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0"/>
  </p:notesMasterIdLst>
  <p:sldIdLst>
    <p:sldId id="265" r:id="rId5"/>
    <p:sldId id="257" r:id="rId6"/>
    <p:sldId id="266" r:id="rId7"/>
    <p:sldId id="267" r:id="rId8"/>
    <p:sldId id="268" r:id="rId9"/>
    <p:sldId id="269" r:id="rId10"/>
    <p:sldId id="270" r:id="rId11"/>
    <p:sldId id="271" r:id="rId12"/>
    <p:sldId id="272" r:id="rId13"/>
    <p:sldId id="273" r:id="rId14"/>
    <p:sldId id="274" r:id="rId15"/>
    <p:sldId id="275" r:id="rId16"/>
    <p:sldId id="278" r:id="rId17"/>
    <p:sldId id="276" r:id="rId18"/>
    <p:sldId id="277" r:id="rId19"/>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359"/>
    <a:srgbClr val="00ADBC"/>
    <a:srgbClr val="1D4592"/>
    <a:srgbClr val="BACF31"/>
    <a:srgbClr val="008AAE"/>
    <a:srgbClr val="BED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84"/>
  </p:normalViewPr>
  <p:slideViewPr>
    <p:cSldViewPr snapToGrid="0">
      <p:cViewPr varScale="1">
        <p:scale>
          <a:sx n="106" d="100"/>
          <a:sy n="106" d="100"/>
        </p:scale>
        <p:origin x="792"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884F2FC-1EA9-4301-80EF-163187E03ABC}" type="datetimeFigureOut">
              <a:rPr lang="de-DE" smtClean="0"/>
              <a:t>17.02.23</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62D102-ED8C-4AD8-BFF6-7040C3928CC0}" type="slidenum">
              <a:rPr lang="de-DE" smtClean="0"/>
              <a:t>‹Nr.›</a:t>
            </a:fld>
            <a:endParaRPr lang="de-DE"/>
          </a:p>
        </p:txBody>
      </p:sp>
    </p:spTree>
    <p:extLst>
      <p:ext uri="{BB962C8B-B14F-4D97-AF65-F5344CB8AC3E}">
        <p14:creationId xmlns:p14="http://schemas.microsoft.com/office/powerpoint/2010/main" val="37828672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171450" indent="-171450">
              <a:buFontTx/>
              <a:buChar char="-"/>
            </a:pPr>
            <a:endParaRPr lang="de-DE"/>
          </a:p>
        </p:txBody>
      </p:sp>
      <p:sp>
        <p:nvSpPr>
          <p:cNvPr id="4" name="Foliennummernplatzhalter 3"/>
          <p:cNvSpPr>
            <a:spLocks noGrp="1"/>
          </p:cNvSpPr>
          <p:nvPr>
            <p:ph type="sldNum" sz="quarter" idx="5"/>
          </p:nvPr>
        </p:nvSpPr>
        <p:spPr/>
        <p:txBody>
          <a:bodyPr/>
          <a:lstStyle/>
          <a:p>
            <a:fld id="{CE62D102-ED8C-4AD8-BFF6-7040C3928CC0}" type="slidenum">
              <a:rPr lang="de-DE" smtClean="0"/>
              <a:t>1</a:t>
            </a:fld>
            <a:endParaRPr lang="de-DE"/>
          </a:p>
        </p:txBody>
      </p:sp>
    </p:spTree>
    <p:extLst>
      <p:ext uri="{BB962C8B-B14F-4D97-AF65-F5344CB8AC3E}">
        <p14:creationId xmlns:p14="http://schemas.microsoft.com/office/powerpoint/2010/main" val="25578533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indent="0">
              <a:buFontTx/>
              <a:buNone/>
            </a:pPr>
            <a:endParaRPr lang="de-DE"/>
          </a:p>
        </p:txBody>
      </p:sp>
      <p:sp>
        <p:nvSpPr>
          <p:cNvPr id="4" name="Foliennummernplatzhalter 3"/>
          <p:cNvSpPr>
            <a:spLocks noGrp="1"/>
          </p:cNvSpPr>
          <p:nvPr>
            <p:ph type="sldNum" sz="quarter" idx="5"/>
          </p:nvPr>
        </p:nvSpPr>
        <p:spPr/>
        <p:txBody>
          <a:bodyPr/>
          <a:lstStyle/>
          <a:p>
            <a:fld id="{CE62D102-ED8C-4AD8-BFF6-7040C3928CC0}" type="slidenum">
              <a:rPr lang="de-DE" smtClean="0"/>
              <a:t>10</a:t>
            </a:fld>
            <a:endParaRPr lang="de-DE"/>
          </a:p>
        </p:txBody>
      </p:sp>
    </p:spTree>
    <p:extLst>
      <p:ext uri="{BB962C8B-B14F-4D97-AF65-F5344CB8AC3E}">
        <p14:creationId xmlns:p14="http://schemas.microsoft.com/office/powerpoint/2010/main" val="14701429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indent="0">
              <a:buFontTx/>
              <a:buNone/>
            </a:pPr>
            <a:endParaRPr lang="de-DE"/>
          </a:p>
        </p:txBody>
      </p:sp>
      <p:sp>
        <p:nvSpPr>
          <p:cNvPr id="4" name="Foliennummernplatzhalter 3"/>
          <p:cNvSpPr>
            <a:spLocks noGrp="1"/>
          </p:cNvSpPr>
          <p:nvPr>
            <p:ph type="sldNum" sz="quarter" idx="5"/>
          </p:nvPr>
        </p:nvSpPr>
        <p:spPr/>
        <p:txBody>
          <a:bodyPr/>
          <a:lstStyle/>
          <a:p>
            <a:fld id="{CE62D102-ED8C-4AD8-BFF6-7040C3928CC0}" type="slidenum">
              <a:rPr lang="de-DE" smtClean="0"/>
              <a:t>11</a:t>
            </a:fld>
            <a:endParaRPr lang="de-DE"/>
          </a:p>
        </p:txBody>
      </p:sp>
    </p:spTree>
    <p:extLst>
      <p:ext uri="{BB962C8B-B14F-4D97-AF65-F5344CB8AC3E}">
        <p14:creationId xmlns:p14="http://schemas.microsoft.com/office/powerpoint/2010/main" val="342924101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indent="0">
              <a:buFontTx/>
              <a:buNone/>
            </a:pPr>
            <a:endParaRPr lang="de-DE"/>
          </a:p>
        </p:txBody>
      </p:sp>
      <p:sp>
        <p:nvSpPr>
          <p:cNvPr id="4" name="Foliennummernplatzhalter 3"/>
          <p:cNvSpPr>
            <a:spLocks noGrp="1"/>
          </p:cNvSpPr>
          <p:nvPr>
            <p:ph type="sldNum" sz="quarter" idx="5"/>
          </p:nvPr>
        </p:nvSpPr>
        <p:spPr/>
        <p:txBody>
          <a:bodyPr/>
          <a:lstStyle/>
          <a:p>
            <a:fld id="{CE62D102-ED8C-4AD8-BFF6-7040C3928CC0}" type="slidenum">
              <a:rPr lang="de-DE" smtClean="0"/>
              <a:t>12</a:t>
            </a:fld>
            <a:endParaRPr lang="de-DE"/>
          </a:p>
        </p:txBody>
      </p:sp>
    </p:spTree>
    <p:extLst>
      <p:ext uri="{BB962C8B-B14F-4D97-AF65-F5344CB8AC3E}">
        <p14:creationId xmlns:p14="http://schemas.microsoft.com/office/powerpoint/2010/main" val="76817568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indent="0">
              <a:buFontTx/>
              <a:buNone/>
            </a:pPr>
            <a:endParaRPr lang="de-DE"/>
          </a:p>
        </p:txBody>
      </p:sp>
      <p:sp>
        <p:nvSpPr>
          <p:cNvPr id="4" name="Foliennummernplatzhalter 3"/>
          <p:cNvSpPr>
            <a:spLocks noGrp="1"/>
          </p:cNvSpPr>
          <p:nvPr>
            <p:ph type="sldNum" sz="quarter" idx="5"/>
          </p:nvPr>
        </p:nvSpPr>
        <p:spPr/>
        <p:txBody>
          <a:bodyPr/>
          <a:lstStyle/>
          <a:p>
            <a:fld id="{CE62D102-ED8C-4AD8-BFF6-7040C3928CC0}" type="slidenum">
              <a:rPr lang="de-DE" smtClean="0"/>
              <a:t>13</a:t>
            </a:fld>
            <a:endParaRPr lang="de-DE"/>
          </a:p>
        </p:txBody>
      </p:sp>
    </p:spTree>
    <p:extLst>
      <p:ext uri="{BB962C8B-B14F-4D97-AF65-F5344CB8AC3E}">
        <p14:creationId xmlns:p14="http://schemas.microsoft.com/office/powerpoint/2010/main" val="13956234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indent="0">
              <a:buFontTx/>
              <a:buNone/>
            </a:pPr>
            <a:endParaRPr lang="de-DE"/>
          </a:p>
        </p:txBody>
      </p:sp>
      <p:sp>
        <p:nvSpPr>
          <p:cNvPr id="4" name="Foliennummernplatzhalter 3"/>
          <p:cNvSpPr>
            <a:spLocks noGrp="1"/>
          </p:cNvSpPr>
          <p:nvPr>
            <p:ph type="sldNum" sz="quarter" idx="5"/>
          </p:nvPr>
        </p:nvSpPr>
        <p:spPr/>
        <p:txBody>
          <a:bodyPr/>
          <a:lstStyle/>
          <a:p>
            <a:fld id="{CE62D102-ED8C-4AD8-BFF6-7040C3928CC0}" type="slidenum">
              <a:rPr lang="de-DE" smtClean="0"/>
              <a:t>14</a:t>
            </a:fld>
            <a:endParaRPr lang="de-DE"/>
          </a:p>
        </p:txBody>
      </p:sp>
    </p:spTree>
    <p:extLst>
      <p:ext uri="{BB962C8B-B14F-4D97-AF65-F5344CB8AC3E}">
        <p14:creationId xmlns:p14="http://schemas.microsoft.com/office/powerpoint/2010/main" val="255365922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indent="0">
              <a:buFontTx/>
              <a:buNone/>
            </a:pPr>
            <a:endParaRPr lang="de-DE"/>
          </a:p>
        </p:txBody>
      </p:sp>
      <p:sp>
        <p:nvSpPr>
          <p:cNvPr id="4" name="Foliennummernplatzhalter 3"/>
          <p:cNvSpPr>
            <a:spLocks noGrp="1"/>
          </p:cNvSpPr>
          <p:nvPr>
            <p:ph type="sldNum" sz="quarter" idx="5"/>
          </p:nvPr>
        </p:nvSpPr>
        <p:spPr/>
        <p:txBody>
          <a:bodyPr/>
          <a:lstStyle/>
          <a:p>
            <a:fld id="{CE62D102-ED8C-4AD8-BFF6-7040C3928CC0}" type="slidenum">
              <a:rPr lang="de-DE" smtClean="0"/>
              <a:t>15</a:t>
            </a:fld>
            <a:endParaRPr lang="de-DE"/>
          </a:p>
        </p:txBody>
      </p:sp>
    </p:spTree>
    <p:extLst>
      <p:ext uri="{BB962C8B-B14F-4D97-AF65-F5344CB8AC3E}">
        <p14:creationId xmlns:p14="http://schemas.microsoft.com/office/powerpoint/2010/main" val="13032657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indent="0">
              <a:buFontTx/>
              <a:buNone/>
            </a:pPr>
            <a:endParaRPr lang="de-DE"/>
          </a:p>
        </p:txBody>
      </p:sp>
      <p:sp>
        <p:nvSpPr>
          <p:cNvPr id="4" name="Foliennummernplatzhalter 3"/>
          <p:cNvSpPr>
            <a:spLocks noGrp="1"/>
          </p:cNvSpPr>
          <p:nvPr>
            <p:ph type="sldNum" sz="quarter" idx="5"/>
          </p:nvPr>
        </p:nvSpPr>
        <p:spPr/>
        <p:txBody>
          <a:bodyPr/>
          <a:lstStyle/>
          <a:p>
            <a:fld id="{CE62D102-ED8C-4AD8-BFF6-7040C3928CC0}" type="slidenum">
              <a:rPr lang="de-DE" smtClean="0"/>
              <a:t>2</a:t>
            </a:fld>
            <a:endParaRPr lang="de-DE"/>
          </a:p>
        </p:txBody>
      </p:sp>
    </p:spTree>
    <p:extLst>
      <p:ext uri="{BB962C8B-B14F-4D97-AF65-F5344CB8AC3E}">
        <p14:creationId xmlns:p14="http://schemas.microsoft.com/office/powerpoint/2010/main" val="10105035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indent="0">
              <a:buFontTx/>
              <a:buNone/>
            </a:pPr>
            <a:endParaRPr lang="de-DE"/>
          </a:p>
        </p:txBody>
      </p:sp>
      <p:sp>
        <p:nvSpPr>
          <p:cNvPr id="4" name="Foliennummernplatzhalter 3"/>
          <p:cNvSpPr>
            <a:spLocks noGrp="1"/>
          </p:cNvSpPr>
          <p:nvPr>
            <p:ph type="sldNum" sz="quarter" idx="5"/>
          </p:nvPr>
        </p:nvSpPr>
        <p:spPr/>
        <p:txBody>
          <a:bodyPr/>
          <a:lstStyle/>
          <a:p>
            <a:fld id="{CE62D102-ED8C-4AD8-BFF6-7040C3928CC0}" type="slidenum">
              <a:rPr lang="de-DE" smtClean="0"/>
              <a:t>3</a:t>
            </a:fld>
            <a:endParaRPr lang="de-DE"/>
          </a:p>
        </p:txBody>
      </p:sp>
    </p:spTree>
    <p:extLst>
      <p:ext uri="{BB962C8B-B14F-4D97-AF65-F5344CB8AC3E}">
        <p14:creationId xmlns:p14="http://schemas.microsoft.com/office/powerpoint/2010/main" val="21055428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indent="0">
              <a:buFontTx/>
              <a:buNone/>
            </a:pPr>
            <a:endParaRPr lang="de-DE"/>
          </a:p>
        </p:txBody>
      </p:sp>
      <p:sp>
        <p:nvSpPr>
          <p:cNvPr id="4" name="Foliennummernplatzhalter 3"/>
          <p:cNvSpPr>
            <a:spLocks noGrp="1"/>
          </p:cNvSpPr>
          <p:nvPr>
            <p:ph type="sldNum" sz="quarter" idx="5"/>
          </p:nvPr>
        </p:nvSpPr>
        <p:spPr/>
        <p:txBody>
          <a:bodyPr/>
          <a:lstStyle/>
          <a:p>
            <a:fld id="{CE62D102-ED8C-4AD8-BFF6-7040C3928CC0}" type="slidenum">
              <a:rPr lang="de-DE" smtClean="0"/>
              <a:t>4</a:t>
            </a:fld>
            <a:endParaRPr lang="de-DE"/>
          </a:p>
        </p:txBody>
      </p:sp>
    </p:spTree>
    <p:extLst>
      <p:ext uri="{BB962C8B-B14F-4D97-AF65-F5344CB8AC3E}">
        <p14:creationId xmlns:p14="http://schemas.microsoft.com/office/powerpoint/2010/main" val="29197458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indent="0">
              <a:buFontTx/>
              <a:buNone/>
            </a:pPr>
            <a:endParaRPr lang="de-DE"/>
          </a:p>
        </p:txBody>
      </p:sp>
      <p:sp>
        <p:nvSpPr>
          <p:cNvPr id="4" name="Foliennummernplatzhalter 3"/>
          <p:cNvSpPr>
            <a:spLocks noGrp="1"/>
          </p:cNvSpPr>
          <p:nvPr>
            <p:ph type="sldNum" sz="quarter" idx="5"/>
          </p:nvPr>
        </p:nvSpPr>
        <p:spPr/>
        <p:txBody>
          <a:bodyPr/>
          <a:lstStyle/>
          <a:p>
            <a:fld id="{CE62D102-ED8C-4AD8-BFF6-7040C3928CC0}" type="slidenum">
              <a:rPr lang="de-DE" smtClean="0"/>
              <a:t>5</a:t>
            </a:fld>
            <a:endParaRPr lang="de-DE"/>
          </a:p>
        </p:txBody>
      </p:sp>
    </p:spTree>
    <p:extLst>
      <p:ext uri="{BB962C8B-B14F-4D97-AF65-F5344CB8AC3E}">
        <p14:creationId xmlns:p14="http://schemas.microsoft.com/office/powerpoint/2010/main" val="13849788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indent="0">
              <a:buFontTx/>
              <a:buNone/>
            </a:pPr>
            <a:endParaRPr lang="de-DE"/>
          </a:p>
        </p:txBody>
      </p:sp>
      <p:sp>
        <p:nvSpPr>
          <p:cNvPr id="4" name="Foliennummernplatzhalter 3"/>
          <p:cNvSpPr>
            <a:spLocks noGrp="1"/>
          </p:cNvSpPr>
          <p:nvPr>
            <p:ph type="sldNum" sz="quarter" idx="5"/>
          </p:nvPr>
        </p:nvSpPr>
        <p:spPr/>
        <p:txBody>
          <a:bodyPr/>
          <a:lstStyle/>
          <a:p>
            <a:fld id="{CE62D102-ED8C-4AD8-BFF6-7040C3928CC0}" type="slidenum">
              <a:rPr lang="de-DE" smtClean="0"/>
              <a:t>6</a:t>
            </a:fld>
            <a:endParaRPr lang="de-DE"/>
          </a:p>
        </p:txBody>
      </p:sp>
    </p:spTree>
    <p:extLst>
      <p:ext uri="{BB962C8B-B14F-4D97-AF65-F5344CB8AC3E}">
        <p14:creationId xmlns:p14="http://schemas.microsoft.com/office/powerpoint/2010/main" val="17174586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indent="0">
              <a:buFontTx/>
              <a:buNone/>
            </a:pPr>
            <a:endParaRPr lang="de-DE"/>
          </a:p>
        </p:txBody>
      </p:sp>
      <p:sp>
        <p:nvSpPr>
          <p:cNvPr id="4" name="Foliennummernplatzhalter 3"/>
          <p:cNvSpPr>
            <a:spLocks noGrp="1"/>
          </p:cNvSpPr>
          <p:nvPr>
            <p:ph type="sldNum" sz="quarter" idx="5"/>
          </p:nvPr>
        </p:nvSpPr>
        <p:spPr/>
        <p:txBody>
          <a:bodyPr/>
          <a:lstStyle/>
          <a:p>
            <a:fld id="{CE62D102-ED8C-4AD8-BFF6-7040C3928CC0}" type="slidenum">
              <a:rPr lang="de-DE" smtClean="0"/>
              <a:t>7</a:t>
            </a:fld>
            <a:endParaRPr lang="de-DE"/>
          </a:p>
        </p:txBody>
      </p:sp>
    </p:spTree>
    <p:extLst>
      <p:ext uri="{BB962C8B-B14F-4D97-AF65-F5344CB8AC3E}">
        <p14:creationId xmlns:p14="http://schemas.microsoft.com/office/powerpoint/2010/main" val="37006093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indent="0">
              <a:buFontTx/>
              <a:buNone/>
            </a:pPr>
            <a:endParaRPr lang="de-DE"/>
          </a:p>
        </p:txBody>
      </p:sp>
      <p:sp>
        <p:nvSpPr>
          <p:cNvPr id="4" name="Foliennummernplatzhalter 3"/>
          <p:cNvSpPr>
            <a:spLocks noGrp="1"/>
          </p:cNvSpPr>
          <p:nvPr>
            <p:ph type="sldNum" sz="quarter" idx="5"/>
          </p:nvPr>
        </p:nvSpPr>
        <p:spPr/>
        <p:txBody>
          <a:bodyPr/>
          <a:lstStyle/>
          <a:p>
            <a:fld id="{CE62D102-ED8C-4AD8-BFF6-7040C3928CC0}" type="slidenum">
              <a:rPr lang="de-DE" smtClean="0"/>
              <a:t>8</a:t>
            </a:fld>
            <a:endParaRPr lang="de-DE"/>
          </a:p>
        </p:txBody>
      </p:sp>
    </p:spTree>
    <p:extLst>
      <p:ext uri="{BB962C8B-B14F-4D97-AF65-F5344CB8AC3E}">
        <p14:creationId xmlns:p14="http://schemas.microsoft.com/office/powerpoint/2010/main" val="719268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indent="0">
              <a:buFontTx/>
              <a:buNone/>
            </a:pPr>
            <a:endParaRPr lang="de-DE"/>
          </a:p>
        </p:txBody>
      </p:sp>
      <p:sp>
        <p:nvSpPr>
          <p:cNvPr id="4" name="Foliennummernplatzhalter 3"/>
          <p:cNvSpPr>
            <a:spLocks noGrp="1"/>
          </p:cNvSpPr>
          <p:nvPr>
            <p:ph type="sldNum" sz="quarter" idx="5"/>
          </p:nvPr>
        </p:nvSpPr>
        <p:spPr/>
        <p:txBody>
          <a:bodyPr/>
          <a:lstStyle/>
          <a:p>
            <a:fld id="{CE62D102-ED8C-4AD8-BFF6-7040C3928CC0}" type="slidenum">
              <a:rPr lang="de-DE" smtClean="0"/>
              <a:t>9</a:t>
            </a:fld>
            <a:endParaRPr lang="de-DE"/>
          </a:p>
        </p:txBody>
      </p:sp>
    </p:spTree>
    <p:extLst>
      <p:ext uri="{BB962C8B-B14F-4D97-AF65-F5344CB8AC3E}">
        <p14:creationId xmlns:p14="http://schemas.microsoft.com/office/powerpoint/2010/main" val="25390798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0D09D8C-D17F-40C1-9960-C9010508334E}"/>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FF2FCDAD-2EF1-48D5-93AB-66FC7580FC3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1B8A9647-B25D-48AB-85AB-63B3FDF34975}"/>
              </a:ext>
            </a:extLst>
          </p:cNvPr>
          <p:cNvSpPr>
            <a:spLocks noGrp="1"/>
          </p:cNvSpPr>
          <p:nvPr>
            <p:ph type="dt" sz="half" idx="10"/>
          </p:nvPr>
        </p:nvSpPr>
        <p:spPr/>
        <p:txBody>
          <a:bodyPr/>
          <a:lstStyle/>
          <a:p>
            <a:fld id="{697AE748-7D4E-40E6-A0AD-934BC30056A5}" type="datetimeFigureOut">
              <a:rPr lang="de-DE" smtClean="0"/>
              <a:t>17.02.23</a:t>
            </a:fld>
            <a:endParaRPr lang="de-DE"/>
          </a:p>
        </p:txBody>
      </p:sp>
      <p:sp>
        <p:nvSpPr>
          <p:cNvPr id="5" name="Fußzeilenplatzhalter 4">
            <a:extLst>
              <a:ext uri="{FF2B5EF4-FFF2-40B4-BE49-F238E27FC236}">
                <a16:creationId xmlns:a16="http://schemas.microsoft.com/office/drawing/2014/main" id="{C6A8FE7D-C6C5-4AF5-9E20-E4D611D9F49A}"/>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A728CEAA-F0AA-4EBC-8684-36AF5E4DDC23}"/>
              </a:ext>
            </a:extLst>
          </p:cNvPr>
          <p:cNvSpPr>
            <a:spLocks noGrp="1"/>
          </p:cNvSpPr>
          <p:nvPr>
            <p:ph type="sldNum" sz="quarter" idx="12"/>
          </p:nvPr>
        </p:nvSpPr>
        <p:spPr/>
        <p:txBody>
          <a:bodyPr/>
          <a:lstStyle/>
          <a:p>
            <a:fld id="{FAC1C434-31DD-49E2-A4ED-9B6F0DB5DE80}" type="slidenum">
              <a:rPr lang="de-DE" smtClean="0"/>
              <a:t>‹Nr.›</a:t>
            </a:fld>
            <a:endParaRPr lang="de-DE"/>
          </a:p>
        </p:txBody>
      </p:sp>
    </p:spTree>
    <p:extLst>
      <p:ext uri="{BB962C8B-B14F-4D97-AF65-F5344CB8AC3E}">
        <p14:creationId xmlns:p14="http://schemas.microsoft.com/office/powerpoint/2010/main" val="37213925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197BD9C-D9F3-400A-8CFF-401601F12F6D}"/>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76D15F60-2565-4CA6-9B06-8BF3E272EC71}"/>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C38B3FCF-2CAA-4A2F-814E-96EA1333AA51}"/>
              </a:ext>
            </a:extLst>
          </p:cNvPr>
          <p:cNvSpPr>
            <a:spLocks noGrp="1"/>
          </p:cNvSpPr>
          <p:nvPr>
            <p:ph type="dt" sz="half" idx="10"/>
          </p:nvPr>
        </p:nvSpPr>
        <p:spPr/>
        <p:txBody>
          <a:bodyPr/>
          <a:lstStyle/>
          <a:p>
            <a:fld id="{697AE748-7D4E-40E6-A0AD-934BC30056A5}" type="datetimeFigureOut">
              <a:rPr lang="de-DE" smtClean="0"/>
              <a:t>17.02.23</a:t>
            </a:fld>
            <a:endParaRPr lang="de-DE"/>
          </a:p>
        </p:txBody>
      </p:sp>
      <p:sp>
        <p:nvSpPr>
          <p:cNvPr id="5" name="Fußzeilenplatzhalter 4">
            <a:extLst>
              <a:ext uri="{FF2B5EF4-FFF2-40B4-BE49-F238E27FC236}">
                <a16:creationId xmlns:a16="http://schemas.microsoft.com/office/drawing/2014/main" id="{2850D9AC-1F63-48F9-BEDF-0B004727D8AB}"/>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77CD74FE-FF0D-456C-BD34-53C0BD1AF578}"/>
              </a:ext>
            </a:extLst>
          </p:cNvPr>
          <p:cNvSpPr>
            <a:spLocks noGrp="1"/>
          </p:cNvSpPr>
          <p:nvPr>
            <p:ph type="sldNum" sz="quarter" idx="12"/>
          </p:nvPr>
        </p:nvSpPr>
        <p:spPr/>
        <p:txBody>
          <a:bodyPr/>
          <a:lstStyle/>
          <a:p>
            <a:fld id="{FAC1C434-31DD-49E2-A4ED-9B6F0DB5DE80}" type="slidenum">
              <a:rPr lang="de-DE" smtClean="0"/>
              <a:t>‹Nr.›</a:t>
            </a:fld>
            <a:endParaRPr lang="de-DE"/>
          </a:p>
        </p:txBody>
      </p:sp>
    </p:spTree>
    <p:extLst>
      <p:ext uri="{BB962C8B-B14F-4D97-AF65-F5344CB8AC3E}">
        <p14:creationId xmlns:p14="http://schemas.microsoft.com/office/powerpoint/2010/main" val="41336162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E9253249-D94C-4414-A53F-B6289404A17C}"/>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D14984CF-43F8-4C47-89C9-522B01B484F8}"/>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9C3A2EB5-2872-48DB-893C-20BD09C1456F}"/>
              </a:ext>
            </a:extLst>
          </p:cNvPr>
          <p:cNvSpPr>
            <a:spLocks noGrp="1"/>
          </p:cNvSpPr>
          <p:nvPr>
            <p:ph type="dt" sz="half" idx="10"/>
          </p:nvPr>
        </p:nvSpPr>
        <p:spPr/>
        <p:txBody>
          <a:bodyPr/>
          <a:lstStyle/>
          <a:p>
            <a:fld id="{697AE748-7D4E-40E6-A0AD-934BC30056A5}" type="datetimeFigureOut">
              <a:rPr lang="de-DE" smtClean="0"/>
              <a:t>17.02.23</a:t>
            </a:fld>
            <a:endParaRPr lang="de-DE"/>
          </a:p>
        </p:txBody>
      </p:sp>
      <p:sp>
        <p:nvSpPr>
          <p:cNvPr id="5" name="Fußzeilenplatzhalter 4">
            <a:extLst>
              <a:ext uri="{FF2B5EF4-FFF2-40B4-BE49-F238E27FC236}">
                <a16:creationId xmlns:a16="http://schemas.microsoft.com/office/drawing/2014/main" id="{25113045-1971-4032-984B-B124DDAAAE60}"/>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0B8E9476-2AFD-42D9-944F-3C7C1680F366}"/>
              </a:ext>
            </a:extLst>
          </p:cNvPr>
          <p:cNvSpPr>
            <a:spLocks noGrp="1"/>
          </p:cNvSpPr>
          <p:nvPr>
            <p:ph type="sldNum" sz="quarter" idx="12"/>
          </p:nvPr>
        </p:nvSpPr>
        <p:spPr/>
        <p:txBody>
          <a:bodyPr/>
          <a:lstStyle/>
          <a:p>
            <a:fld id="{FAC1C434-31DD-49E2-A4ED-9B6F0DB5DE80}" type="slidenum">
              <a:rPr lang="de-DE" smtClean="0"/>
              <a:t>‹Nr.›</a:t>
            </a:fld>
            <a:endParaRPr lang="de-DE"/>
          </a:p>
        </p:txBody>
      </p:sp>
    </p:spTree>
    <p:extLst>
      <p:ext uri="{BB962C8B-B14F-4D97-AF65-F5344CB8AC3E}">
        <p14:creationId xmlns:p14="http://schemas.microsoft.com/office/powerpoint/2010/main" val="42407265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DFE0945-4E4E-43FC-9DC4-FC2AC363D731}"/>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3BD243B9-546C-4165-8122-4A32610B1550}"/>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7F621E0C-4B83-4452-AED3-06C84E19A017}"/>
              </a:ext>
            </a:extLst>
          </p:cNvPr>
          <p:cNvSpPr>
            <a:spLocks noGrp="1"/>
          </p:cNvSpPr>
          <p:nvPr>
            <p:ph type="dt" sz="half" idx="10"/>
          </p:nvPr>
        </p:nvSpPr>
        <p:spPr/>
        <p:txBody>
          <a:bodyPr/>
          <a:lstStyle/>
          <a:p>
            <a:fld id="{697AE748-7D4E-40E6-A0AD-934BC30056A5}" type="datetimeFigureOut">
              <a:rPr lang="de-DE" smtClean="0"/>
              <a:t>17.02.23</a:t>
            </a:fld>
            <a:endParaRPr lang="de-DE"/>
          </a:p>
        </p:txBody>
      </p:sp>
      <p:sp>
        <p:nvSpPr>
          <p:cNvPr id="5" name="Fußzeilenplatzhalter 4">
            <a:extLst>
              <a:ext uri="{FF2B5EF4-FFF2-40B4-BE49-F238E27FC236}">
                <a16:creationId xmlns:a16="http://schemas.microsoft.com/office/drawing/2014/main" id="{A45E0B01-CF94-451E-B24D-6AA2DFC4CD3D}"/>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4A58A82B-E8A6-457D-BD88-5D57F8F0FF94}"/>
              </a:ext>
            </a:extLst>
          </p:cNvPr>
          <p:cNvSpPr>
            <a:spLocks noGrp="1"/>
          </p:cNvSpPr>
          <p:nvPr>
            <p:ph type="sldNum" sz="quarter" idx="12"/>
          </p:nvPr>
        </p:nvSpPr>
        <p:spPr/>
        <p:txBody>
          <a:bodyPr/>
          <a:lstStyle/>
          <a:p>
            <a:fld id="{FAC1C434-31DD-49E2-A4ED-9B6F0DB5DE80}" type="slidenum">
              <a:rPr lang="de-DE" smtClean="0"/>
              <a:t>‹Nr.›</a:t>
            </a:fld>
            <a:endParaRPr lang="de-DE"/>
          </a:p>
        </p:txBody>
      </p:sp>
    </p:spTree>
    <p:extLst>
      <p:ext uri="{BB962C8B-B14F-4D97-AF65-F5344CB8AC3E}">
        <p14:creationId xmlns:p14="http://schemas.microsoft.com/office/powerpoint/2010/main" val="36018707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38D4C8A-53F9-457E-805F-88AA8778B3FD}"/>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7349BB81-1498-49C2-B769-21601D15715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E5439931-9EA2-4C7C-B8A2-1DE8BDD8C90B}"/>
              </a:ext>
            </a:extLst>
          </p:cNvPr>
          <p:cNvSpPr>
            <a:spLocks noGrp="1"/>
          </p:cNvSpPr>
          <p:nvPr>
            <p:ph type="dt" sz="half" idx="10"/>
          </p:nvPr>
        </p:nvSpPr>
        <p:spPr/>
        <p:txBody>
          <a:bodyPr/>
          <a:lstStyle/>
          <a:p>
            <a:fld id="{697AE748-7D4E-40E6-A0AD-934BC30056A5}" type="datetimeFigureOut">
              <a:rPr lang="de-DE" smtClean="0"/>
              <a:t>17.02.23</a:t>
            </a:fld>
            <a:endParaRPr lang="de-DE"/>
          </a:p>
        </p:txBody>
      </p:sp>
      <p:sp>
        <p:nvSpPr>
          <p:cNvPr id="5" name="Fußzeilenplatzhalter 4">
            <a:extLst>
              <a:ext uri="{FF2B5EF4-FFF2-40B4-BE49-F238E27FC236}">
                <a16:creationId xmlns:a16="http://schemas.microsoft.com/office/drawing/2014/main" id="{C17AD10E-37D4-40B4-946F-9AD0BDFA2FAA}"/>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E55A8145-9ECA-46BF-8551-8593717C75E4}"/>
              </a:ext>
            </a:extLst>
          </p:cNvPr>
          <p:cNvSpPr>
            <a:spLocks noGrp="1"/>
          </p:cNvSpPr>
          <p:nvPr>
            <p:ph type="sldNum" sz="quarter" idx="12"/>
          </p:nvPr>
        </p:nvSpPr>
        <p:spPr/>
        <p:txBody>
          <a:bodyPr/>
          <a:lstStyle/>
          <a:p>
            <a:fld id="{FAC1C434-31DD-49E2-A4ED-9B6F0DB5DE80}" type="slidenum">
              <a:rPr lang="de-DE" smtClean="0"/>
              <a:t>‹Nr.›</a:t>
            </a:fld>
            <a:endParaRPr lang="de-DE"/>
          </a:p>
        </p:txBody>
      </p:sp>
    </p:spTree>
    <p:extLst>
      <p:ext uri="{BB962C8B-B14F-4D97-AF65-F5344CB8AC3E}">
        <p14:creationId xmlns:p14="http://schemas.microsoft.com/office/powerpoint/2010/main" val="17899757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FFDDD24-ED27-406C-8189-F7DC13BF6CA2}"/>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4BA8A712-A4A7-46C2-B732-04A4C2A91410}"/>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5AD2D496-607B-444C-B5D3-3DF4C6F9825E}"/>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0F9E06D4-913B-468B-A719-9B116A82BB0D}"/>
              </a:ext>
            </a:extLst>
          </p:cNvPr>
          <p:cNvSpPr>
            <a:spLocks noGrp="1"/>
          </p:cNvSpPr>
          <p:nvPr>
            <p:ph type="dt" sz="half" idx="10"/>
          </p:nvPr>
        </p:nvSpPr>
        <p:spPr/>
        <p:txBody>
          <a:bodyPr/>
          <a:lstStyle/>
          <a:p>
            <a:fld id="{697AE748-7D4E-40E6-A0AD-934BC30056A5}" type="datetimeFigureOut">
              <a:rPr lang="de-DE" smtClean="0"/>
              <a:t>17.02.23</a:t>
            </a:fld>
            <a:endParaRPr lang="de-DE"/>
          </a:p>
        </p:txBody>
      </p:sp>
      <p:sp>
        <p:nvSpPr>
          <p:cNvPr id="6" name="Fußzeilenplatzhalter 5">
            <a:extLst>
              <a:ext uri="{FF2B5EF4-FFF2-40B4-BE49-F238E27FC236}">
                <a16:creationId xmlns:a16="http://schemas.microsoft.com/office/drawing/2014/main" id="{EC02B5A8-D2A8-4FE5-911D-A41A0B1416C1}"/>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ABF64F7F-881A-4090-AB6F-63AC55AB167E}"/>
              </a:ext>
            </a:extLst>
          </p:cNvPr>
          <p:cNvSpPr>
            <a:spLocks noGrp="1"/>
          </p:cNvSpPr>
          <p:nvPr>
            <p:ph type="sldNum" sz="quarter" idx="12"/>
          </p:nvPr>
        </p:nvSpPr>
        <p:spPr/>
        <p:txBody>
          <a:bodyPr/>
          <a:lstStyle/>
          <a:p>
            <a:fld id="{FAC1C434-31DD-49E2-A4ED-9B6F0DB5DE80}" type="slidenum">
              <a:rPr lang="de-DE" smtClean="0"/>
              <a:t>‹Nr.›</a:t>
            </a:fld>
            <a:endParaRPr lang="de-DE"/>
          </a:p>
        </p:txBody>
      </p:sp>
    </p:spTree>
    <p:extLst>
      <p:ext uri="{BB962C8B-B14F-4D97-AF65-F5344CB8AC3E}">
        <p14:creationId xmlns:p14="http://schemas.microsoft.com/office/powerpoint/2010/main" val="16814435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B93F02E-A78D-4BBD-B7B8-718F5D990233}"/>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92C6E704-DF67-46DD-BEC6-6F6D04FCC80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8DEB8707-F719-4D63-B65C-7474EA7C6D1F}"/>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FA82921A-4C61-48EA-A3AE-8D6586C44DE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73322621-6785-47C1-A960-FAE609399EFA}"/>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EE64BD54-57E8-4B79-A70E-EBB0B4489401}"/>
              </a:ext>
            </a:extLst>
          </p:cNvPr>
          <p:cNvSpPr>
            <a:spLocks noGrp="1"/>
          </p:cNvSpPr>
          <p:nvPr>
            <p:ph type="dt" sz="half" idx="10"/>
          </p:nvPr>
        </p:nvSpPr>
        <p:spPr/>
        <p:txBody>
          <a:bodyPr/>
          <a:lstStyle/>
          <a:p>
            <a:fld id="{697AE748-7D4E-40E6-A0AD-934BC30056A5}" type="datetimeFigureOut">
              <a:rPr lang="de-DE" smtClean="0"/>
              <a:t>17.02.23</a:t>
            </a:fld>
            <a:endParaRPr lang="de-DE"/>
          </a:p>
        </p:txBody>
      </p:sp>
      <p:sp>
        <p:nvSpPr>
          <p:cNvPr id="8" name="Fußzeilenplatzhalter 7">
            <a:extLst>
              <a:ext uri="{FF2B5EF4-FFF2-40B4-BE49-F238E27FC236}">
                <a16:creationId xmlns:a16="http://schemas.microsoft.com/office/drawing/2014/main" id="{288E0EA3-2785-490C-8499-CF18E7BDAB09}"/>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4A5D8923-4C87-47B3-B02A-B791E71BB164}"/>
              </a:ext>
            </a:extLst>
          </p:cNvPr>
          <p:cNvSpPr>
            <a:spLocks noGrp="1"/>
          </p:cNvSpPr>
          <p:nvPr>
            <p:ph type="sldNum" sz="quarter" idx="12"/>
          </p:nvPr>
        </p:nvSpPr>
        <p:spPr/>
        <p:txBody>
          <a:bodyPr/>
          <a:lstStyle/>
          <a:p>
            <a:fld id="{FAC1C434-31DD-49E2-A4ED-9B6F0DB5DE80}" type="slidenum">
              <a:rPr lang="de-DE" smtClean="0"/>
              <a:t>‹Nr.›</a:t>
            </a:fld>
            <a:endParaRPr lang="de-DE"/>
          </a:p>
        </p:txBody>
      </p:sp>
    </p:spTree>
    <p:extLst>
      <p:ext uri="{BB962C8B-B14F-4D97-AF65-F5344CB8AC3E}">
        <p14:creationId xmlns:p14="http://schemas.microsoft.com/office/powerpoint/2010/main" val="30314194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24B6449-671A-41C3-A4E8-264C7AD98DB8}"/>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C2CF2108-F81A-4E8A-8A8C-87BC2C0DA60C}"/>
              </a:ext>
            </a:extLst>
          </p:cNvPr>
          <p:cNvSpPr>
            <a:spLocks noGrp="1"/>
          </p:cNvSpPr>
          <p:nvPr>
            <p:ph type="dt" sz="half" idx="10"/>
          </p:nvPr>
        </p:nvSpPr>
        <p:spPr/>
        <p:txBody>
          <a:bodyPr/>
          <a:lstStyle/>
          <a:p>
            <a:fld id="{697AE748-7D4E-40E6-A0AD-934BC30056A5}" type="datetimeFigureOut">
              <a:rPr lang="de-DE" smtClean="0"/>
              <a:t>17.02.23</a:t>
            </a:fld>
            <a:endParaRPr lang="de-DE"/>
          </a:p>
        </p:txBody>
      </p:sp>
      <p:sp>
        <p:nvSpPr>
          <p:cNvPr id="4" name="Fußzeilenplatzhalter 3">
            <a:extLst>
              <a:ext uri="{FF2B5EF4-FFF2-40B4-BE49-F238E27FC236}">
                <a16:creationId xmlns:a16="http://schemas.microsoft.com/office/drawing/2014/main" id="{2762A6B1-79A6-4BC7-BD39-2B77D23D890B}"/>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D85CB9DC-17FB-4AD8-831F-F3B385F56894}"/>
              </a:ext>
            </a:extLst>
          </p:cNvPr>
          <p:cNvSpPr>
            <a:spLocks noGrp="1"/>
          </p:cNvSpPr>
          <p:nvPr>
            <p:ph type="sldNum" sz="quarter" idx="12"/>
          </p:nvPr>
        </p:nvSpPr>
        <p:spPr/>
        <p:txBody>
          <a:bodyPr/>
          <a:lstStyle/>
          <a:p>
            <a:fld id="{FAC1C434-31DD-49E2-A4ED-9B6F0DB5DE80}" type="slidenum">
              <a:rPr lang="de-DE" smtClean="0"/>
              <a:t>‹Nr.›</a:t>
            </a:fld>
            <a:endParaRPr lang="de-DE"/>
          </a:p>
        </p:txBody>
      </p:sp>
    </p:spTree>
    <p:extLst>
      <p:ext uri="{BB962C8B-B14F-4D97-AF65-F5344CB8AC3E}">
        <p14:creationId xmlns:p14="http://schemas.microsoft.com/office/powerpoint/2010/main" val="20892102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7031E6E3-BFA0-4F8E-A5B9-F86CA6EF488F}"/>
              </a:ext>
            </a:extLst>
          </p:cNvPr>
          <p:cNvSpPr>
            <a:spLocks noGrp="1"/>
          </p:cNvSpPr>
          <p:nvPr>
            <p:ph type="dt" sz="half" idx="10"/>
          </p:nvPr>
        </p:nvSpPr>
        <p:spPr/>
        <p:txBody>
          <a:bodyPr/>
          <a:lstStyle/>
          <a:p>
            <a:fld id="{697AE748-7D4E-40E6-A0AD-934BC30056A5}" type="datetimeFigureOut">
              <a:rPr lang="de-DE" smtClean="0"/>
              <a:t>17.02.23</a:t>
            </a:fld>
            <a:endParaRPr lang="de-DE"/>
          </a:p>
        </p:txBody>
      </p:sp>
      <p:sp>
        <p:nvSpPr>
          <p:cNvPr id="3" name="Fußzeilenplatzhalter 2">
            <a:extLst>
              <a:ext uri="{FF2B5EF4-FFF2-40B4-BE49-F238E27FC236}">
                <a16:creationId xmlns:a16="http://schemas.microsoft.com/office/drawing/2014/main" id="{2C589303-DFCD-424B-AB91-C1F6A616A739}"/>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EEEB0FDA-0E7D-4A5E-8034-95B4A3CE7B43}"/>
              </a:ext>
            </a:extLst>
          </p:cNvPr>
          <p:cNvSpPr>
            <a:spLocks noGrp="1"/>
          </p:cNvSpPr>
          <p:nvPr>
            <p:ph type="sldNum" sz="quarter" idx="12"/>
          </p:nvPr>
        </p:nvSpPr>
        <p:spPr/>
        <p:txBody>
          <a:bodyPr/>
          <a:lstStyle/>
          <a:p>
            <a:fld id="{FAC1C434-31DD-49E2-A4ED-9B6F0DB5DE80}" type="slidenum">
              <a:rPr lang="de-DE" smtClean="0"/>
              <a:t>‹Nr.›</a:t>
            </a:fld>
            <a:endParaRPr lang="de-DE"/>
          </a:p>
        </p:txBody>
      </p:sp>
    </p:spTree>
    <p:extLst>
      <p:ext uri="{BB962C8B-B14F-4D97-AF65-F5344CB8AC3E}">
        <p14:creationId xmlns:p14="http://schemas.microsoft.com/office/powerpoint/2010/main" val="20032857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66193B2-447E-4376-850E-94B24105A3B6}"/>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648FB7EA-A96E-492E-A6A3-CD7E449ADDC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37EF09B2-93D8-46CD-8F07-28FB50DF5E4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1DB14A11-CE36-4739-976D-8F2BD2F8F50C}"/>
              </a:ext>
            </a:extLst>
          </p:cNvPr>
          <p:cNvSpPr>
            <a:spLocks noGrp="1"/>
          </p:cNvSpPr>
          <p:nvPr>
            <p:ph type="dt" sz="half" idx="10"/>
          </p:nvPr>
        </p:nvSpPr>
        <p:spPr/>
        <p:txBody>
          <a:bodyPr/>
          <a:lstStyle/>
          <a:p>
            <a:fld id="{697AE748-7D4E-40E6-A0AD-934BC30056A5}" type="datetimeFigureOut">
              <a:rPr lang="de-DE" smtClean="0"/>
              <a:t>17.02.23</a:t>
            </a:fld>
            <a:endParaRPr lang="de-DE"/>
          </a:p>
        </p:txBody>
      </p:sp>
      <p:sp>
        <p:nvSpPr>
          <p:cNvPr id="6" name="Fußzeilenplatzhalter 5">
            <a:extLst>
              <a:ext uri="{FF2B5EF4-FFF2-40B4-BE49-F238E27FC236}">
                <a16:creationId xmlns:a16="http://schemas.microsoft.com/office/drawing/2014/main" id="{CEBB6518-D1E3-4078-BBC0-2BCFD64CBBC8}"/>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261A504F-BA42-43F3-A07E-12363327A147}"/>
              </a:ext>
            </a:extLst>
          </p:cNvPr>
          <p:cNvSpPr>
            <a:spLocks noGrp="1"/>
          </p:cNvSpPr>
          <p:nvPr>
            <p:ph type="sldNum" sz="quarter" idx="12"/>
          </p:nvPr>
        </p:nvSpPr>
        <p:spPr/>
        <p:txBody>
          <a:bodyPr/>
          <a:lstStyle/>
          <a:p>
            <a:fld id="{FAC1C434-31DD-49E2-A4ED-9B6F0DB5DE80}" type="slidenum">
              <a:rPr lang="de-DE" smtClean="0"/>
              <a:t>‹Nr.›</a:t>
            </a:fld>
            <a:endParaRPr lang="de-DE"/>
          </a:p>
        </p:txBody>
      </p:sp>
    </p:spTree>
    <p:extLst>
      <p:ext uri="{BB962C8B-B14F-4D97-AF65-F5344CB8AC3E}">
        <p14:creationId xmlns:p14="http://schemas.microsoft.com/office/powerpoint/2010/main" val="33395475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E387C88-AFEC-4375-9C39-A3BD0D2F05A2}"/>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85BD4EED-78EE-4126-A3DB-D5067AEB382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3E32A398-06DB-4611-9DC5-9DF53847353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712DCF5C-0F75-4880-88A6-9E19542F07A0}"/>
              </a:ext>
            </a:extLst>
          </p:cNvPr>
          <p:cNvSpPr>
            <a:spLocks noGrp="1"/>
          </p:cNvSpPr>
          <p:nvPr>
            <p:ph type="dt" sz="half" idx="10"/>
          </p:nvPr>
        </p:nvSpPr>
        <p:spPr/>
        <p:txBody>
          <a:bodyPr/>
          <a:lstStyle/>
          <a:p>
            <a:fld id="{697AE748-7D4E-40E6-A0AD-934BC30056A5}" type="datetimeFigureOut">
              <a:rPr lang="de-DE" smtClean="0"/>
              <a:t>17.02.23</a:t>
            </a:fld>
            <a:endParaRPr lang="de-DE"/>
          </a:p>
        </p:txBody>
      </p:sp>
      <p:sp>
        <p:nvSpPr>
          <p:cNvPr id="6" name="Fußzeilenplatzhalter 5">
            <a:extLst>
              <a:ext uri="{FF2B5EF4-FFF2-40B4-BE49-F238E27FC236}">
                <a16:creationId xmlns:a16="http://schemas.microsoft.com/office/drawing/2014/main" id="{F0C46A71-DD45-4F3C-95E6-9BA422306A45}"/>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80DF3BC9-1EB8-42CA-BAA6-AAFE16589BE3}"/>
              </a:ext>
            </a:extLst>
          </p:cNvPr>
          <p:cNvSpPr>
            <a:spLocks noGrp="1"/>
          </p:cNvSpPr>
          <p:nvPr>
            <p:ph type="sldNum" sz="quarter" idx="12"/>
          </p:nvPr>
        </p:nvSpPr>
        <p:spPr/>
        <p:txBody>
          <a:bodyPr/>
          <a:lstStyle/>
          <a:p>
            <a:fld id="{FAC1C434-31DD-49E2-A4ED-9B6F0DB5DE80}" type="slidenum">
              <a:rPr lang="de-DE" smtClean="0"/>
              <a:t>‹Nr.›</a:t>
            </a:fld>
            <a:endParaRPr lang="de-DE"/>
          </a:p>
        </p:txBody>
      </p:sp>
    </p:spTree>
    <p:extLst>
      <p:ext uri="{BB962C8B-B14F-4D97-AF65-F5344CB8AC3E}">
        <p14:creationId xmlns:p14="http://schemas.microsoft.com/office/powerpoint/2010/main" val="19674464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A7AAC2AD-9C21-4C2C-85A3-660D6119AB8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7AD04738-F7AF-4A1F-A8F2-693409A1892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0E96F40D-BE78-4011-A89A-F5F5DF5CB33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7AE748-7D4E-40E6-A0AD-934BC30056A5}" type="datetimeFigureOut">
              <a:rPr lang="de-DE" smtClean="0"/>
              <a:t>17.02.23</a:t>
            </a:fld>
            <a:endParaRPr lang="de-DE"/>
          </a:p>
        </p:txBody>
      </p:sp>
      <p:sp>
        <p:nvSpPr>
          <p:cNvPr id="5" name="Fußzeilenplatzhalter 4">
            <a:extLst>
              <a:ext uri="{FF2B5EF4-FFF2-40B4-BE49-F238E27FC236}">
                <a16:creationId xmlns:a16="http://schemas.microsoft.com/office/drawing/2014/main" id="{249F2EB8-B21C-48DF-B01B-3924455C40D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36110CD8-133C-416D-8111-312E1F66556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C1C434-31DD-49E2-A4ED-9B6F0DB5DE80}" type="slidenum">
              <a:rPr lang="de-DE" smtClean="0"/>
              <a:t>‹Nr.›</a:t>
            </a:fld>
            <a:endParaRPr lang="de-DE"/>
          </a:p>
        </p:txBody>
      </p:sp>
    </p:spTree>
    <p:extLst>
      <p:ext uri="{BB962C8B-B14F-4D97-AF65-F5344CB8AC3E}">
        <p14:creationId xmlns:p14="http://schemas.microsoft.com/office/powerpoint/2010/main" val="13285227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image" Target="../media/image3.png"/><Relationship Id="rId7" Type="http://schemas.openxmlformats.org/officeDocument/2006/relationships/image" Target="../media/image7.sv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sv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9.svg"/><Relationship Id="rId4" Type="http://schemas.openxmlformats.org/officeDocument/2006/relationships/image" Target="../media/image8.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hyperlink" Target="https://trade.ec.europa.eu/access-to-markets/de/home"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 name="Inhaltsplatzhalter 29">
            <a:extLst>
              <a:ext uri="{FF2B5EF4-FFF2-40B4-BE49-F238E27FC236}">
                <a16:creationId xmlns:a16="http://schemas.microsoft.com/office/drawing/2014/main" id="{9E1AFFA6-924A-4C16-8DB9-46B1577112BA}"/>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0" y="0"/>
            <a:ext cx="12192000" cy="6858000"/>
          </a:xfrm>
        </p:spPr>
      </p:pic>
      <p:sp>
        <p:nvSpPr>
          <p:cNvPr id="2" name="Titel 1">
            <a:extLst>
              <a:ext uri="{FF2B5EF4-FFF2-40B4-BE49-F238E27FC236}">
                <a16:creationId xmlns:a16="http://schemas.microsoft.com/office/drawing/2014/main" id="{BF8B35B8-5CE8-45A8-B598-754888B977AD}"/>
              </a:ext>
            </a:extLst>
          </p:cNvPr>
          <p:cNvSpPr>
            <a:spLocks noGrp="1"/>
          </p:cNvSpPr>
          <p:nvPr>
            <p:ph type="title"/>
          </p:nvPr>
        </p:nvSpPr>
        <p:spPr>
          <a:xfrm>
            <a:off x="664127" y="3273878"/>
            <a:ext cx="10515600" cy="1325563"/>
          </a:xfrm>
        </p:spPr>
        <p:txBody>
          <a:bodyPr>
            <a:normAutofit/>
          </a:bodyPr>
          <a:lstStyle/>
          <a:p>
            <a:r>
              <a:rPr lang="de-DE" sz="2800" b="1" dirty="0">
                <a:solidFill>
                  <a:srgbClr val="004359"/>
                </a:solidFill>
                <a:latin typeface="Titillium Web" panose="00000500000000000000" pitchFamily="2" charset="0"/>
              </a:rPr>
              <a:t>zum Webinar [Kumulierung] mit [Julianna Straib-Lorenz]</a:t>
            </a:r>
          </a:p>
        </p:txBody>
      </p:sp>
      <p:sp>
        <p:nvSpPr>
          <p:cNvPr id="6" name="Textfeld 5">
            <a:extLst>
              <a:ext uri="{FF2B5EF4-FFF2-40B4-BE49-F238E27FC236}">
                <a16:creationId xmlns:a16="http://schemas.microsoft.com/office/drawing/2014/main" id="{3B62AD22-3F05-49EE-81C7-76FA584D5458}"/>
              </a:ext>
            </a:extLst>
          </p:cNvPr>
          <p:cNvSpPr txBox="1"/>
          <p:nvPr/>
        </p:nvSpPr>
        <p:spPr>
          <a:xfrm>
            <a:off x="0" y="2802602"/>
            <a:ext cx="7201647" cy="1015663"/>
          </a:xfrm>
          <a:prstGeom prst="rect">
            <a:avLst/>
          </a:prstGeom>
          <a:noFill/>
        </p:spPr>
        <p:txBody>
          <a:bodyPr wrap="square" rtlCol="0" anchor="t">
            <a:spAutoFit/>
          </a:bodyPr>
          <a:lstStyle/>
          <a:p>
            <a:pPr algn="ctr"/>
            <a:r>
              <a:rPr lang="de-DE" sz="6000" b="1">
                <a:solidFill>
                  <a:srgbClr val="004359"/>
                </a:solidFill>
                <a:latin typeface="Titillium Web" panose="00000500000000000000" pitchFamily="2" charset="0"/>
              </a:rPr>
              <a:t>Herzlich willkommen</a:t>
            </a:r>
          </a:p>
        </p:txBody>
      </p:sp>
      <p:sp>
        <p:nvSpPr>
          <p:cNvPr id="9" name="Rechteck 8">
            <a:extLst>
              <a:ext uri="{FF2B5EF4-FFF2-40B4-BE49-F238E27FC236}">
                <a16:creationId xmlns:a16="http://schemas.microsoft.com/office/drawing/2014/main" id="{09808BEA-BC43-4AD9-89F5-9EB85E636B88}"/>
              </a:ext>
            </a:extLst>
          </p:cNvPr>
          <p:cNvSpPr/>
          <p:nvPr/>
        </p:nvSpPr>
        <p:spPr>
          <a:xfrm>
            <a:off x="0" y="4919477"/>
            <a:ext cx="7201647" cy="850790"/>
          </a:xfrm>
          <a:prstGeom prst="rect">
            <a:avLst/>
          </a:prstGeom>
          <a:solidFill>
            <a:srgbClr val="BACF3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3200" b="1">
                <a:solidFill>
                  <a:srgbClr val="004359"/>
                </a:solidFill>
                <a:latin typeface="Titillium Web" panose="00000500000000000000" pitchFamily="2" charset="0"/>
              </a:rPr>
              <a:t>		Gleich geht es los!</a:t>
            </a:r>
          </a:p>
        </p:txBody>
      </p:sp>
      <p:pic>
        <p:nvPicPr>
          <p:cNvPr id="17" name="Grafik 16" descr="Ein Bild, das Schild, sitzend, dunkel, Frau enthält.&#10;&#10;Automatisch generierte Beschreibung">
            <a:extLst>
              <a:ext uri="{FF2B5EF4-FFF2-40B4-BE49-F238E27FC236}">
                <a16:creationId xmlns:a16="http://schemas.microsoft.com/office/drawing/2014/main" id="{0576B265-E39A-47FB-BDAD-8C8C3619015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420101" y="5829913"/>
            <a:ext cx="3601206" cy="1028087"/>
          </a:xfrm>
          <a:prstGeom prst="rect">
            <a:avLst/>
          </a:prstGeom>
        </p:spPr>
      </p:pic>
      <p:sp>
        <p:nvSpPr>
          <p:cNvPr id="22" name="Gleichschenkliges Dreieck 21">
            <a:extLst>
              <a:ext uri="{FF2B5EF4-FFF2-40B4-BE49-F238E27FC236}">
                <a16:creationId xmlns:a16="http://schemas.microsoft.com/office/drawing/2014/main" id="{1485B3F1-95AD-4012-868B-9A46F6721245}"/>
              </a:ext>
            </a:extLst>
          </p:cNvPr>
          <p:cNvSpPr/>
          <p:nvPr/>
        </p:nvSpPr>
        <p:spPr>
          <a:xfrm rot="5400000">
            <a:off x="-347810" y="5260846"/>
            <a:ext cx="850789" cy="155171"/>
          </a:xfrm>
          <a:prstGeom prst="triangle">
            <a:avLst/>
          </a:prstGeom>
          <a:solidFill>
            <a:srgbClr val="00AD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5229068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a:extLst>
              <a:ext uri="{FF2B5EF4-FFF2-40B4-BE49-F238E27FC236}">
                <a16:creationId xmlns:a16="http://schemas.microsoft.com/office/drawing/2014/main" id="{D6EE6312-5FCD-40FA-890C-29F067C878A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36884"/>
            <a:ext cx="12191999" cy="6858000"/>
          </a:xfrm>
          <a:prstGeom prst="rect">
            <a:avLst/>
          </a:prstGeom>
          <a:noFill/>
          <a:extLst>
            <a:ext uri="{909E8E84-426E-40DD-AFC4-6F175D3DCCD1}">
              <a14:hiddenFill xmlns:a14="http://schemas.microsoft.com/office/drawing/2010/main">
                <a:solidFill>
                  <a:srgbClr val="FFFFFF"/>
                </a:solidFill>
              </a14:hiddenFill>
            </a:ext>
          </a:extLst>
        </p:spPr>
      </p:pic>
      <p:sp>
        <p:nvSpPr>
          <p:cNvPr id="6" name="Rechteck 5">
            <a:extLst>
              <a:ext uri="{FF2B5EF4-FFF2-40B4-BE49-F238E27FC236}">
                <a16:creationId xmlns:a16="http://schemas.microsoft.com/office/drawing/2014/main" id="{FEC2815A-FF13-4299-9520-7738A0CD6194}"/>
              </a:ext>
            </a:extLst>
          </p:cNvPr>
          <p:cNvSpPr/>
          <p:nvPr/>
        </p:nvSpPr>
        <p:spPr>
          <a:xfrm>
            <a:off x="11344102" y="6273338"/>
            <a:ext cx="713401" cy="487034"/>
          </a:xfrm>
          <a:prstGeom prst="rect">
            <a:avLst/>
          </a:prstGeom>
          <a:solidFill>
            <a:srgbClr val="BACF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rgbClr val="008AAE"/>
              </a:solidFill>
              <a:latin typeface="+mj-lt"/>
            </a:endParaRPr>
          </a:p>
        </p:txBody>
      </p:sp>
      <p:sp>
        <p:nvSpPr>
          <p:cNvPr id="3" name="Foliennummernplatzhalter 2">
            <a:extLst>
              <a:ext uri="{FF2B5EF4-FFF2-40B4-BE49-F238E27FC236}">
                <a16:creationId xmlns:a16="http://schemas.microsoft.com/office/drawing/2014/main" id="{AB0F6EA8-427B-4658-8D03-A101566A5378}"/>
              </a:ext>
            </a:extLst>
          </p:cNvPr>
          <p:cNvSpPr>
            <a:spLocks noGrp="1"/>
          </p:cNvSpPr>
          <p:nvPr>
            <p:ph type="sldNum" sz="quarter" idx="12"/>
          </p:nvPr>
        </p:nvSpPr>
        <p:spPr>
          <a:xfrm>
            <a:off x="11538011" y="6334292"/>
            <a:ext cx="325582" cy="365125"/>
          </a:xfrm>
        </p:spPr>
        <p:txBody>
          <a:bodyPr/>
          <a:lstStyle/>
          <a:p>
            <a:fld id="{FAC1C434-31DD-49E2-A4ED-9B6F0DB5DE80}" type="slidenum">
              <a:rPr lang="de-DE" sz="1400" smtClean="0">
                <a:solidFill>
                  <a:schemeClr val="bg1"/>
                </a:solidFill>
              </a:rPr>
              <a:t>10</a:t>
            </a:fld>
            <a:endParaRPr lang="de-DE" sz="1400">
              <a:solidFill>
                <a:schemeClr val="bg1"/>
              </a:solidFill>
            </a:endParaRPr>
          </a:p>
        </p:txBody>
      </p:sp>
      <p:sp>
        <p:nvSpPr>
          <p:cNvPr id="24" name="Textfeld 23">
            <a:extLst>
              <a:ext uri="{FF2B5EF4-FFF2-40B4-BE49-F238E27FC236}">
                <a16:creationId xmlns:a16="http://schemas.microsoft.com/office/drawing/2014/main" id="{7E38975A-3CDF-4AA3-80A7-0468977F864F}"/>
              </a:ext>
            </a:extLst>
          </p:cNvPr>
          <p:cNvSpPr txBox="1"/>
          <p:nvPr/>
        </p:nvSpPr>
        <p:spPr>
          <a:xfrm>
            <a:off x="557981" y="1059120"/>
            <a:ext cx="10825280" cy="1477328"/>
          </a:xfrm>
          <a:prstGeom prst="rect">
            <a:avLst/>
          </a:prstGeom>
          <a:noFill/>
          <a:ln>
            <a:no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buFont typeface="Arial" panose="020B0604020202020204" pitchFamily="34" charset="0"/>
              <a:buChar char="•"/>
            </a:pPr>
            <a:r>
              <a:rPr lang="de-DE" b="1" dirty="0"/>
              <a:t>vollständigen ("vollen") Kumulierung</a:t>
            </a:r>
            <a:r>
              <a:rPr lang="de-DE" dirty="0"/>
              <a:t> dürfen neben Vormaterialien </a:t>
            </a:r>
            <a:r>
              <a:rPr lang="de-DE" b="1" dirty="0"/>
              <a:t>mit</a:t>
            </a:r>
            <a:r>
              <a:rPr lang="de-DE" dirty="0"/>
              <a:t> Ursprung der jeweiligen Partnerstaaten auch Vormaterialien verwendet werden, die zwar in einem Partnerstaat </a:t>
            </a:r>
            <a:r>
              <a:rPr lang="de-DE" dirty="0" err="1"/>
              <a:t>be</a:t>
            </a:r>
            <a:r>
              <a:rPr lang="de-DE" dirty="0"/>
              <a:t>- oder verarbeitet wurden, jedoch dadurch noch keinen Präferenzursprung erlangt haben</a:t>
            </a:r>
          </a:p>
          <a:p>
            <a:pPr marL="342900" indent="-342900">
              <a:buFont typeface="Arial" panose="020B0604020202020204" pitchFamily="34" charset="0"/>
              <a:buChar char="•"/>
            </a:pPr>
            <a:r>
              <a:rPr lang="de-DE" b="1" dirty="0"/>
              <a:t>Kumulierungszonen (separate Datei)</a:t>
            </a:r>
          </a:p>
          <a:p>
            <a:pPr marL="342900" indent="-342900">
              <a:buFont typeface="Arial" panose="020B0604020202020204" pitchFamily="34" charset="0"/>
              <a:buChar char="•"/>
            </a:pPr>
            <a:r>
              <a:rPr lang="de-DE" b="1" dirty="0"/>
              <a:t>Kumulierung nach </a:t>
            </a:r>
            <a:r>
              <a:rPr lang="de-DE" b="1"/>
              <a:t>den Übergangsregelungen</a:t>
            </a:r>
            <a:endParaRPr lang="de-DE" b="1" dirty="0"/>
          </a:p>
        </p:txBody>
      </p:sp>
      <p:sp>
        <p:nvSpPr>
          <p:cNvPr id="7" name="Rechteck 6">
            <a:extLst>
              <a:ext uri="{FF2B5EF4-FFF2-40B4-BE49-F238E27FC236}">
                <a16:creationId xmlns:a16="http://schemas.microsoft.com/office/drawing/2014/main" id="{BF7C1113-1F4C-4AFE-A043-149A274F3E9F}"/>
              </a:ext>
            </a:extLst>
          </p:cNvPr>
          <p:cNvSpPr/>
          <p:nvPr/>
        </p:nvSpPr>
        <p:spPr>
          <a:xfrm>
            <a:off x="1530132" y="6273338"/>
            <a:ext cx="9725301" cy="487034"/>
          </a:xfrm>
          <a:prstGeom prst="rect">
            <a:avLst/>
          </a:prstGeom>
          <a:solidFill>
            <a:srgbClr val="004359"/>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a:solidFill>
                  <a:schemeClr val="bg1"/>
                </a:solidFill>
                <a:latin typeface="Titillium Web" panose="00000500000000000000" pitchFamily="2" charset="0"/>
              </a:rPr>
              <a:t>[</a:t>
            </a:r>
            <a:r>
              <a:rPr lang="de-DE" sz="1600" err="1">
                <a:solidFill>
                  <a:schemeClr val="bg1"/>
                </a:solidFill>
                <a:latin typeface="Titillium Web" panose="00000500000000000000" pitchFamily="2" charset="0"/>
              </a:rPr>
              <a:t>Webinartitel</a:t>
            </a:r>
            <a:r>
              <a:rPr lang="de-DE" sz="1600">
                <a:solidFill>
                  <a:schemeClr val="bg1"/>
                </a:solidFill>
                <a:latin typeface="Titillium Web" panose="00000500000000000000" pitchFamily="2" charset="0"/>
              </a:rPr>
              <a:t>]	 	[Datum]</a:t>
            </a:r>
          </a:p>
        </p:txBody>
      </p:sp>
      <p:sp>
        <p:nvSpPr>
          <p:cNvPr id="9" name="Rechteck 8">
            <a:extLst>
              <a:ext uri="{FF2B5EF4-FFF2-40B4-BE49-F238E27FC236}">
                <a16:creationId xmlns:a16="http://schemas.microsoft.com/office/drawing/2014/main" id="{80FC03EA-DC16-4631-AF16-8ECB63BE9314}"/>
              </a:ext>
            </a:extLst>
          </p:cNvPr>
          <p:cNvSpPr/>
          <p:nvPr/>
        </p:nvSpPr>
        <p:spPr>
          <a:xfrm>
            <a:off x="131421" y="109787"/>
            <a:ext cx="11926082" cy="627805"/>
          </a:xfrm>
          <a:prstGeom prst="rect">
            <a:avLst/>
          </a:prstGeom>
          <a:solidFill>
            <a:srgbClr val="004359"/>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200" b="1" dirty="0">
                <a:solidFill>
                  <a:schemeClr val="bg1"/>
                </a:solidFill>
                <a:latin typeface="Titillium Web" panose="00000500000000000000" pitchFamily="2" charset="0"/>
              </a:rPr>
              <a:t>[Kumulierung] - </a:t>
            </a:r>
            <a:r>
              <a:rPr lang="de-DE" sz="2200" b="1" dirty="0">
                <a:solidFill>
                  <a:schemeClr val="bg1"/>
                </a:solidFill>
                <a:latin typeface="Titillium Web" panose="00000500000000000000" pitchFamily="2" charset="0"/>
              </a:rPr>
              <a:t>[Arten]</a:t>
            </a:r>
            <a:r>
              <a:rPr lang="de-DE" sz="2200" b="1" dirty="0">
                <a:solidFill>
                  <a:schemeClr val="bg1"/>
                </a:solidFill>
                <a:latin typeface="Titillium Web" panose="00000500000000000000" pitchFamily="2" charset="0"/>
                <a:cs typeface="Calibri" panose="020F0502020204030204"/>
              </a:rPr>
              <a:t> </a:t>
            </a:r>
          </a:p>
        </p:txBody>
      </p:sp>
      <p:pic>
        <p:nvPicPr>
          <p:cNvPr id="11" name="Grafik 10" descr="Ein Bild, das Schild, sitzend, dunkel, Frau enthält.&#10;&#10;Automatisch generierte Beschreibung">
            <a:extLst>
              <a:ext uri="{FF2B5EF4-FFF2-40B4-BE49-F238E27FC236}">
                <a16:creationId xmlns:a16="http://schemas.microsoft.com/office/drawing/2014/main" id="{2E331DDF-3ECE-4091-9D55-D20434597297}"/>
              </a:ext>
            </a:extLst>
          </p:cNvPr>
          <p:cNvPicPr>
            <a:picLocks noChangeAspect="1"/>
          </p:cNvPicPr>
          <p:nvPr/>
        </p:nvPicPr>
        <p:blipFill rotWithShape="1">
          <a:blip r:embed="rId4">
            <a:extLst>
              <a:ext uri="{28A0092B-C50C-407E-A947-70E740481C1C}">
                <a14:useLocalDpi xmlns:a14="http://schemas.microsoft.com/office/drawing/2010/main" val="0"/>
              </a:ext>
            </a:extLst>
          </a:blip>
          <a:srcRect r="18763"/>
          <a:stretch/>
        </p:blipFill>
        <p:spPr>
          <a:xfrm>
            <a:off x="73774" y="6274501"/>
            <a:ext cx="1382584" cy="485871"/>
          </a:xfrm>
          <a:prstGeom prst="rect">
            <a:avLst/>
          </a:prstGeom>
        </p:spPr>
      </p:pic>
      <p:sp>
        <p:nvSpPr>
          <p:cNvPr id="15" name="Rechteck 14">
            <a:extLst>
              <a:ext uri="{FF2B5EF4-FFF2-40B4-BE49-F238E27FC236}">
                <a16:creationId xmlns:a16="http://schemas.microsoft.com/office/drawing/2014/main" id="{E9CEFFBB-1206-45E4-BF37-ADF4E172EBA1}"/>
              </a:ext>
            </a:extLst>
          </p:cNvPr>
          <p:cNvSpPr/>
          <p:nvPr/>
        </p:nvSpPr>
        <p:spPr>
          <a:xfrm>
            <a:off x="131421" y="109786"/>
            <a:ext cx="426561" cy="627805"/>
          </a:xfrm>
          <a:prstGeom prst="rect">
            <a:avLst/>
          </a:prstGeom>
          <a:solidFill>
            <a:srgbClr val="00AD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rgbClr val="008AAE"/>
              </a:solidFill>
              <a:latin typeface="+mj-lt"/>
            </a:endParaRPr>
          </a:p>
        </p:txBody>
      </p:sp>
      <p:sp>
        <p:nvSpPr>
          <p:cNvPr id="35" name="Gleichschenkliges Dreieck 34">
            <a:extLst>
              <a:ext uri="{FF2B5EF4-FFF2-40B4-BE49-F238E27FC236}">
                <a16:creationId xmlns:a16="http://schemas.microsoft.com/office/drawing/2014/main" id="{23EA5CC2-8C9E-43BB-93CD-D70B7C515FDB}"/>
              </a:ext>
            </a:extLst>
          </p:cNvPr>
          <p:cNvSpPr/>
          <p:nvPr/>
        </p:nvSpPr>
        <p:spPr>
          <a:xfrm rot="5400000">
            <a:off x="1339236" y="6464236"/>
            <a:ext cx="487032" cy="105240"/>
          </a:xfrm>
          <a:prstGeom prst="triangle">
            <a:avLst/>
          </a:prstGeom>
          <a:solidFill>
            <a:srgbClr val="00AD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7" name="Gleichschenkliges Dreieck 36">
            <a:extLst>
              <a:ext uri="{FF2B5EF4-FFF2-40B4-BE49-F238E27FC236}">
                <a16:creationId xmlns:a16="http://schemas.microsoft.com/office/drawing/2014/main" id="{9F451F08-1876-4027-9979-14455020E7D7}"/>
              </a:ext>
            </a:extLst>
          </p:cNvPr>
          <p:cNvSpPr/>
          <p:nvPr/>
        </p:nvSpPr>
        <p:spPr>
          <a:xfrm rot="16200000">
            <a:off x="10964892" y="6464442"/>
            <a:ext cx="487032" cy="105240"/>
          </a:xfrm>
          <a:prstGeom prst="triangle">
            <a:avLst/>
          </a:prstGeom>
          <a:solidFill>
            <a:srgbClr val="00AD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9" name="Gleichschenkliges Dreieck 38">
            <a:extLst>
              <a:ext uri="{FF2B5EF4-FFF2-40B4-BE49-F238E27FC236}">
                <a16:creationId xmlns:a16="http://schemas.microsoft.com/office/drawing/2014/main" id="{6602F46D-63D2-414D-845A-35C08119CE8F}"/>
              </a:ext>
            </a:extLst>
          </p:cNvPr>
          <p:cNvSpPr/>
          <p:nvPr/>
        </p:nvSpPr>
        <p:spPr>
          <a:xfrm rot="5400000">
            <a:off x="294540" y="373227"/>
            <a:ext cx="627805" cy="100924"/>
          </a:xfrm>
          <a:prstGeom prst="triangle">
            <a:avLst/>
          </a:prstGeom>
          <a:solidFill>
            <a:srgbClr val="00AD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1658767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a:extLst>
              <a:ext uri="{FF2B5EF4-FFF2-40B4-BE49-F238E27FC236}">
                <a16:creationId xmlns:a16="http://schemas.microsoft.com/office/drawing/2014/main" id="{D6EE6312-5FCD-40FA-890C-29F067C878A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09786"/>
            <a:ext cx="12191999" cy="6858000"/>
          </a:xfrm>
          <a:prstGeom prst="rect">
            <a:avLst/>
          </a:prstGeom>
          <a:noFill/>
          <a:extLst>
            <a:ext uri="{909E8E84-426E-40DD-AFC4-6F175D3DCCD1}">
              <a14:hiddenFill xmlns:a14="http://schemas.microsoft.com/office/drawing/2010/main">
                <a:solidFill>
                  <a:srgbClr val="FFFFFF"/>
                </a:solidFill>
              </a14:hiddenFill>
            </a:ext>
          </a:extLst>
        </p:spPr>
      </p:pic>
      <p:sp>
        <p:nvSpPr>
          <p:cNvPr id="6" name="Rechteck 5">
            <a:extLst>
              <a:ext uri="{FF2B5EF4-FFF2-40B4-BE49-F238E27FC236}">
                <a16:creationId xmlns:a16="http://schemas.microsoft.com/office/drawing/2014/main" id="{FEC2815A-FF13-4299-9520-7738A0CD6194}"/>
              </a:ext>
            </a:extLst>
          </p:cNvPr>
          <p:cNvSpPr/>
          <p:nvPr/>
        </p:nvSpPr>
        <p:spPr>
          <a:xfrm>
            <a:off x="11344102" y="6273338"/>
            <a:ext cx="713401" cy="487034"/>
          </a:xfrm>
          <a:prstGeom prst="rect">
            <a:avLst/>
          </a:prstGeom>
          <a:solidFill>
            <a:srgbClr val="BACF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rgbClr val="008AAE"/>
              </a:solidFill>
              <a:latin typeface="+mj-lt"/>
            </a:endParaRPr>
          </a:p>
        </p:txBody>
      </p:sp>
      <p:sp>
        <p:nvSpPr>
          <p:cNvPr id="3" name="Foliennummernplatzhalter 2">
            <a:extLst>
              <a:ext uri="{FF2B5EF4-FFF2-40B4-BE49-F238E27FC236}">
                <a16:creationId xmlns:a16="http://schemas.microsoft.com/office/drawing/2014/main" id="{AB0F6EA8-427B-4658-8D03-A101566A5378}"/>
              </a:ext>
            </a:extLst>
          </p:cNvPr>
          <p:cNvSpPr>
            <a:spLocks noGrp="1"/>
          </p:cNvSpPr>
          <p:nvPr>
            <p:ph type="sldNum" sz="quarter" idx="12"/>
          </p:nvPr>
        </p:nvSpPr>
        <p:spPr>
          <a:xfrm>
            <a:off x="11538011" y="6334292"/>
            <a:ext cx="325582" cy="365125"/>
          </a:xfrm>
        </p:spPr>
        <p:txBody>
          <a:bodyPr/>
          <a:lstStyle/>
          <a:p>
            <a:fld id="{FAC1C434-31DD-49E2-A4ED-9B6F0DB5DE80}" type="slidenum">
              <a:rPr lang="de-DE" sz="1400" smtClean="0">
                <a:solidFill>
                  <a:schemeClr val="bg1"/>
                </a:solidFill>
              </a:rPr>
              <a:t>11</a:t>
            </a:fld>
            <a:endParaRPr lang="de-DE" sz="1400">
              <a:solidFill>
                <a:schemeClr val="bg1"/>
              </a:solidFill>
            </a:endParaRPr>
          </a:p>
        </p:txBody>
      </p:sp>
      <p:sp>
        <p:nvSpPr>
          <p:cNvPr id="24" name="Textfeld 23">
            <a:extLst>
              <a:ext uri="{FF2B5EF4-FFF2-40B4-BE49-F238E27FC236}">
                <a16:creationId xmlns:a16="http://schemas.microsoft.com/office/drawing/2014/main" id="{7E38975A-3CDF-4AA3-80A7-0468977F864F}"/>
              </a:ext>
            </a:extLst>
          </p:cNvPr>
          <p:cNvSpPr txBox="1"/>
          <p:nvPr/>
        </p:nvSpPr>
        <p:spPr>
          <a:xfrm>
            <a:off x="557981" y="1059120"/>
            <a:ext cx="10825280" cy="1477328"/>
          </a:xfrm>
          <a:prstGeom prst="rect">
            <a:avLst/>
          </a:prstGeom>
          <a:noFill/>
          <a:ln>
            <a:no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buFont typeface="Arial" panose="020B0604020202020204" pitchFamily="34" charset="0"/>
              <a:buChar char="•"/>
            </a:pPr>
            <a:r>
              <a:rPr lang="de-DE" b="1" dirty="0"/>
              <a:t>Beispiel 1:</a:t>
            </a:r>
          </a:p>
          <a:p>
            <a:pPr marL="800100" lvl="1" indent="-342900">
              <a:buFont typeface="Wingdings" pitchFamily="2" charset="2"/>
              <a:buChar char="Ø"/>
            </a:pPr>
            <a:r>
              <a:rPr lang="de-DE" sz="1800" dirty="0">
                <a:effectLst/>
                <a:latin typeface="AppleSystemUIFont"/>
                <a:ea typeface="Calibri" panose="020F0502020204030204" pitchFamily="34" charset="0"/>
                <a:cs typeface="AppleSystemUIFont"/>
              </a:rPr>
              <a:t>Zur Fertigung eines Baggers der Position 8430 in Deutschland (ab Werk Preis 100.000 €) werden US amerikanische Vormaterialien im Wert von 29.000 € und Elektronik mit Ursprung Israel (Nachweis EU R1) in Höhe von 12.000 € verwendet. </a:t>
            </a:r>
          </a:p>
          <a:p>
            <a:pPr lvl="1"/>
            <a:r>
              <a:rPr lang="de-DE" sz="1800" dirty="0">
                <a:effectLst/>
                <a:latin typeface="AppleSystemUIFont"/>
                <a:ea typeface="Calibri" panose="020F0502020204030204" pitchFamily="34" charset="0"/>
                <a:cs typeface="AppleSystemUIFont"/>
              </a:rPr>
              <a:t>Kann ein Präferenznachweis für die Schweiz ausgestellt werden? </a:t>
            </a:r>
            <a:endParaRPr lang="de-DE" b="1" dirty="0"/>
          </a:p>
        </p:txBody>
      </p:sp>
      <p:sp>
        <p:nvSpPr>
          <p:cNvPr id="7" name="Rechteck 6">
            <a:extLst>
              <a:ext uri="{FF2B5EF4-FFF2-40B4-BE49-F238E27FC236}">
                <a16:creationId xmlns:a16="http://schemas.microsoft.com/office/drawing/2014/main" id="{BF7C1113-1F4C-4AFE-A043-149A274F3E9F}"/>
              </a:ext>
            </a:extLst>
          </p:cNvPr>
          <p:cNvSpPr/>
          <p:nvPr/>
        </p:nvSpPr>
        <p:spPr>
          <a:xfrm>
            <a:off x="1530132" y="6273338"/>
            <a:ext cx="9725301" cy="487034"/>
          </a:xfrm>
          <a:prstGeom prst="rect">
            <a:avLst/>
          </a:prstGeom>
          <a:solidFill>
            <a:srgbClr val="004359"/>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a:solidFill>
                  <a:schemeClr val="bg1"/>
                </a:solidFill>
                <a:latin typeface="Titillium Web" panose="00000500000000000000" pitchFamily="2" charset="0"/>
              </a:rPr>
              <a:t>[</a:t>
            </a:r>
            <a:r>
              <a:rPr lang="de-DE" sz="1600" err="1">
                <a:solidFill>
                  <a:schemeClr val="bg1"/>
                </a:solidFill>
                <a:latin typeface="Titillium Web" panose="00000500000000000000" pitchFamily="2" charset="0"/>
              </a:rPr>
              <a:t>Webinartitel</a:t>
            </a:r>
            <a:r>
              <a:rPr lang="de-DE" sz="1600">
                <a:solidFill>
                  <a:schemeClr val="bg1"/>
                </a:solidFill>
                <a:latin typeface="Titillium Web" panose="00000500000000000000" pitchFamily="2" charset="0"/>
              </a:rPr>
              <a:t>]	 	[Datum]</a:t>
            </a:r>
          </a:p>
        </p:txBody>
      </p:sp>
      <p:sp>
        <p:nvSpPr>
          <p:cNvPr id="9" name="Rechteck 8">
            <a:extLst>
              <a:ext uri="{FF2B5EF4-FFF2-40B4-BE49-F238E27FC236}">
                <a16:creationId xmlns:a16="http://schemas.microsoft.com/office/drawing/2014/main" id="{80FC03EA-DC16-4631-AF16-8ECB63BE9314}"/>
              </a:ext>
            </a:extLst>
          </p:cNvPr>
          <p:cNvSpPr/>
          <p:nvPr/>
        </p:nvSpPr>
        <p:spPr>
          <a:xfrm>
            <a:off x="131421" y="109787"/>
            <a:ext cx="11926082" cy="627805"/>
          </a:xfrm>
          <a:prstGeom prst="rect">
            <a:avLst/>
          </a:prstGeom>
          <a:solidFill>
            <a:srgbClr val="004359"/>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200" b="1" dirty="0">
                <a:solidFill>
                  <a:schemeClr val="bg1"/>
                </a:solidFill>
                <a:latin typeface="Titillium Web" panose="00000500000000000000" pitchFamily="2" charset="0"/>
              </a:rPr>
              <a:t>[Kumulierung] - </a:t>
            </a:r>
            <a:r>
              <a:rPr lang="de-DE" sz="2200" b="1" dirty="0">
                <a:solidFill>
                  <a:schemeClr val="bg1"/>
                </a:solidFill>
                <a:latin typeface="Titillium Web" panose="00000500000000000000" pitchFamily="2" charset="0"/>
              </a:rPr>
              <a:t>[Beispiele]</a:t>
            </a:r>
            <a:r>
              <a:rPr lang="de-DE" sz="2200" b="1" dirty="0">
                <a:solidFill>
                  <a:schemeClr val="bg1"/>
                </a:solidFill>
                <a:latin typeface="Titillium Web" panose="00000500000000000000" pitchFamily="2" charset="0"/>
                <a:cs typeface="Calibri" panose="020F0502020204030204"/>
              </a:rPr>
              <a:t> </a:t>
            </a:r>
          </a:p>
        </p:txBody>
      </p:sp>
      <p:pic>
        <p:nvPicPr>
          <p:cNvPr id="11" name="Grafik 10" descr="Ein Bild, das Schild, sitzend, dunkel, Frau enthält.&#10;&#10;Automatisch generierte Beschreibung">
            <a:extLst>
              <a:ext uri="{FF2B5EF4-FFF2-40B4-BE49-F238E27FC236}">
                <a16:creationId xmlns:a16="http://schemas.microsoft.com/office/drawing/2014/main" id="{2E331DDF-3ECE-4091-9D55-D20434597297}"/>
              </a:ext>
            </a:extLst>
          </p:cNvPr>
          <p:cNvPicPr>
            <a:picLocks noChangeAspect="1"/>
          </p:cNvPicPr>
          <p:nvPr/>
        </p:nvPicPr>
        <p:blipFill rotWithShape="1">
          <a:blip r:embed="rId4">
            <a:extLst>
              <a:ext uri="{28A0092B-C50C-407E-A947-70E740481C1C}">
                <a14:useLocalDpi xmlns:a14="http://schemas.microsoft.com/office/drawing/2010/main" val="0"/>
              </a:ext>
            </a:extLst>
          </a:blip>
          <a:srcRect r="18763"/>
          <a:stretch/>
        </p:blipFill>
        <p:spPr>
          <a:xfrm>
            <a:off x="73774" y="6274501"/>
            <a:ext cx="1382584" cy="485871"/>
          </a:xfrm>
          <a:prstGeom prst="rect">
            <a:avLst/>
          </a:prstGeom>
        </p:spPr>
      </p:pic>
      <p:sp>
        <p:nvSpPr>
          <p:cNvPr id="15" name="Rechteck 14">
            <a:extLst>
              <a:ext uri="{FF2B5EF4-FFF2-40B4-BE49-F238E27FC236}">
                <a16:creationId xmlns:a16="http://schemas.microsoft.com/office/drawing/2014/main" id="{E9CEFFBB-1206-45E4-BF37-ADF4E172EBA1}"/>
              </a:ext>
            </a:extLst>
          </p:cNvPr>
          <p:cNvSpPr/>
          <p:nvPr/>
        </p:nvSpPr>
        <p:spPr>
          <a:xfrm>
            <a:off x="131421" y="109786"/>
            <a:ext cx="426561" cy="627805"/>
          </a:xfrm>
          <a:prstGeom prst="rect">
            <a:avLst/>
          </a:prstGeom>
          <a:solidFill>
            <a:srgbClr val="00AD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rgbClr val="008AAE"/>
              </a:solidFill>
              <a:latin typeface="+mj-lt"/>
            </a:endParaRPr>
          </a:p>
        </p:txBody>
      </p:sp>
      <p:sp>
        <p:nvSpPr>
          <p:cNvPr id="35" name="Gleichschenkliges Dreieck 34">
            <a:extLst>
              <a:ext uri="{FF2B5EF4-FFF2-40B4-BE49-F238E27FC236}">
                <a16:creationId xmlns:a16="http://schemas.microsoft.com/office/drawing/2014/main" id="{23EA5CC2-8C9E-43BB-93CD-D70B7C515FDB}"/>
              </a:ext>
            </a:extLst>
          </p:cNvPr>
          <p:cNvSpPr/>
          <p:nvPr/>
        </p:nvSpPr>
        <p:spPr>
          <a:xfrm rot="5400000">
            <a:off x="1339236" y="6464236"/>
            <a:ext cx="487032" cy="105240"/>
          </a:xfrm>
          <a:prstGeom prst="triangle">
            <a:avLst/>
          </a:prstGeom>
          <a:solidFill>
            <a:srgbClr val="00AD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7" name="Gleichschenkliges Dreieck 36">
            <a:extLst>
              <a:ext uri="{FF2B5EF4-FFF2-40B4-BE49-F238E27FC236}">
                <a16:creationId xmlns:a16="http://schemas.microsoft.com/office/drawing/2014/main" id="{9F451F08-1876-4027-9979-14455020E7D7}"/>
              </a:ext>
            </a:extLst>
          </p:cNvPr>
          <p:cNvSpPr/>
          <p:nvPr/>
        </p:nvSpPr>
        <p:spPr>
          <a:xfrm rot="16200000">
            <a:off x="10964892" y="6464442"/>
            <a:ext cx="487032" cy="105240"/>
          </a:xfrm>
          <a:prstGeom prst="triangle">
            <a:avLst/>
          </a:prstGeom>
          <a:solidFill>
            <a:srgbClr val="00AD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9" name="Gleichschenkliges Dreieck 38">
            <a:extLst>
              <a:ext uri="{FF2B5EF4-FFF2-40B4-BE49-F238E27FC236}">
                <a16:creationId xmlns:a16="http://schemas.microsoft.com/office/drawing/2014/main" id="{6602F46D-63D2-414D-845A-35C08119CE8F}"/>
              </a:ext>
            </a:extLst>
          </p:cNvPr>
          <p:cNvSpPr/>
          <p:nvPr/>
        </p:nvSpPr>
        <p:spPr>
          <a:xfrm rot="5400000">
            <a:off x="294540" y="373227"/>
            <a:ext cx="627805" cy="100924"/>
          </a:xfrm>
          <a:prstGeom prst="triangle">
            <a:avLst/>
          </a:prstGeom>
          <a:solidFill>
            <a:srgbClr val="00AD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4526591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a:extLst>
              <a:ext uri="{FF2B5EF4-FFF2-40B4-BE49-F238E27FC236}">
                <a16:creationId xmlns:a16="http://schemas.microsoft.com/office/drawing/2014/main" id="{D6EE6312-5FCD-40FA-890C-29F067C878A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09786"/>
            <a:ext cx="12191999" cy="6858000"/>
          </a:xfrm>
          <a:prstGeom prst="rect">
            <a:avLst/>
          </a:prstGeom>
          <a:noFill/>
          <a:extLst>
            <a:ext uri="{909E8E84-426E-40DD-AFC4-6F175D3DCCD1}">
              <a14:hiddenFill xmlns:a14="http://schemas.microsoft.com/office/drawing/2010/main">
                <a:solidFill>
                  <a:srgbClr val="FFFFFF"/>
                </a:solidFill>
              </a14:hiddenFill>
            </a:ext>
          </a:extLst>
        </p:spPr>
      </p:pic>
      <p:sp>
        <p:nvSpPr>
          <p:cNvPr id="6" name="Rechteck 5">
            <a:extLst>
              <a:ext uri="{FF2B5EF4-FFF2-40B4-BE49-F238E27FC236}">
                <a16:creationId xmlns:a16="http://schemas.microsoft.com/office/drawing/2014/main" id="{FEC2815A-FF13-4299-9520-7738A0CD6194}"/>
              </a:ext>
            </a:extLst>
          </p:cNvPr>
          <p:cNvSpPr/>
          <p:nvPr/>
        </p:nvSpPr>
        <p:spPr>
          <a:xfrm>
            <a:off x="11344102" y="6273338"/>
            <a:ext cx="713401" cy="487034"/>
          </a:xfrm>
          <a:prstGeom prst="rect">
            <a:avLst/>
          </a:prstGeom>
          <a:solidFill>
            <a:srgbClr val="BACF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rgbClr val="008AAE"/>
              </a:solidFill>
              <a:latin typeface="+mj-lt"/>
            </a:endParaRPr>
          </a:p>
        </p:txBody>
      </p:sp>
      <p:sp>
        <p:nvSpPr>
          <p:cNvPr id="3" name="Foliennummernplatzhalter 2">
            <a:extLst>
              <a:ext uri="{FF2B5EF4-FFF2-40B4-BE49-F238E27FC236}">
                <a16:creationId xmlns:a16="http://schemas.microsoft.com/office/drawing/2014/main" id="{AB0F6EA8-427B-4658-8D03-A101566A5378}"/>
              </a:ext>
            </a:extLst>
          </p:cNvPr>
          <p:cNvSpPr>
            <a:spLocks noGrp="1"/>
          </p:cNvSpPr>
          <p:nvPr>
            <p:ph type="sldNum" sz="quarter" idx="12"/>
          </p:nvPr>
        </p:nvSpPr>
        <p:spPr>
          <a:xfrm>
            <a:off x="11538011" y="6334292"/>
            <a:ext cx="325582" cy="365125"/>
          </a:xfrm>
        </p:spPr>
        <p:txBody>
          <a:bodyPr/>
          <a:lstStyle/>
          <a:p>
            <a:fld id="{FAC1C434-31DD-49E2-A4ED-9B6F0DB5DE80}" type="slidenum">
              <a:rPr lang="de-DE" sz="1400" smtClean="0">
                <a:solidFill>
                  <a:schemeClr val="bg1"/>
                </a:solidFill>
              </a:rPr>
              <a:t>12</a:t>
            </a:fld>
            <a:endParaRPr lang="de-DE" sz="1400">
              <a:solidFill>
                <a:schemeClr val="bg1"/>
              </a:solidFill>
            </a:endParaRPr>
          </a:p>
        </p:txBody>
      </p:sp>
      <p:sp>
        <p:nvSpPr>
          <p:cNvPr id="24" name="Textfeld 23">
            <a:extLst>
              <a:ext uri="{FF2B5EF4-FFF2-40B4-BE49-F238E27FC236}">
                <a16:creationId xmlns:a16="http://schemas.microsoft.com/office/drawing/2014/main" id="{7E38975A-3CDF-4AA3-80A7-0468977F864F}"/>
              </a:ext>
            </a:extLst>
          </p:cNvPr>
          <p:cNvSpPr txBox="1"/>
          <p:nvPr/>
        </p:nvSpPr>
        <p:spPr>
          <a:xfrm>
            <a:off x="557981" y="1059120"/>
            <a:ext cx="10825280" cy="1477328"/>
          </a:xfrm>
          <a:prstGeom prst="rect">
            <a:avLst/>
          </a:prstGeom>
          <a:noFill/>
          <a:ln>
            <a:no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buFont typeface="Arial" panose="020B0604020202020204" pitchFamily="34" charset="0"/>
              <a:buChar char="•"/>
            </a:pPr>
            <a:r>
              <a:rPr lang="de-DE" b="1" dirty="0"/>
              <a:t>Beispiel 2:</a:t>
            </a:r>
          </a:p>
          <a:p>
            <a:pPr marL="800100" lvl="1" indent="-342900">
              <a:buFont typeface="Wingdings" pitchFamily="2" charset="2"/>
              <a:buChar char="Ø"/>
            </a:pPr>
            <a:r>
              <a:rPr lang="de-DE" dirty="0">
                <a:latin typeface="AppleSystemUIFont"/>
              </a:rPr>
              <a:t>Sie sind ein Stühle-Produzent mit eigener Produktentwicklung in Deutschland. Ihre Fußkreuze und Sitze entwerfen Sie selbst, lassen diese aber in Japan in Serie produzieren. Ihre Gasfedern stammen aus dem Vereinigten Königreich, die Mechaniken aus Kanada und die Rollen aus Italien </a:t>
            </a:r>
          </a:p>
          <a:p>
            <a:pPr lvl="1"/>
            <a:r>
              <a:rPr lang="de-DE" dirty="0">
                <a:latin typeface="AppleSystemUIFont"/>
              </a:rPr>
              <a:t>Die Ausfuhr erfolgt nach Marokko, wann dürfen Sie Präferenz ausstellen?</a:t>
            </a:r>
          </a:p>
        </p:txBody>
      </p:sp>
      <p:sp>
        <p:nvSpPr>
          <p:cNvPr id="7" name="Rechteck 6">
            <a:extLst>
              <a:ext uri="{FF2B5EF4-FFF2-40B4-BE49-F238E27FC236}">
                <a16:creationId xmlns:a16="http://schemas.microsoft.com/office/drawing/2014/main" id="{BF7C1113-1F4C-4AFE-A043-149A274F3E9F}"/>
              </a:ext>
            </a:extLst>
          </p:cNvPr>
          <p:cNvSpPr/>
          <p:nvPr/>
        </p:nvSpPr>
        <p:spPr>
          <a:xfrm>
            <a:off x="1530132" y="6273338"/>
            <a:ext cx="9725301" cy="487034"/>
          </a:xfrm>
          <a:prstGeom prst="rect">
            <a:avLst/>
          </a:prstGeom>
          <a:solidFill>
            <a:srgbClr val="004359"/>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a:solidFill>
                  <a:schemeClr val="bg1"/>
                </a:solidFill>
                <a:latin typeface="Titillium Web" panose="00000500000000000000" pitchFamily="2" charset="0"/>
              </a:rPr>
              <a:t>[</a:t>
            </a:r>
            <a:r>
              <a:rPr lang="de-DE" sz="1600" err="1">
                <a:solidFill>
                  <a:schemeClr val="bg1"/>
                </a:solidFill>
                <a:latin typeface="Titillium Web" panose="00000500000000000000" pitchFamily="2" charset="0"/>
              </a:rPr>
              <a:t>Webinartitel</a:t>
            </a:r>
            <a:r>
              <a:rPr lang="de-DE" sz="1600">
                <a:solidFill>
                  <a:schemeClr val="bg1"/>
                </a:solidFill>
                <a:latin typeface="Titillium Web" panose="00000500000000000000" pitchFamily="2" charset="0"/>
              </a:rPr>
              <a:t>]	 	[Datum]</a:t>
            </a:r>
          </a:p>
        </p:txBody>
      </p:sp>
      <p:sp>
        <p:nvSpPr>
          <p:cNvPr id="9" name="Rechteck 8">
            <a:extLst>
              <a:ext uri="{FF2B5EF4-FFF2-40B4-BE49-F238E27FC236}">
                <a16:creationId xmlns:a16="http://schemas.microsoft.com/office/drawing/2014/main" id="{80FC03EA-DC16-4631-AF16-8ECB63BE9314}"/>
              </a:ext>
            </a:extLst>
          </p:cNvPr>
          <p:cNvSpPr/>
          <p:nvPr/>
        </p:nvSpPr>
        <p:spPr>
          <a:xfrm>
            <a:off x="131421" y="109787"/>
            <a:ext cx="11926082" cy="627805"/>
          </a:xfrm>
          <a:prstGeom prst="rect">
            <a:avLst/>
          </a:prstGeom>
          <a:solidFill>
            <a:srgbClr val="004359"/>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200" b="1" dirty="0">
                <a:solidFill>
                  <a:schemeClr val="bg1"/>
                </a:solidFill>
                <a:latin typeface="Titillium Web" panose="00000500000000000000" pitchFamily="2" charset="0"/>
              </a:rPr>
              <a:t>[Kumulierung] - </a:t>
            </a:r>
            <a:r>
              <a:rPr lang="de-DE" sz="2200" b="1" dirty="0">
                <a:solidFill>
                  <a:schemeClr val="bg1"/>
                </a:solidFill>
                <a:latin typeface="Titillium Web" panose="00000500000000000000" pitchFamily="2" charset="0"/>
              </a:rPr>
              <a:t>[Beispiele]</a:t>
            </a:r>
            <a:r>
              <a:rPr lang="de-DE" sz="2200" b="1" dirty="0">
                <a:solidFill>
                  <a:schemeClr val="bg1"/>
                </a:solidFill>
                <a:latin typeface="Titillium Web" panose="00000500000000000000" pitchFamily="2" charset="0"/>
                <a:cs typeface="Calibri" panose="020F0502020204030204"/>
              </a:rPr>
              <a:t> </a:t>
            </a:r>
          </a:p>
        </p:txBody>
      </p:sp>
      <p:pic>
        <p:nvPicPr>
          <p:cNvPr id="11" name="Grafik 10" descr="Ein Bild, das Schild, sitzend, dunkel, Frau enthält.&#10;&#10;Automatisch generierte Beschreibung">
            <a:extLst>
              <a:ext uri="{FF2B5EF4-FFF2-40B4-BE49-F238E27FC236}">
                <a16:creationId xmlns:a16="http://schemas.microsoft.com/office/drawing/2014/main" id="{2E331DDF-3ECE-4091-9D55-D20434597297}"/>
              </a:ext>
            </a:extLst>
          </p:cNvPr>
          <p:cNvPicPr>
            <a:picLocks noChangeAspect="1"/>
          </p:cNvPicPr>
          <p:nvPr/>
        </p:nvPicPr>
        <p:blipFill rotWithShape="1">
          <a:blip r:embed="rId4">
            <a:extLst>
              <a:ext uri="{28A0092B-C50C-407E-A947-70E740481C1C}">
                <a14:useLocalDpi xmlns:a14="http://schemas.microsoft.com/office/drawing/2010/main" val="0"/>
              </a:ext>
            </a:extLst>
          </a:blip>
          <a:srcRect r="18763"/>
          <a:stretch/>
        </p:blipFill>
        <p:spPr>
          <a:xfrm>
            <a:off x="73774" y="6274501"/>
            <a:ext cx="1382584" cy="485871"/>
          </a:xfrm>
          <a:prstGeom prst="rect">
            <a:avLst/>
          </a:prstGeom>
        </p:spPr>
      </p:pic>
      <p:sp>
        <p:nvSpPr>
          <p:cNvPr id="15" name="Rechteck 14">
            <a:extLst>
              <a:ext uri="{FF2B5EF4-FFF2-40B4-BE49-F238E27FC236}">
                <a16:creationId xmlns:a16="http://schemas.microsoft.com/office/drawing/2014/main" id="{E9CEFFBB-1206-45E4-BF37-ADF4E172EBA1}"/>
              </a:ext>
            </a:extLst>
          </p:cNvPr>
          <p:cNvSpPr/>
          <p:nvPr/>
        </p:nvSpPr>
        <p:spPr>
          <a:xfrm>
            <a:off x="131421" y="109786"/>
            <a:ext cx="426561" cy="627805"/>
          </a:xfrm>
          <a:prstGeom prst="rect">
            <a:avLst/>
          </a:prstGeom>
          <a:solidFill>
            <a:srgbClr val="00AD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rgbClr val="008AAE"/>
              </a:solidFill>
              <a:latin typeface="+mj-lt"/>
            </a:endParaRPr>
          </a:p>
        </p:txBody>
      </p:sp>
      <p:sp>
        <p:nvSpPr>
          <p:cNvPr id="35" name="Gleichschenkliges Dreieck 34">
            <a:extLst>
              <a:ext uri="{FF2B5EF4-FFF2-40B4-BE49-F238E27FC236}">
                <a16:creationId xmlns:a16="http://schemas.microsoft.com/office/drawing/2014/main" id="{23EA5CC2-8C9E-43BB-93CD-D70B7C515FDB}"/>
              </a:ext>
            </a:extLst>
          </p:cNvPr>
          <p:cNvSpPr/>
          <p:nvPr/>
        </p:nvSpPr>
        <p:spPr>
          <a:xfrm rot="5400000">
            <a:off x="1339236" y="6464236"/>
            <a:ext cx="487032" cy="105240"/>
          </a:xfrm>
          <a:prstGeom prst="triangle">
            <a:avLst/>
          </a:prstGeom>
          <a:solidFill>
            <a:srgbClr val="00AD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7" name="Gleichschenkliges Dreieck 36">
            <a:extLst>
              <a:ext uri="{FF2B5EF4-FFF2-40B4-BE49-F238E27FC236}">
                <a16:creationId xmlns:a16="http://schemas.microsoft.com/office/drawing/2014/main" id="{9F451F08-1876-4027-9979-14455020E7D7}"/>
              </a:ext>
            </a:extLst>
          </p:cNvPr>
          <p:cNvSpPr/>
          <p:nvPr/>
        </p:nvSpPr>
        <p:spPr>
          <a:xfrm rot="16200000">
            <a:off x="10964892" y="6464442"/>
            <a:ext cx="487032" cy="105240"/>
          </a:xfrm>
          <a:prstGeom prst="triangle">
            <a:avLst/>
          </a:prstGeom>
          <a:solidFill>
            <a:srgbClr val="00AD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9" name="Gleichschenkliges Dreieck 38">
            <a:extLst>
              <a:ext uri="{FF2B5EF4-FFF2-40B4-BE49-F238E27FC236}">
                <a16:creationId xmlns:a16="http://schemas.microsoft.com/office/drawing/2014/main" id="{6602F46D-63D2-414D-845A-35C08119CE8F}"/>
              </a:ext>
            </a:extLst>
          </p:cNvPr>
          <p:cNvSpPr/>
          <p:nvPr/>
        </p:nvSpPr>
        <p:spPr>
          <a:xfrm rot="5400000">
            <a:off x="294540" y="373227"/>
            <a:ext cx="627805" cy="100924"/>
          </a:xfrm>
          <a:prstGeom prst="triangle">
            <a:avLst/>
          </a:prstGeom>
          <a:solidFill>
            <a:srgbClr val="00AD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5990649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a:extLst>
              <a:ext uri="{FF2B5EF4-FFF2-40B4-BE49-F238E27FC236}">
                <a16:creationId xmlns:a16="http://schemas.microsoft.com/office/drawing/2014/main" id="{D6EE6312-5FCD-40FA-890C-29F067C878A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09786"/>
            <a:ext cx="12191999" cy="6858000"/>
          </a:xfrm>
          <a:prstGeom prst="rect">
            <a:avLst/>
          </a:prstGeom>
          <a:noFill/>
          <a:extLst>
            <a:ext uri="{909E8E84-426E-40DD-AFC4-6F175D3DCCD1}">
              <a14:hiddenFill xmlns:a14="http://schemas.microsoft.com/office/drawing/2010/main">
                <a:solidFill>
                  <a:srgbClr val="FFFFFF"/>
                </a:solidFill>
              </a14:hiddenFill>
            </a:ext>
          </a:extLst>
        </p:spPr>
      </p:pic>
      <p:sp>
        <p:nvSpPr>
          <p:cNvPr id="6" name="Rechteck 5">
            <a:extLst>
              <a:ext uri="{FF2B5EF4-FFF2-40B4-BE49-F238E27FC236}">
                <a16:creationId xmlns:a16="http://schemas.microsoft.com/office/drawing/2014/main" id="{FEC2815A-FF13-4299-9520-7738A0CD6194}"/>
              </a:ext>
            </a:extLst>
          </p:cNvPr>
          <p:cNvSpPr/>
          <p:nvPr/>
        </p:nvSpPr>
        <p:spPr>
          <a:xfrm>
            <a:off x="11344102" y="6273338"/>
            <a:ext cx="713401" cy="487034"/>
          </a:xfrm>
          <a:prstGeom prst="rect">
            <a:avLst/>
          </a:prstGeom>
          <a:solidFill>
            <a:srgbClr val="BACF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rgbClr val="008AAE"/>
              </a:solidFill>
              <a:latin typeface="+mj-lt"/>
            </a:endParaRPr>
          </a:p>
        </p:txBody>
      </p:sp>
      <p:sp>
        <p:nvSpPr>
          <p:cNvPr id="3" name="Foliennummernplatzhalter 2">
            <a:extLst>
              <a:ext uri="{FF2B5EF4-FFF2-40B4-BE49-F238E27FC236}">
                <a16:creationId xmlns:a16="http://schemas.microsoft.com/office/drawing/2014/main" id="{AB0F6EA8-427B-4658-8D03-A101566A5378}"/>
              </a:ext>
            </a:extLst>
          </p:cNvPr>
          <p:cNvSpPr>
            <a:spLocks noGrp="1"/>
          </p:cNvSpPr>
          <p:nvPr>
            <p:ph type="sldNum" sz="quarter" idx="12"/>
          </p:nvPr>
        </p:nvSpPr>
        <p:spPr>
          <a:xfrm>
            <a:off x="11538011" y="6334292"/>
            <a:ext cx="325582" cy="365125"/>
          </a:xfrm>
        </p:spPr>
        <p:txBody>
          <a:bodyPr/>
          <a:lstStyle/>
          <a:p>
            <a:fld id="{FAC1C434-31DD-49E2-A4ED-9B6F0DB5DE80}" type="slidenum">
              <a:rPr lang="de-DE" sz="1400" smtClean="0">
                <a:solidFill>
                  <a:schemeClr val="bg1"/>
                </a:solidFill>
              </a:rPr>
              <a:t>13</a:t>
            </a:fld>
            <a:endParaRPr lang="de-DE" sz="1400">
              <a:solidFill>
                <a:schemeClr val="bg1"/>
              </a:solidFill>
            </a:endParaRPr>
          </a:p>
        </p:txBody>
      </p:sp>
      <p:sp>
        <p:nvSpPr>
          <p:cNvPr id="24" name="Textfeld 23">
            <a:extLst>
              <a:ext uri="{FF2B5EF4-FFF2-40B4-BE49-F238E27FC236}">
                <a16:creationId xmlns:a16="http://schemas.microsoft.com/office/drawing/2014/main" id="{7E38975A-3CDF-4AA3-80A7-0468977F864F}"/>
              </a:ext>
            </a:extLst>
          </p:cNvPr>
          <p:cNvSpPr txBox="1"/>
          <p:nvPr/>
        </p:nvSpPr>
        <p:spPr>
          <a:xfrm>
            <a:off x="557981" y="1059120"/>
            <a:ext cx="10825280" cy="1200329"/>
          </a:xfrm>
          <a:prstGeom prst="rect">
            <a:avLst/>
          </a:prstGeom>
          <a:noFill/>
          <a:ln>
            <a:no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buFont typeface="Arial" panose="020B0604020202020204" pitchFamily="34" charset="0"/>
              <a:buChar char="•"/>
            </a:pPr>
            <a:r>
              <a:rPr lang="de-DE" b="1" dirty="0"/>
              <a:t>Beispiel 3:</a:t>
            </a:r>
          </a:p>
          <a:p>
            <a:pPr marL="800100" lvl="1" indent="-342900">
              <a:buFont typeface="Wingdings" pitchFamily="2" charset="2"/>
              <a:buChar char="Ø"/>
            </a:pPr>
            <a:r>
              <a:rPr lang="de-DE" dirty="0"/>
              <a:t>Gewebe (HS-Position 5112) mit Ursprung in Marokko wird in die EU eingeführt, wo daraus Hosen für Männer (HS-Position 6103) hergestellt werden, die wiederum in die Schweiz ausgeführt werden</a:t>
            </a:r>
            <a:r>
              <a:rPr lang="de-DE" dirty="0">
                <a:latin typeface="AppleSystemUIFont"/>
              </a:rPr>
              <a:t> </a:t>
            </a:r>
          </a:p>
          <a:p>
            <a:pPr lvl="1"/>
            <a:r>
              <a:rPr lang="de-DE" dirty="0">
                <a:latin typeface="AppleSystemUIFont"/>
              </a:rPr>
              <a:t>Die Ausfuhr erfolgt in die Schweiz</a:t>
            </a:r>
            <a:r>
              <a:rPr lang="de-DE">
                <a:latin typeface="AppleSystemUIFont"/>
              </a:rPr>
              <a:t>, dürfen </a:t>
            </a:r>
            <a:r>
              <a:rPr lang="de-DE" dirty="0">
                <a:latin typeface="AppleSystemUIFont"/>
              </a:rPr>
              <a:t>Sie Präferenz ausstellen?</a:t>
            </a:r>
          </a:p>
        </p:txBody>
      </p:sp>
      <p:sp>
        <p:nvSpPr>
          <p:cNvPr id="7" name="Rechteck 6">
            <a:extLst>
              <a:ext uri="{FF2B5EF4-FFF2-40B4-BE49-F238E27FC236}">
                <a16:creationId xmlns:a16="http://schemas.microsoft.com/office/drawing/2014/main" id="{BF7C1113-1F4C-4AFE-A043-149A274F3E9F}"/>
              </a:ext>
            </a:extLst>
          </p:cNvPr>
          <p:cNvSpPr/>
          <p:nvPr/>
        </p:nvSpPr>
        <p:spPr>
          <a:xfrm>
            <a:off x="1530132" y="6273338"/>
            <a:ext cx="9725301" cy="487034"/>
          </a:xfrm>
          <a:prstGeom prst="rect">
            <a:avLst/>
          </a:prstGeom>
          <a:solidFill>
            <a:srgbClr val="004359"/>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a:solidFill>
                  <a:schemeClr val="bg1"/>
                </a:solidFill>
                <a:latin typeface="Titillium Web" panose="00000500000000000000" pitchFamily="2" charset="0"/>
              </a:rPr>
              <a:t>[</a:t>
            </a:r>
            <a:r>
              <a:rPr lang="de-DE" sz="1600" err="1">
                <a:solidFill>
                  <a:schemeClr val="bg1"/>
                </a:solidFill>
                <a:latin typeface="Titillium Web" panose="00000500000000000000" pitchFamily="2" charset="0"/>
              </a:rPr>
              <a:t>Webinartitel</a:t>
            </a:r>
            <a:r>
              <a:rPr lang="de-DE" sz="1600">
                <a:solidFill>
                  <a:schemeClr val="bg1"/>
                </a:solidFill>
                <a:latin typeface="Titillium Web" panose="00000500000000000000" pitchFamily="2" charset="0"/>
              </a:rPr>
              <a:t>]	 	[Datum]</a:t>
            </a:r>
          </a:p>
        </p:txBody>
      </p:sp>
      <p:sp>
        <p:nvSpPr>
          <p:cNvPr id="9" name="Rechteck 8">
            <a:extLst>
              <a:ext uri="{FF2B5EF4-FFF2-40B4-BE49-F238E27FC236}">
                <a16:creationId xmlns:a16="http://schemas.microsoft.com/office/drawing/2014/main" id="{80FC03EA-DC16-4631-AF16-8ECB63BE9314}"/>
              </a:ext>
            </a:extLst>
          </p:cNvPr>
          <p:cNvSpPr/>
          <p:nvPr/>
        </p:nvSpPr>
        <p:spPr>
          <a:xfrm>
            <a:off x="131421" y="109787"/>
            <a:ext cx="11926082" cy="627805"/>
          </a:xfrm>
          <a:prstGeom prst="rect">
            <a:avLst/>
          </a:prstGeom>
          <a:solidFill>
            <a:srgbClr val="004359"/>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200" b="1" dirty="0">
                <a:solidFill>
                  <a:schemeClr val="bg1"/>
                </a:solidFill>
                <a:latin typeface="Titillium Web" panose="00000500000000000000" pitchFamily="2" charset="0"/>
              </a:rPr>
              <a:t>[Kumulierung] - </a:t>
            </a:r>
            <a:r>
              <a:rPr lang="de-DE" sz="2200" b="1" dirty="0">
                <a:solidFill>
                  <a:schemeClr val="bg1"/>
                </a:solidFill>
                <a:latin typeface="Titillium Web" panose="00000500000000000000" pitchFamily="2" charset="0"/>
              </a:rPr>
              <a:t>[Beispiele]</a:t>
            </a:r>
            <a:r>
              <a:rPr lang="de-DE" sz="2200" b="1" dirty="0">
                <a:solidFill>
                  <a:schemeClr val="bg1"/>
                </a:solidFill>
                <a:latin typeface="Titillium Web" panose="00000500000000000000" pitchFamily="2" charset="0"/>
                <a:cs typeface="Calibri" panose="020F0502020204030204"/>
              </a:rPr>
              <a:t> </a:t>
            </a:r>
          </a:p>
        </p:txBody>
      </p:sp>
      <p:pic>
        <p:nvPicPr>
          <p:cNvPr id="11" name="Grafik 10" descr="Ein Bild, das Schild, sitzend, dunkel, Frau enthält.&#10;&#10;Automatisch generierte Beschreibung">
            <a:extLst>
              <a:ext uri="{FF2B5EF4-FFF2-40B4-BE49-F238E27FC236}">
                <a16:creationId xmlns:a16="http://schemas.microsoft.com/office/drawing/2014/main" id="{2E331DDF-3ECE-4091-9D55-D20434597297}"/>
              </a:ext>
            </a:extLst>
          </p:cNvPr>
          <p:cNvPicPr>
            <a:picLocks noChangeAspect="1"/>
          </p:cNvPicPr>
          <p:nvPr/>
        </p:nvPicPr>
        <p:blipFill rotWithShape="1">
          <a:blip r:embed="rId4">
            <a:extLst>
              <a:ext uri="{28A0092B-C50C-407E-A947-70E740481C1C}">
                <a14:useLocalDpi xmlns:a14="http://schemas.microsoft.com/office/drawing/2010/main" val="0"/>
              </a:ext>
            </a:extLst>
          </a:blip>
          <a:srcRect r="18763"/>
          <a:stretch/>
        </p:blipFill>
        <p:spPr>
          <a:xfrm>
            <a:off x="73774" y="6274501"/>
            <a:ext cx="1382584" cy="485871"/>
          </a:xfrm>
          <a:prstGeom prst="rect">
            <a:avLst/>
          </a:prstGeom>
        </p:spPr>
      </p:pic>
      <p:sp>
        <p:nvSpPr>
          <p:cNvPr id="15" name="Rechteck 14">
            <a:extLst>
              <a:ext uri="{FF2B5EF4-FFF2-40B4-BE49-F238E27FC236}">
                <a16:creationId xmlns:a16="http://schemas.microsoft.com/office/drawing/2014/main" id="{E9CEFFBB-1206-45E4-BF37-ADF4E172EBA1}"/>
              </a:ext>
            </a:extLst>
          </p:cNvPr>
          <p:cNvSpPr/>
          <p:nvPr/>
        </p:nvSpPr>
        <p:spPr>
          <a:xfrm>
            <a:off x="131421" y="109786"/>
            <a:ext cx="426561" cy="627805"/>
          </a:xfrm>
          <a:prstGeom prst="rect">
            <a:avLst/>
          </a:prstGeom>
          <a:solidFill>
            <a:srgbClr val="00AD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rgbClr val="008AAE"/>
              </a:solidFill>
              <a:latin typeface="+mj-lt"/>
            </a:endParaRPr>
          </a:p>
        </p:txBody>
      </p:sp>
      <p:sp>
        <p:nvSpPr>
          <p:cNvPr id="35" name="Gleichschenkliges Dreieck 34">
            <a:extLst>
              <a:ext uri="{FF2B5EF4-FFF2-40B4-BE49-F238E27FC236}">
                <a16:creationId xmlns:a16="http://schemas.microsoft.com/office/drawing/2014/main" id="{23EA5CC2-8C9E-43BB-93CD-D70B7C515FDB}"/>
              </a:ext>
            </a:extLst>
          </p:cNvPr>
          <p:cNvSpPr/>
          <p:nvPr/>
        </p:nvSpPr>
        <p:spPr>
          <a:xfrm rot="5400000">
            <a:off x="1339236" y="6464236"/>
            <a:ext cx="487032" cy="105240"/>
          </a:xfrm>
          <a:prstGeom prst="triangle">
            <a:avLst/>
          </a:prstGeom>
          <a:solidFill>
            <a:srgbClr val="00AD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7" name="Gleichschenkliges Dreieck 36">
            <a:extLst>
              <a:ext uri="{FF2B5EF4-FFF2-40B4-BE49-F238E27FC236}">
                <a16:creationId xmlns:a16="http://schemas.microsoft.com/office/drawing/2014/main" id="{9F451F08-1876-4027-9979-14455020E7D7}"/>
              </a:ext>
            </a:extLst>
          </p:cNvPr>
          <p:cNvSpPr/>
          <p:nvPr/>
        </p:nvSpPr>
        <p:spPr>
          <a:xfrm rot="16200000">
            <a:off x="10964892" y="6464442"/>
            <a:ext cx="487032" cy="105240"/>
          </a:xfrm>
          <a:prstGeom prst="triangle">
            <a:avLst/>
          </a:prstGeom>
          <a:solidFill>
            <a:srgbClr val="00AD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9" name="Gleichschenkliges Dreieck 38">
            <a:extLst>
              <a:ext uri="{FF2B5EF4-FFF2-40B4-BE49-F238E27FC236}">
                <a16:creationId xmlns:a16="http://schemas.microsoft.com/office/drawing/2014/main" id="{6602F46D-63D2-414D-845A-35C08119CE8F}"/>
              </a:ext>
            </a:extLst>
          </p:cNvPr>
          <p:cNvSpPr/>
          <p:nvPr/>
        </p:nvSpPr>
        <p:spPr>
          <a:xfrm rot="5400000">
            <a:off x="294540" y="373227"/>
            <a:ext cx="627805" cy="100924"/>
          </a:xfrm>
          <a:prstGeom prst="triangle">
            <a:avLst/>
          </a:prstGeom>
          <a:solidFill>
            <a:srgbClr val="00AD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0437050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a:extLst>
              <a:ext uri="{FF2B5EF4-FFF2-40B4-BE49-F238E27FC236}">
                <a16:creationId xmlns:a16="http://schemas.microsoft.com/office/drawing/2014/main" id="{D6EE6312-5FCD-40FA-890C-29F067C878A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09786"/>
            <a:ext cx="12191999" cy="6858000"/>
          </a:xfrm>
          <a:prstGeom prst="rect">
            <a:avLst/>
          </a:prstGeom>
          <a:noFill/>
          <a:extLst>
            <a:ext uri="{909E8E84-426E-40DD-AFC4-6F175D3DCCD1}">
              <a14:hiddenFill xmlns:a14="http://schemas.microsoft.com/office/drawing/2010/main">
                <a:solidFill>
                  <a:srgbClr val="FFFFFF"/>
                </a:solidFill>
              </a14:hiddenFill>
            </a:ext>
          </a:extLst>
        </p:spPr>
      </p:pic>
      <p:sp>
        <p:nvSpPr>
          <p:cNvPr id="6" name="Rechteck 5">
            <a:extLst>
              <a:ext uri="{FF2B5EF4-FFF2-40B4-BE49-F238E27FC236}">
                <a16:creationId xmlns:a16="http://schemas.microsoft.com/office/drawing/2014/main" id="{FEC2815A-FF13-4299-9520-7738A0CD6194}"/>
              </a:ext>
            </a:extLst>
          </p:cNvPr>
          <p:cNvSpPr/>
          <p:nvPr/>
        </p:nvSpPr>
        <p:spPr>
          <a:xfrm>
            <a:off x="11344102" y="6273338"/>
            <a:ext cx="713401" cy="487034"/>
          </a:xfrm>
          <a:prstGeom prst="rect">
            <a:avLst/>
          </a:prstGeom>
          <a:solidFill>
            <a:srgbClr val="BACF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rgbClr val="008AAE"/>
              </a:solidFill>
              <a:latin typeface="+mj-lt"/>
            </a:endParaRPr>
          </a:p>
        </p:txBody>
      </p:sp>
      <p:sp>
        <p:nvSpPr>
          <p:cNvPr id="3" name="Foliennummernplatzhalter 2">
            <a:extLst>
              <a:ext uri="{FF2B5EF4-FFF2-40B4-BE49-F238E27FC236}">
                <a16:creationId xmlns:a16="http://schemas.microsoft.com/office/drawing/2014/main" id="{AB0F6EA8-427B-4658-8D03-A101566A5378}"/>
              </a:ext>
            </a:extLst>
          </p:cNvPr>
          <p:cNvSpPr>
            <a:spLocks noGrp="1"/>
          </p:cNvSpPr>
          <p:nvPr>
            <p:ph type="sldNum" sz="quarter" idx="12"/>
          </p:nvPr>
        </p:nvSpPr>
        <p:spPr>
          <a:xfrm>
            <a:off x="11538011" y="6334292"/>
            <a:ext cx="325582" cy="365125"/>
          </a:xfrm>
        </p:spPr>
        <p:txBody>
          <a:bodyPr/>
          <a:lstStyle/>
          <a:p>
            <a:fld id="{FAC1C434-31DD-49E2-A4ED-9B6F0DB5DE80}" type="slidenum">
              <a:rPr lang="de-DE" sz="1400" smtClean="0">
                <a:solidFill>
                  <a:schemeClr val="bg1"/>
                </a:solidFill>
              </a:rPr>
              <a:t>14</a:t>
            </a:fld>
            <a:endParaRPr lang="de-DE" sz="1400">
              <a:solidFill>
                <a:schemeClr val="bg1"/>
              </a:solidFill>
            </a:endParaRPr>
          </a:p>
        </p:txBody>
      </p:sp>
      <p:sp>
        <p:nvSpPr>
          <p:cNvPr id="24" name="Textfeld 23">
            <a:extLst>
              <a:ext uri="{FF2B5EF4-FFF2-40B4-BE49-F238E27FC236}">
                <a16:creationId xmlns:a16="http://schemas.microsoft.com/office/drawing/2014/main" id="{7E38975A-3CDF-4AA3-80A7-0468977F864F}"/>
              </a:ext>
            </a:extLst>
          </p:cNvPr>
          <p:cNvSpPr txBox="1"/>
          <p:nvPr/>
        </p:nvSpPr>
        <p:spPr>
          <a:xfrm>
            <a:off x="557981" y="1059120"/>
            <a:ext cx="10825280" cy="1477328"/>
          </a:xfrm>
          <a:prstGeom prst="rect">
            <a:avLst/>
          </a:prstGeom>
          <a:noFill/>
          <a:ln>
            <a:no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buFont typeface="Arial" panose="020B0604020202020204" pitchFamily="34" charset="0"/>
              <a:buChar char="•"/>
            </a:pPr>
            <a:r>
              <a:rPr lang="de-DE" b="1" dirty="0"/>
              <a:t>Beispiel 4:</a:t>
            </a:r>
          </a:p>
          <a:p>
            <a:pPr marL="800100" lvl="1" indent="-342900">
              <a:buFont typeface="Wingdings" pitchFamily="2" charset="2"/>
              <a:buChar char="Ø"/>
            </a:pPr>
            <a:r>
              <a:rPr lang="de-DE" dirty="0"/>
              <a:t>Zugeschnittene norwegische Holzbretter (HS-Position 4407) werden in die EU eingeführt, wo daraus Kistchen aus Holz (HS-Position 4415) hergestellt werden. Die Kistchen sollen anschließend in den Libanon  ausgeführt werden</a:t>
            </a:r>
          </a:p>
          <a:p>
            <a:pPr lvl="1"/>
            <a:r>
              <a:rPr lang="de-DE" dirty="0"/>
              <a:t>Die Ausfuhr erfolgt in den Libanon, dürfen Sie Präferenz ausstellen?</a:t>
            </a:r>
          </a:p>
        </p:txBody>
      </p:sp>
      <p:sp>
        <p:nvSpPr>
          <p:cNvPr id="7" name="Rechteck 6">
            <a:extLst>
              <a:ext uri="{FF2B5EF4-FFF2-40B4-BE49-F238E27FC236}">
                <a16:creationId xmlns:a16="http://schemas.microsoft.com/office/drawing/2014/main" id="{BF7C1113-1F4C-4AFE-A043-149A274F3E9F}"/>
              </a:ext>
            </a:extLst>
          </p:cNvPr>
          <p:cNvSpPr/>
          <p:nvPr/>
        </p:nvSpPr>
        <p:spPr>
          <a:xfrm>
            <a:off x="1530132" y="6273338"/>
            <a:ext cx="9725301" cy="487034"/>
          </a:xfrm>
          <a:prstGeom prst="rect">
            <a:avLst/>
          </a:prstGeom>
          <a:solidFill>
            <a:srgbClr val="004359"/>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a:solidFill>
                  <a:schemeClr val="bg1"/>
                </a:solidFill>
                <a:latin typeface="Titillium Web" panose="00000500000000000000" pitchFamily="2" charset="0"/>
              </a:rPr>
              <a:t>[</a:t>
            </a:r>
            <a:r>
              <a:rPr lang="de-DE" sz="1600" err="1">
                <a:solidFill>
                  <a:schemeClr val="bg1"/>
                </a:solidFill>
                <a:latin typeface="Titillium Web" panose="00000500000000000000" pitchFamily="2" charset="0"/>
              </a:rPr>
              <a:t>Webinartitel</a:t>
            </a:r>
            <a:r>
              <a:rPr lang="de-DE" sz="1600">
                <a:solidFill>
                  <a:schemeClr val="bg1"/>
                </a:solidFill>
                <a:latin typeface="Titillium Web" panose="00000500000000000000" pitchFamily="2" charset="0"/>
              </a:rPr>
              <a:t>]	 	[Datum]</a:t>
            </a:r>
          </a:p>
        </p:txBody>
      </p:sp>
      <p:sp>
        <p:nvSpPr>
          <p:cNvPr id="9" name="Rechteck 8">
            <a:extLst>
              <a:ext uri="{FF2B5EF4-FFF2-40B4-BE49-F238E27FC236}">
                <a16:creationId xmlns:a16="http://schemas.microsoft.com/office/drawing/2014/main" id="{80FC03EA-DC16-4631-AF16-8ECB63BE9314}"/>
              </a:ext>
            </a:extLst>
          </p:cNvPr>
          <p:cNvSpPr/>
          <p:nvPr/>
        </p:nvSpPr>
        <p:spPr>
          <a:xfrm>
            <a:off x="131421" y="109787"/>
            <a:ext cx="11926082" cy="627805"/>
          </a:xfrm>
          <a:prstGeom prst="rect">
            <a:avLst/>
          </a:prstGeom>
          <a:solidFill>
            <a:srgbClr val="004359"/>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200" b="1" dirty="0">
                <a:solidFill>
                  <a:schemeClr val="bg1"/>
                </a:solidFill>
                <a:latin typeface="Titillium Web" panose="00000500000000000000" pitchFamily="2" charset="0"/>
              </a:rPr>
              <a:t>[Kumulierung] - </a:t>
            </a:r>
            <a:r>
              <a:rPr lang="de-DE" sz="2200" b="1" dirty="0">
                <a:solidFill>
                  <a:schemeClr val="bg1"/>
                </a:solidFill>
                <a:latin typeface="Titillium Web" panose="00000500000000000000" pitchFamily="2" charset="0"/>
              </a:rPr>
              <a:t>[Beispiele]</a:t>
            </a:r>
            <a:r>
              <a:rPr lang="de-DE" sz="2200" b="1" dirty="0">
                <a:solidFill>
                  <a:schemeClr val="bg1"/>
                </a:solidFill>
                <a:latin typeface="Titillium Web" panose="00000500000000000000" pitchFamily="2" charset="0"/>
                <a:cs typeface="Calibri" panose="020F0502020204030204"/>
              </a:rPr>
              <a:t> </a:t>
            </a:r>
          </a:p>
        </p:txBody>
      </p:sp>
      <p:pic>
        <p:nvPicPr>
          <p:cNvPr id="11" name="Grafik 10" descr="Ein Bild, das Schild, sitzend, dunkel, Frau enthält.&#10;&#10;Automatisch generierte Beschreibung">
            <a:extLst>
              <a:ext uri="{FF2B5EF4-FFF2-40B4-BE49-F238E27FC236}">
                <a16:creationId xmlns:a16="http://schemas.microsoft.com/office/drawing/2014/main" id="{2E331DDF-3ECE-4091-9D55-D20434597297}"/>
              </a:ext>
            </a:extLst>
          </p:cNvPr>
          <p:cNvPicPr>
            <a:picLocks noChangeAspect="1"/>
          </p:cNvPicPr>
          <p:nvPr/>
        </p:nvPicPr>
        <p:blipFill rotWithShape="1">
          <a:blip r:embed="rId4">
            <a:extLst>
              <a:ext uri="{28A0092B-C50C-407E-A947-70E740481C1C}">
                <a14:useLocalDpi xmlns:a14="http://schemas.microsoft.com/office/drawing/2010/main" val="0"/>
              </a:ext>
            </a:extLst>
          </a:blip>
          <a:srcRect r="18763"/>
          <a:stretch/>
        </p:blipFill>
        <p:spPr>
          <a:xfrm>
            <a:off x="73774" y="6274501"/>
            <a:ext cx="1382584" cy="485871"/>
          </a:xfrm>
          <a:prstGeom prst="rect">
            <a:avLst/>
          </a:prstGeom>
        </p:spPr>
      </p:pic>
      <p:sp>
        <p:nvSpPr>
          <p:cNvPr id="15" name="Rechteck 14">
            <a:extLst>
              <a:ext uri="{FF2B5EF4-FFF2-40B4-BE49-F238E27FC236}">
                <a16:creationId xmlns:a16="http://schemas.microsoft.com/office/drawing/2014/main" id="{E9CEFFBB-1206-45E4-BF37-ADF4E172EBA1}"/>
              </a:ext>
            </a:extLst>
          </p:cNvPr>
          <p:cNvSpPr/>
          <p:nvPr/>
        </p:nvSpPr>
        <p:spPr>
          <a:xfrm>
            <a:off x="131421" y="109786"/>
            <a:ext cx="426561" cy="627805"/>
          </a:xfrm>
          <a:prstGeom prst="rect">
            <a:avLst/>
          </a:prstGeom>
          <a:solidFill>
            <a:srgbClr val="00AD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rgbClr val="008AAE"/>
              </a:solidFill>
              <a:latin typeface="+mj-lt"/>
            </a:endParaRPr>
          </a:p>
        </p:txBody>
      </p:sp>
      <p:sp>
        <p:nvSpPr>
          <p:cNvPr id="35" name="Gleichschenkliges Dreieck 34">
            <a:extLst>
              <a:ext uri="{FF2B5EF4-FFF2-40B4-BE49-F238E27FC236}">
                <a16:creationId xmlns:a16="http://schemas.microsoft.com/office/drawing/2014/main" id="{23EA5CC2-8C9E-43BB-93CD-D70B7C515FDB}"/>
              </a:ext>
            </a:extLst>
          </p:cNvPr>
          <p:cNvSpPr/>
          <p:nvPr/>
        </p:nvSpPr>
        <p:spPr>
          <a:xfrm rot="5400000">
            <a:off x="1339236" y="6464236"/>
            <a:ext cx="487032" cy="105240"/>
          </a:xfrm>
          <a:prstGeom prst="triangle">
            <a:avLst/>
          </a:prstGeom>
          <a:solidFill>
            <a:srgbClr val="00AD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7" name="Gleichschenkliges Dreieck 36">
            <a:extLst>
              <a:ext uri="{FF2B5EF4-FFF2-40B4-BE49-F238E27FC236}">
                <a16:creationId xmlns:a16="http://schemas.microsoft.com/office/drawing/2014/main" id="{9F451F08-1876-4027-9979-14455020E7D7}"/>
              </a:ext>
            </a:extLst>
          </p:cNvPr>
          <p:cNvSpPr/>
          <p:nvPr/>
        </p:nvSpPr>
        <p:spPr>
          <a:xfrm rot="16200000">
            <a:off x="10964892" y="6464442"/>
            <a:ext cx="487032" cy="105240"/>
          </a:xfrm>
          <a:prstGeom prst="triangle">
            <a:avLst/>
          </a:prstGeom>
          <a:solidFill>
            <a:srgbClr val="00AD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9" name="Gleichschenkliges Dreieck 38">
            <a:extLst>
              <a:ext uri="{FF2B5EF4-FFF2-40B4-BE49-F238E27FC236}">
                <a16:creationId xmlns:a16="http://schemas.microsoft.com/office/drawing/2014/main" id="{6602F46D-63D2-414D-845A-35C08119CE8F}"/>
              </a:ext>
            </a:extLst>
          </p:cNvPr>
          <p:cNvSpPr/>
          <p:nvPr/>
        </p:nvSpPr>
        <p:spPr>
          <a:xfrm rot="5400000">
            <a:off x="294540" y="373227"/>
            <a:ext cx="627805" cy="100924"/>
          </a:xfrm>
          <a:prstGeom prst="triangle">
            <a:avLst/>
          </a:prstGeom>
          <a:solidFill>
            <a:srgbClr val="00AD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8361185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a:extLst>
              <a:ext uri="{FF2B5EF4-FFF2-40B4-BE49-F238E27FC236}">
                <a16:creationId xmlns:a16="http://schemas.microsoft.com/office/drawing/2014/main" id="{D6EE6312-5FCD-40FA-890C-29F067C878A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09786"/>
            <a:ext cx="12191999" cy="6858000"/>
          </a:xfrm>
          <a:prstGeom prst="rect">
            <a:avLst/>
          </a:prstGeom>
          <a:noFill/>
          <a:extLst>
            <a:ext uri="{909E8E84-426E-40DD-AFC4-6F175D3DCCD1}">
              <a14:hiddenFill xmlns:a14="http://schemas.microsoft.com/office/drawing/2010/main">
                <a:solidFill>
                  <a:srgbClr val="FFFFFF"/>
                </a:solidFill>
              </a14:hiddenFill>
            </a:ext>
          </a:extLst>
        </p:spPr>
      </p:pic>
      <p:sp>
        <p:nvSpPr>
          <p:cNvPr id="6" name="Rechteck 5">
            <a:extLst>
              <a:ext uri="{FF2B5EF4-FFF2-40B4-BE49-F238E27FC236}">
                <a16:creationId xmlns:a16="http://schemas.microsoft.com/office/drawing/2014/main" id="{FEC2815A-FF13-4299-9520-7738A0CD6194}"/>
              </a:ext>
            </a:extLst>
          </p:cNvPr>
          <p:cNvSpPr/>
          <p:nvPr/>
        </p:nvSpPr>
        <p:spPr>
          <a:xfrm>
            <a:off x="11344102" y="6273338"/>
            <a:ext cx="713401" cy="487034"/>
          </a:xfrm>
          <a:prstGeom prst="rect">
            <a:avLst/>
          </a:prstGeom>
          <a:solidFill>
            <a:srgbClr val="BACF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rgbClr val="008AAE"/>
              </a:solidFill>
              <a:latin typeface="+mj-lt"/>
            </a:endParaRPr>
          </a:p>
        </p:txBody>
      </p:sp>
      <p:sp>
        <p:nvSpPr>
          <p:cNvPr id="3" name="Foliennummernplatzhalter 2">
            <a:extLst>
              <a:ext uri="{FF2B5EF4-FFF2-40B4-BE49-F238E27FC236}">
                <a16:creationId xmlns:a16="http://schemas.microsoft.com/office/drawing/2014/main" id="{AB0F6EA8-427B-4658-8D03-A101566A5378}"/>
              </a:ext>
            </a:extLst>
          </p:cNvPr>
          <p:cNvSpPr>
            <a:spLocks noGrp="1"/>
          </p:cNvSpPr>
          <p:nvPr>
            <p:ph type="sldNum" sz="quarter" idx="12"/>
          </p:nvPr>
        </p:nvSpPr>
        <p:spPr>
          <a:xfrm>
            <a:off x="11538011" y="6334292"/>
            <a:ext cx="325582" cy="365125"/>
          </a:xfrm>
        </p:spPr>
        <p:txBody>
          <a:bodyPr/>
          <a:lstStyle/>
          <a:p>
            <a:fld id="{FAC1C434-31DD-49E2-A4ED-9B6F0DB5DE80}" type="slidenum">
              <a:rPr lang="de-DE" sz="1400" smtClean="0">
                <a:solidFill>
                  <a:schemeClr val="bg1"/>
                </a:solidFill>
              </a:rPr>
              <a:t>15</a:t>
            </a:fld>
            <a:endParaRPr lang="de-DE" sz="1400">
              <a:solidFill>
                <a:schemeClr val="bg1"/>
              </a:solidFill>
            </a:endParaRPr>
          </a:p>
        </p:txBody>
      </p:sp>
      <p:sp>
        <p:nvSpPr>
          <p:cNvPr id="24" name="Textfeld 23">
            <a:extLst>
              <a:ext uri="{FF2B5EF4-FFF2-40B4-BE49-F238E27FC236}">
                <a16:creationId xmlns:a16="http://schemas.microsoft.com/office/drawing/2014/main" id="{7E38975A-3CDF-4AA3-80A7-0468977F864F}"/>
              </a:ext>
            </a:extLst>
          </p:cNvPr>
          <p:cNvSpPr txBox="1"/>
          <p:nvPr/>
        </p:nvSpPr>
        <p:spPr>
          <a:xfrm>
            <a:off x="557981" y="1059120"/>
            <a:ext cx="10825280" cy="2031325"/>
          </a:xfrm>
          <a:prstGeom prst="rect">
            <a:avLst/>
          </a:prstGeom>
          <a:noFill/>
          <a:ln>
            <a:no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buFont typeface="Arial" panose="020B0604020202020204" pitchFamily="34" charset="0"/>
              <a:buChar char="•"/>
            </a:pPr>
            <a:r>
              <a:rPr lang="de-DE" b="1" dirty="0"/>
              <a:t>Beispiel 5:</a:t>
            </a:r>
          </a:p>
          <a:p>
            <a:pPr marL="800100" lvl="1" indent="-342900">
              <a:buFont typeface="Wingdings" pitchFamily="2" charset="2"/>
              <a:buChar char="Ø"/>
            </a:pPr>
            <a:r>
              <a:rPr lang="de-DE" dirty="0"/>
              <a:t>Ein Baumwollgewebe als Meterware wird aus Ägypten eingeführt. Es hat den präferenziellen Ursprung Ägyptens durch eine ausreichende Be- oder Verarbeitung in Ägypten erworben. Es wird eingeführt mit einer WVB EUR-MED mit dem Eintrag "no </a:t>
            </a:r>
            <a:r>
              <a:rPr lang="de-DE" dirty="0" err="1"/>
              <a:t>cumulation</a:t>
            </a:r>
            <a:r>
              <a:rPr lang="de-DE" dirty="0"/>
              <a:t> </a:t>
            </a:r>
            <a:r>
              <a:rPr lang="de-DE" dirty="0" err="1"/>
              <a:t>applied</a:t>
            </a:r>
            <a:r>
              <a:rPr lang="de-DE" dirty="0"/>
              <a:t>" in Feld 7. In der Europäischen Union werden daraus Hemden hergestellt, die sowohl in die Schweiz als auch nach Israel exportiert und daneben auch an einen Empfänger in der Europäischen Union geliefert werden sollen. Die Fertigung der Hemden aus dem Gewebe erfüllt nicht die Voraussetzungen einer ausreichenden Be- oder Verarbeitung</a:t>
            </a:r>
          </a:p>
        </p:txBody>
      </p:sp>
      <p:sp>
        <p:nvSpPr>
          <p:cNvPr id="7" name="Rechteck 6">
            <a:extLst>
              <a:ext uri="{FF2B5EF4-FFF2-40B4-BE49-F238E27FC236}">
                <a16:creationId xmlns:a16="http://schemas.microsoft.com/office/drawing/2014/main" id="{BF7C1113-1F4C-4AFE-A043-149A274F3E9F}"/>
              </a:ext>
            </a:extLst>
          </p:cNvPr>
          <p:cNvSpPr/>
          <p:nvPr/>
        </p:nvSpPr>
        <p:spPr>
          <a:xfrm>
            <a:off x="1530132" y="6273338"/>
            <a:ext cx="9725301" cy="487034"/>
          </a:xfrm>
          <a:prstGeom prst="rect">
            <a:avLst/>
          </a:prstGeom>
          <a:solidFill>
            <a:srgbClr val="004359"/>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a:solidFill>
                  <a:schemeClr val="bg1"/>
                </a:solidFill>
                <a:latin typeface="Titillium Web" panose="00000500000000000000" pitchFamily="2" charset="0"/>
              </a:rPr>
              <a:t>[</a:t>
            </a:r>
            <a:r>
              <a:rPr lang="de-DE" sz="1600" err="1">
                <a:solidFill>
                  <a:schemeClr val="bg1"/>
                </a:solidFill>
                <a:latin typeface="Titillium Web" panose="00000500000000000000" pitchFamily="2" charset="0"/>
              </a:rPr>
              <a:t>Webinartitel</a:t>
            </a:r>
            <a:r>
              <a:rPr lang="de-DE" sz="1600">
                <a:solidFill>
                  <a:schemeClr val="bg1"/>
                </a:solidFill>
                <a:latin typeface="Titillium Web" panose="00000500000000000000" pitchFamily="2" charset="0"/>
              </a:rPr>
              <a:t>]	 	[Datum]</a:t>
            </a:r>
          </a:p>
        </p:txBody>
      </p:sp>
      <p:sp>
        <p:nvSpPr>
          <p:cNvPr id="9" name="Rechteck 8">
            <a:extLst>
              <a:ext uri="{FF2B5EF4-FFF2-40B4-BE49-F238E27FC236}">
                <a16:creationId xmlns:a16="http://schemas.microsoft.com/office/drawing/2014/main" id="{80FC03EA-DC16-4631-AF16-8ECB63BE9314}"/>
              </a:ext>
            </a:extLst>
          </p:cNvPr>
          <p:cNvSpPr/>
          <p:nvPr/>
        </p:nvSpPr>
        <p:spPr>
          <a:xfrm>
            <a:off x="131421" y="109787"/>
            <a:ext cx="11926082" cy="627805"/>
          </a:xfrm>
          <a:prstGeom prst="rect">
            <a:avLst/>
          </a:prstGeom>
          <a:solidFill>
            <a:srgbClr val="004359"/>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200" b="1" dirty="0">
                <a:solidFill>
                  <a:schemeClr val="bg1"/>
                </a:solidFill>
                <a:latin typeface="Titillium Web" panose="00000500000000000000" pitchFamily="2" charset="0"/>
              </a:rPr>
              <a:t>[Kumulierung] - </a:t>
            </a:r>
            <a:r>
              <a:rPr lang="de-DE" sz="2200" b="1" dirty="0">
                <a:solidFill>
                  <a:schemeClr val="bg1"/>
                </a:solidFill>
                <a:latin typeface="Titillium Web" panose="00000500000000000000" pitchFamily="2" charset="0"/>
              </a:rPr>
              <a:t>[Beispiele]</a:t>
            </a:r>
            <a:r>
              <a:rPr lang="de-DE" sz="2200" b="1" dirty="0">
                <a:solidFill>
                  <a:schemeClr val="bg1"/>
                </a:solidFill>
                <a:latin typeface="Titillium Web" panose="00000500000000000000" pitchFamily="2" charset="0"/>
                <a:cs typeface="Calibri" panose="020F0502020204030204"/>
              </a:rPr>
              <a:t> </a:t>
            </a:r>
          </a:p>
        </p:txBody>
      </p:sp>
      <p:pic>
        <p:nvPicPr>
          <p:cNvPr id="11" name="Grafik 10" descr="Ein Bild, das Schild, sitzend, dunkel, Frau enthält.&#10;&#10;Automatisch generierte Beschreibung">
            <a:extLst>
              <a:ext uri="{FF2B5EF4-FFF2-40B4-BE49-F238E27FC236}">
                <a16:creationId xmlns:a16="http://schemas.microsoft.com/office/drawing/2014/main" id="{2E331DDF-3ECE-4091-9D55-D20434597297}"/>
              </a:ext>
            </a:extLst>
          </p:cNvPr>
          <p:cNvPicPr>
            <a:picLocks noChangeAspect="1"/>
          </p:cNvPicPr>
          <p:nvPr/>
        </p:nvPicPr>
        <p:blipFill rotWithShape="1">
          <a:blip r:embed="rId4">
            <a:extLst>
              <a:ext uri="{28A0092B-C50C-407E-A947-70E740481C1C}">
                <a14:useLocalDpi xmlns:a14="http://schemas.microsoft.com/office/drawing/2010/main" val="0"/>
              </a:ext>
            </a:extLst>
          </a:blip>
          <a:srcRect r="18763"/>
          <a:stretch/>
        </p:blipFill>
        <p:spPr>
          <a:xfrm>
            <a:off x="73774" y="6274501"/>
            <a:ext cx="1382584" cy="485871"/>
          </a:xfrm>
          <a:prstGeom prst="rect">
            <a:avLst/>
          </a:prstGeom>
        </p:spPr>
      </p:pic>
      <p:sp>
        <p:nvSpPr>
          <p:cNvPr id="15" name="Rechteck 14">
            <a:extLst>
              <a:ext uri="{FF2B5EF4-FFF2-40B4-BE49-F238E27FC236}">
                <a16:creationId xmlns:a16="http://schemas.microsoft.com/office/drawing/2014/main" id="{E9CEFFBB-1206-45E4-BF37-ADF4E172EBA1}"/>
              </a:ext>
            </a:extLst>
          </p:cNvPr>
          <p:cNvSpPr/>
          <p:nvPr/>
        </p:nvSpPr>
        <p:spPr>
          <a:xfrm>
            <a:off x="131421" y="109786"/>
            <a:ext cx="426561" cy="627805"/>
          </a:xfrm>
          <a:prstGeom prst="rect">
            <a:avLst/>
          </a:prstGeom>
          <a:solidFill>
            <a:srgbClr val="00AD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rgbClr val="008AAE"/>
              </a:solidFill>
              <a:latin typeface="+mj-lt"/>
            </a:endParaRPr>
          </a:p>
        </p:txBody>
      </p:sp>
      <p:sp>
        <p:nvSpPr>
          <p:cNvPr id="35" name="Gleichschenkliges Dreieck 34">
            <a:extLst>
              <a:ext uri="{FF2B5EF4-FFF2-40B4-BE49-F238E27FC236}">
                <a16:creationId xmlns:a16="http://schemas.microsoft.com/office/drawing/2014/main" id="{23EA5CC2-8C9E-43BB-93CD-D70B7C515FDB}"/>
              </a:ext>
            </a:extLst>
          </p:cNvPr>
          <p:cNvSpPr/>
          <p:nvPr/>
        </p:nvSpPr>
        <p:spPr>
          <a:xfrm rot="5400000">
            <a:off x="1339236" y="6464236"/>
            <a:ext cx="487032" cy="105240"/>
          </a:xfrm>
          <a:prstGeom prst="triangle">
            <a:avLst/>
          </a:prstGeom>
          <a:solidFill>
            <a:srgbClr val="00AD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7" name="Gleichschenkliges Dreieck 36">
            <a:extLst>
              <a:ext uri="{FF2B5EF4-FFF2-40B4-BE49-F238E27FC236}">
                <a16:creationId xmlns:a16="http://schemas.microsoft.com/office/drawing/2014/main" id="{9F451F08-1876-4027-9979-14455020E7D7}"/>
              </a:ext>
            </a:extLst>
          </p:cNvPr>
          <p:cNvSpPr/>
          <p:nvPr/>
        </p:nvSpPr>
        <p:spPr>
          <a:xfrm rot="16200000">
            <a:off x="10964892" y="6464442"/>
            <a:ext cx="487032" cy="105240"/>
          </a:xfrm>
          <a:prstGeom prst="triangle">
            <a:avLst/>
          </a:prstGeom>
          <a:solidFill>
            <a:srgbClr val="00AD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9" name="Gleichschenkliges Dreieck 38">
            <a:extLst>
              <a:ext uri="{FF2B5EF4-FFF2-40B4-BE49-F238E27FC236}">
                <a16:creationId xmlns:a16="http://schemas.microsoft.com/office/drawing/2014/main" id="{6602F46D-63D2-414D-845A-35C08119CE8F}"/>
              </a:ext>
            </a:extLst>
          </p:cNvPr>
          <p:cNvSpPr/>
          <p:nvPr/>
        </p:nvSpPr>
        <p:spPr>
          <a:xfrm rot="5400000">
            <a:off x="294540" y="373227"/>
            <a:ext cx="627805" cy="100924"/>
          </a:xfrm>
          <a:prstGeom prst="triangle">
            <a:avLst/>
          </a:prstGeom>
          <a:solidFill>
            <a:srgbClr val="00AD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1100459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a:extLst>
              <a:ext uri="{FF2B5EF4-FFF2-40B4-BE49-F238E27FC236}">
                <a16:creationId xmlns:a16="http://schemas.microsoft.com/office/drawing/2014/main" id="{D6EE6312-5FCD-40FA-890C-29F067C878A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2191999"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Rechteck 1">
            <a:extLst>
              <a:ext uri="{FF2B5EF4-FFF2-40B4-BE49-F238E27FC236}">
                <a16:creationId xmlns:a16="http://schemas.microsoft.com/office/drawing/2014/main" id="{C53891C8-11E8-48B1-AA7F-106A4E11867D}"/>
              </a:ext>
            </a:extLst>
          </p:cNvPr>
          <p:cNvSpPr/>
          <p:nvPr/>
        </p:nvSpPr>
        <p:spPr>
          <a:xfrm>
            <a:off x="11344102" y="6273338"/>
            <a:ext cx="713401" cy="487034"/>
          </a:xfrm>
          <a:prstGeom prst="rect">
            <a:avLst/>
          </a:prstGeom>
          <a:solidFill>
            <a:srgbClr val="BACF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rgbClr val="008AAE"/>
              </a:solidFill>
              <a:latin typeface="+mj-lt"/>
            </a:endParaRPr>
          </a:p>
        </p:txBody>
      </p:sp>
      <p:sp>
        <p:nvSpPr>
          <p:cNvPr id="3" name="Foliennummernplatzhalter 2">
            <a:extLst>
              <a:ext uri="{FF2B5EF4-FFF2-40B4-BE49-F238E27FC236}">
                <a16:creationId xmlns:a16="http://schemas.microsoft.com/office/drawing/2014/main" id="{AB0F6EA8-427B-4658-8D03-A101566A5378}"/>
              </a:ext>
            </a:extLst>
          </p:cNvPr>
          <p:cNvSpPr>
            <a:spLocks noGrp="1"/>
          </p:cNvSpPr>
          <p:nvPr>
            <p:ph type="sldNum" sz="quarter" idx="12"/>
          </p:nvPr>
        </p:nvSpPr>
        <p:spPr>
          <a:xfrm>
            <a:off x="11538011" y="6334292"/>
            <a:ext cx="325582" cy="365125"/>
          </a:xfrm>
        </p:spPr>
        <p:txBody>
          <a:bodyPr/>
          <a:lstStyle/>
          <a:p>
            <a:fld id="{FAC1C434-31DD-49E2-A4ED-9B6F0DB5DE80}" type="slidenum">
              <a:rPr lang="de-DE" sz="1400" smtClean="0">
                <a:solidFill>
                  <a:schemeClr val="bg1"/>
                </a:solidFill>
              </a:rPr>
              <a:t>2</a:t>
            </a:fld>
            <a:endParaRPr lang="de-DE" sz="1400">
              <a:solidFill>
                <a:schemeClr val="bg1"/>
              </a:solidFill>
            </a:endParaRPr>
          </a:p>
        </p:txBody>
      </p:sp>
      <p:sp>
        <p:nvSpPr>
          <p:cNvPr id="12" name="Rechteck 11">
            <a:extLst>
              <a:ext uri="{FF2B5EF4-FFF2-40B4-BE49-F238E27FC236}">
                <a16:creationId xmlns:a16="http://schemas.microsoft.com/office/drawing/2014/main" id="{E9D395D5-6F08-4840-AB01-164A177246DD}"/>
              </a:ext>
            </a:extLst>
          </p:cNvPr>
          <p:cNvSpPr/>
          <p:nvPr/>
        </p:nvSpPr>
        <p:spPr>
          <a:xfrm>
            <a:off x="1530132" y="6273338"/>
            <a:ext cx="9725301" cy="487034"/>
          </a:xfrm>
          <a:prstGeom prst="rect">
            <a:avLst/>
          </a:prstGeom>
          <a:solidFill>
            <a:srgbClr val="004359"/>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a:solidFill>
                  <a:schemeClr val="bg1"/>
                </a:solidFill>
                <a:latin typeface="Titillium Web" panose="00000500000000000000" pitchFamily="2" charset="0"/>
              </a:rPr>
              <a:t>[</a:t>
            </a:r>
            <a:r>
              <a:rPr lang="de-DE" sz="1600" err="1">
                <a:solidFill>
                  <a:schemeClr val="bg1"/>
                </a:solidFill>
                <a:latin typeface="Titillium Web" panose="00000500000000000000" pitchFamily="2" charset="0"/>
              </a:rPr>
              <a:t>Webinartitel</a:t>
            </a:r>
            <a:r>
              <a:rPr lang="de-DE" sz="1600">
                <a:solidFill>
                  <a:schemeClr val="bg1"/>
                </a:solidFill>
                <a:latin typeface="Titillium Web" panose="00000500000000000000" pitchFamily="2" charset="0"/>
              </a:rPr>
              <a:t>]	 	[Datum]</a:t>
            </a:r>
          </a:p>
        </p:txBody>
      </p:sp>
      <p:sp>
        <p:nvSpPr>
          <p:cNvPr id="9" name="Textfeld 8">
            <a:extLst>
              <a:ext uri="{FF2B5EF4-FFF2-40B4-BE49-F238E27FC236}">
                <a16:creationId xmlns:a16="http://schemas.microsoft.com/office/drawing/2014/main" id="{557946A5-268F-44F8-89C4-4A1FC32A7F12}"/>
              </a:ext>
            </a:extLst>
          </p:cNvPr>
          <p:cNvSpPr txBox="1"/>
          <p:nvPr/>
        </p:nvSpPr>
        <p:spPr>
          <a:xfrm>
            <a:off x="517573" y="1000570"/>
            <a:ext cx="11539930" cy="5847755"/>
          </a:xfrm>
          <a:prstGeom prst="rect">
            <a:avLst/>
          </a:prstGeom>
          <a:noFill/>
          <a:ln>
            <a:no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150000"/>
              </a:lnSpc>
            </a:pPr>
            <a:r>
              <a:rPr lang="de-DE" sz="2400" b="1" dirty="0">
                <a:solidFill>
                  <a:srgbClr val="004359"/>
                </a:solidFill>
                <a:latin typeface="Titillium Web" panose="00000500000000000000" pitchFamily="2" charset="0"/>
                <a:cs typeface="Calibri"/>
              </a:rPr>
              <a:t>Ihr Tagesplan:</a:t>
            </a:r>
          </a:p>
          <a:p>
            <a:pPr>
              <a:lnSpc>
                <a:spcPct val="150000"/>
              </a:lnSpc>
            </a:pPr>
            <a:r>
              <a:rPr lang="de-DE" sz="2400" b="1" dirty="0">
                <a:solidFill>
                  <a:srgbClr val="004359"/>
                </a:solidFill>
                <a:latin typeface="Titillium Web" panose="00000500000000000000" pitchFamily="2" charset="0"/>
                <a:cs typeface="Calibri"/>
              </a:rPr>
              <a:t>23.02.2023 </a:t>
            </a:r>
          </a:p>
          <a:p>
            <a:pPr>
              <a:lnSpc>
                <a:spcPct val="150000"/>
              </a:lnSpc>
            </a:pPr>
            <a:r>
              <a:rPr lang="de-DE" sz="2400" b="1" dirty="0">
                <a:solidFill>
                  <a:srgbClr val="004359"/>
                </a:solidFill>
                <a:latin typeface="Titillium Web" panose="00000500000000000000" pitchFamily="2" charset="0"/>
                <a:cs typeface="Calibri"/>
              </a:rPr>
              <a:t>10.00 – 11.30 Uhr</a:t>
            </a:r>
          </a:p>
          <a:p>
            <a:br>
              <a:rPr lang="de-DE" sz="2000" b="1" dirty="0">
                <a:solidFill>
                  <a:srgbClr val="1D4592"/>
                </a:solidFill>
                <a:latin typeface="Titillium Web" panose="00000500000000000000" pitchFamily="2" charset="0"/>
                <a:cs typeface="Calibri"/>
              </a:rPr>
            </a:br>
            <a:endParaRPr lang="de-DE" sz="2000" b="1" dirty="0">
              <a:solidFill>
                <a:srgbClr val="1D4592"/>
              </a:solidFill>
              <a:latin typeface="Titillium Web" panose="00000500000000000000" pitchFamily="2" charset="0"/>
              <a:cs typeface="Calibri"/>
            </a:endParaRPr>
          </a:p>
          <a:p>
            <a:endParaRPr lang="de-DE" sz="2000" b="1" dirty="0">
              <a:solidFill>
                <a:srgbClr val="1D4592"/>
              </a:solidFill>
              <a:latin typeface="Titillium Web" panose="00000500000000000000" pitchFamily="2" charset="0"/>
              <a:cs typeface="Calibri"/>
            </a:endParaRPr>
          </a:p>
          <a:p>
            <a:endParaRPr lang="de-DE" sz="2000" b="1" dirty="0">
              <a:solidFill>
                <a:srgbClr val="1D4592"/>
              </a:solidFill>
              <a:latin typeface="Titillium Web" panose="00000500000000000000" pitchFamily="2" charset="0"/>
              <a:cs typeface="Calibri"/>
            </a:endParaRPr>
          </a:p>
          <a:p>
            <a:endParaRPr lang="de-DE" sz="2000" b="1" dirty="0">
              <a:solidFill>
                <a:srgbClr val="1D4592"/>
              </a:solidFill>
              <a:latin typeface="Titillium Web" panose="00000500000000000000" pitchFamily="2" charset="0"/>
              <a:cs typeface="Calibri"/>
            </a:endParaRPr>
          </a:p>
          <a:p>
            <a:endParaRPr lang="de-DE" sz="2000" b="1" dirty="0">
              <a:solidFill>
                <a:srgbClr val="1D4592"/>
              </a:solidFill>
              <a:latin typeface="Titillium Web" panose="00000500000000000000" pitchFamily="2" charset="0"/>
              <a:cs typeface="Calibri"/>
            </a:endParaRPr>
          </a:p>
          <a:p>
            <a:endParaRPr lang="de-DE" sz="2000" b="1" dirty="0">
              <a:solidFill>
                <a:srgbClr val="1D4592"/>
              </a:solidFill>
              <a:latin typeface="Titillium Web" panose="00000500000000000000" pitchFamily="2" charset="0"/>
              <a:cs typeface="Calibri"/>
            </a:endParaRPr>
          </a:p>
          <a:p>
            <a:endParaRPr lang="de-DE" sz="2000" b="1" dirty="0">
              <a:solidFill>
                <a:srgbClr val="1D4592"/>
              </a:solidFill>
              <a:latin typeface="Titillium Web" panose="00000500000000000000" pitchFamily="2" charset="0"/>
              <a:cs typeface="Calibri"/>
            </a:endParaRPr>
          </a:p>
          <a:p>
            <a:endParaRPr lang="de-DE" sz="2000" b="1" dirty="0">
              <a:solidFill>
                <a:srgbClr val="1D4592"/>
              </a:solidFill>
              <a:latin typeface="Titillium Web" panose="00000500000000000000" pitchFamily="2" charset="0"/>
              <a:cs typeface="Calibri"/>
            </a:endParaRPr>
          </a:p>
          <a:p>
            <a:pPr>
              <a:lnSpc>
                <a:spcPct val="150000"/>
              </a:lnSpc>
            </a:pPr>
            <a:endParaRPr lang="de-DE" sz="2000" b="1" dirty="0">
              <a:solidFill>
                <a:srgbClr val="1D4592"/>
              </a:solidFill>
              <a:latin typeface="Titillium Web" panose="00000500000000000000" pitchFamily="2" charset="0"/>
              <a:cs typeface="Calibri"/>
            </a:endParaRPr>
          </a:p>
          <a:p>
            <a:pPr marL="342900" indent="-342900">
              <a:buFont typeface="Arial"/>
              <a:buChar char="•"/>
            </a:pPr>
            <a:endParaRPr lang="de-DE" dirty="0">
              <a:solidFill>
                <a:srgbClr val="1D4592"/>
              </a:solidFill>
              <a:latin typeface="Titillium Web" panose="00000500000000000000" pitchFamily="2" charset="0"/>
              <a:cs typeface="Calibri"/>
            </a:endParaRPr>
          </a:p>
          <a:p>
            <a:endParaRPr lang="de-DE" sz="2000" dirty="0">
              <a:solidFill>
                <a:srgbClr val="1D4592"/>
              </a:solidFill>
              <a:latin typeface="Titillium Web" panose="00000500000000000000" pitchFamily="2" charset="0"/>
              <a:cs typeface="Calibri"/>
            </a:endParaRPr>
          </a:p>
          <a:p>
            <a:endParaRPr lang="de-DE" b="1" dirty="0">
              <a:latin typeface="Titillium Web" panose="00000500000000000000" pitchFamily="2" charset="0"/>
              <a:cs typeface="Calibri"/>
            </a:endParaRPr>
          </a:p>
        </p:txBody>
      </p:sp>
      <p:sp>
        <p:nvSpPr>
          <p:cNvPr id="10" name="Rechteck 9">
            <a:extLst>
              <a:ext uri="{FF2B5EF4-FFF2-40B4-BE49-F238E27FC236}">
                <a16:creationId xmlns:a16="http://schemas.microsoft.com/office/drawing/2014/main" id="{848B4432-E2B9-4370-AA06-F699106FE618}"/>
              </a:ext>
            </a:extLst>
          </p:cNvPr>
          <p:cNvSpPr/>
          <p:nvPr/>
        </p:nvSpPr>
        <p:spPr>
          <a:xfrm>
            <a:off x="131421" y="109787"/>
            <a:ext cx="11926082" cy="627805"/>
          </a:xfrm>
          <a:prstGeom prst="rect">
            <a:avLst/>
          </a:prstGeom>
          <a:solidFill>
            <a:srgbClr val="004359"/>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200" b="1">
                <a:solidFill>
                  <a:schemeClr val="bg1"/>
                </a:solidFill>
                <a:latin typeface="Titillium Web" panose="00000500000000000000" pitchFamily="2" charset="0"/>
              </a:rPr>
              <a:t>[</a:t>
            </a:r>
            <a:r>
              <a:rPr lang="de-DE" sz="3200" b="1" err="1">
                <a:solidFill>
                  <a:schemeClr val="bg1"/>
                </a:solidFill>
                <a:latin typeface="Titillium Web" panose="00000500000000000000" pitchFamily="2" charset="0"/>
              </a:rPr>
              <a:t>Webinartitel</a:t>
            </a:r>
            <a:r>
              <a:rPr lang="de-DE" sz="3200" b="1">
                <a:solidFill>
                  <a:schemeClr val="bg1"/>
                </a:solidFill>
                <a:latin typeface="Titillium Web" panose="00000500000000000000" pitchFamily="2" charset="0"/>
              </a:rPr>
              <a:t>]</a:t>
            </a:r>
          </a:p>
        </p:txBody>
      </p:sp>
      <p:pic>
        <p:nvPicPr>
          <p:cNvPr id="20" name="Grafik 20" descr="Tageskalender">
            <a:extLst>
              <a:ext uri="{FF2B5EF4-FFF2-40B4-BE49-F238E27FC236}">
                <a16:creationId xmlns:a16="http://schemas.microsoft.com/office/drawing/2014/main" id="{3DEDB8D2-3070-42E2-8798-6247468CCCCB}"/>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20151" y="1069010"/>
            <a:ext cx="416768" cy="424544"/>
          </a:xfrm>
          <a:prstGeom prst="rect">
            <a:avLst/>
          </a:prstGeom>
        </p:spPr>
      </p:pic>
      <p:pic>
        <p:nvPicPr>
          <p:cNvPr id="14" name="Grafik 14" descr="Kopf mit Zahnrädern">
            <a:extLst>
              <a:ext uri="{FF2B5EF4-FFF2-40B4-BE49-F238E27FC236}">
                <a16:creationId xmlns:a16="http://schemas.microsoft.com/office/drawing/2014/main" id="{AC69C4C2-B7D7-4082-9A7B-94F1E728B5DA}"/>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22168" y="4271774"/>
            <a:ext cx="424544" cy="424544"/>
          </a:xfrm>
          <a:prstGeom prst="rect">
            <a:avLst/>
          </a:prstGeom>
        </p:spPr>
      </p:pic>
      <p:pic>
        <p:nvPicPr>
          <p:cNvPr id="7" name="Grafik 6" descr="Ein Bild, das Schild, sitzend, dunkel, Frau enthält.&#10;&#10;Automatisch generierte Beschreibung">
            <a:extLst>
              <a:ext uri="{FF2B5EF4-FFF2-40B4-BE49-F238E27FC236}">
                <a16:creationId xmlns:a16="http://schemas.microsoft.com/office/drawing/2014/main" id="{5377D0B0-7964-461C-8D77-108F99A4E503}"/>
              </a:ext>
            </a:extLst>
          </p:cNvPr>
          <p:cNvPicPr>
            <a:picLocks noChangeAspect="1"/>
          </p:cNvPicPr>
          <p:nvPr/>
        </p:nvPicPr>
        <p:blipFill rotWithShape="1">
          <a:blip r:embed="rId8">
            <a:extLst>
              <a:ext uri="{28A0092B-C50C-407E-A947-70E740481C1C}">
                <a14:useLocalDpi xmlns:a14="http://schemas.microsoft.com/office/drawing/2010/main" val="0"/>
              </a:ext>
            </a:extLst>
          </a:blip>
          <a:srcRect r="18763"/>
          <a:stretch/>
        </p:blipFill>
        <p:spPr>
          <a:xfrm>
            <a:off x="73774" y="6274501"/>
            <a:ext cx="1382584" cy="485871"/>
          </a:xfrm>
          <a:prstGeom prst="rect">
            <a:avLst/>
          </a:prstGeom>
        </p:spPr>
      </p:pic>
      <p:sp>
        <p:nvSpPr>
          <p:cNvPr id="17" name="Rechteck 16">
            <a:extLst>
              <a:ext uri="{FF2B5EF4-FFF2-40B4-BE49-F238E27FC236}">
                <a16:creationId xmlns:a16="http://schemas.microsoft.com/office/drawing/2014/main" id="{E5A6BC81-3003-4F6B-8575-7B003EFD6714}"/>
              </a:ext>
            </a:extLst>
          </p:cNvPr>
          <p:cNvSpPr/>
          <p:nvPr/>
        </p:nvSpPr>
        <p:spPr>
          <a:xfrm>
            <a:off x="131421" y="109786"/>
            <a:ext cx="426561" cy="627805"/>
          </a:xfrm>
          <a:prstGeom prst="rect">
            <a:avLst/>
          </a:prstGeom>
          <a:solidFill>
            <a:srgbClr val="00AD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rgbClr val="008AAE"/>
              </a:solidFill>
              <a:latin typeface="+mj-lt"/>
            </a:endParaRPr>
          </a:p>
        </p:txBody>
      </p:sp>
      <p:sp>
        <p:nvSpPr>
          <p:cNvPr id="27" name="Gleichschenkliges Dreieck 26">
            <a:extLst>
              <a:ext uri="{FF2B5EF4-FFF2-40B4-BE49-F238E27FC236}">
                <a16:creationId xmlns:a16="http://schemas.microsoft.com/office/drawing/2014/main" id="{4534E722-18EF-42E5-ABC2-E904FD5D899A}"/>
              </a:ext>
            </a:extLst>
          </p:cNvPr>
          <p:cNvSpPr/>
          <p:nvPr/>
        </p:nvSpPr>
        <p:spPr>
          <a:xfrm rot="5400000">
            <a:off x="294540" y="373227"/>
            <a:ext cx="627805" cy="100924"/>
          </a:xfrm>
          <a:prstGeom prst="triangle">
            <a:avLst/>
          </a:prstGeom>
          <a:solidFill>
            <a:srgbClr val="00AD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8" name="Textfeld 27">
            <a:extLst>
              <a:ext uri="{FF2B5EF4-FFF2-40B4-BE49-F238E27FC236}">
                <a16:creationId xmlns:a16="http://schemas.microsoft.com/office/drawing/2014/main" id="{5364D0A0-8FB3-4567-9DC0-91D2183B25F1}"/>
              </a:ext>
            </a:extLst>
          </p:cNvPr>
          <p:cNvSpPr txBox="1"/>
          <p:nvPr/>
        </p:nvSpPr>
        <p:spPr>
          <a:xfrm>
            <a:off x="557981" y="4271773"/>
            <a:ext cx="6381662" cy="461665"/>
          </a:xfrm>
          <a:prstGeom prst="rect">
            <a:avLst/>
          </a:prstGeom>
          <a:noFill/>
        </p:spPr>
        <p:txBody>
          <a:bodyPr wrap="square" rtlCol="0">
            <a:spAutoFit/>
          </a:bodyPr>
          <a:lstStyle/>
          <a:p>
            <a:r>
              <a:rPr lang="de-DE" sz="2400" b="1" dirty="0">
                <a:solidFill>
                  <a:srgbClr val="004359"/>
                </a:solidFill>
                <a:latin typeface="Titillium Web" panose="00000500000000000000" pitchFamily="2" charset="0"/>
                <a:cs typeface="Calibri"/>
              </a:rPr>
              <a:t>Ihre</a:t>
            </a:r>
            <a:r>
              <a:rPr lang="de-DE" sz="2400" dirty="0">
                <a:solidFill>
                  <a:srgbClr val="004359"/>
                </a:solidFill>
                <a:latin typeface="Titillium Web" panose="00000500000000000000" pitchFamily="2" charset="0"/>
              </a:rPr>
              <a:t> </a:t>
            </a:r>
            <a:r>
              <a:rPr lang="de-DE" sz="2400" b="1" dirty="0">
                <a:solidFill>
                  <a:srgbClr val="004359"/>
                </a:solidFill>
                <a:latin typeface="Titillium Web" panose="00000500000000000000" pitchFamily="2" charset="0"/>
                <a:cs typeface="Calibri"/>
              </a:rPr>
              <a:t>Experten: Julianna Straib-Lorenz</a:t>
            </a:r>
          </a:p>
        </p:txBody>
      </p:sp>
      <p:sp>
        <p:nvSpPr>
          <p:cNvPr id="29" name="Gleichschenkliges Dreieck 28">
            <a:extLst>
              <a:ext uri="{FF2B5EF4-FFF2-40B4-BE49-F238E27FC236}">
                <a16:creationId xmlns:a16="http://schemas.microsoft.com/office/drawing/2014/main" id="{DA6E052B-0139-40D5-AC79-E0228DA14395}"/>
              </a:ext>
            </a:extLst>
          </p:cNvPr>
          <p:cNvSpPr/>
          <p:nvPr/>
        </p:nvSpPr>
        <p:spPr>
          <a:xfrm rot="5400000">
            <a:off x="1339236" y="6464236"/>
            <a:ext cx="487032" cy="105240"/>
          </a:xfrm>
          <a:prstGeom prst="triangle">
            <a:avLst/>
          </a:prstGeom>
          <a:solidFill>
            <a:srgbClr val="00AD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1" name="Gleichschenkliges Dreieck 30">
            <a:extLst>
              <a:ext uri="{FF2B5EF4-FFF2-40B4-BE49-F238E27FC236}">
                <a16:creationId xmlns:a16="http://schemas.microsoft.com/office/drawing/2014/main" id="{065803FB-F328-4AEC-A825-D149343F69A7}"/>
              </a:ext>
            </a:extLst>
          </p:cNvPr>
          <p:cNvSpPr/>
          <p:nvPr/>
        </p:nvSpPr>
        <p:spPr>
          <a:xfrm rot="16200000">
            <a:off x="10964892" y="6464442"/>
            <a:ext cx="487032" cy="105240"/>
          </a:xfrm>
          <a:prstGeom prst="triangle">
            <a:avLst/>
          </a:prstGeom>
          <a:solidFill>
            <a:srgbClr val="00AD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2716691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a:extLst>
              <a:ext uri="{FF2B5EF4-FFF2-40B4-BE49-F238E27FC236}">
                <a16:creationId xmlns:a16="http://schemas.microsoft.com/office/drawing/2014/main" id="{D6EE6312-5FCD-40FA-890C-29F067C878A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0"/>
            <a:ext cx="12191999"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Rechteck 3">
            <a:extLst>
              <a:ext uri="{FF2B5EF4-FFF2-40B4-BE49-F238E27FC236}">
                <a16:creationId xmlns:a16="http://schemas.microsoft.com/office/drawing/2014/main" id="{D79F96AE-B146-468F-91FF-3B48B3CDAD95}"/>
              </a:ext>
            </a:extLst>
          </p:cNvPr>
          <p:cNvSpPr/>
          <p:nvPr/>
        </p:nvSpPr>
        <p:spPr>
          <a:xfrm>
            <a:off x="11344102" y="6273338"/>
            <a:ext cx="713401" cy="487034"/>
          </a:xfrm>
          <a:prstGeom prst="rect">
            <a:avLst/>
          </a:prstGeom>
          <a:solidFill>
            <a:srgbClr val="BACF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rgbClr val="008AAE"/>
              </a:solidFill>
              <a:latin typeface="+mj-lt"/>
            </a:endParaRPr>
          </a:p>
        </p:txBody>
      </p:sp>
      <p:sp>
        <p:nvSpPr>
          <p:cNvPr id="3" name="Foliennummernplatzhalter 2">
            <a:extLst>
              <a:ext uri="{FF2B5EF4-FFF2-40B4-BE49-F238E27FC236}">
                <a16:creationId xmlns:a16="http://schemas.microsoft.com/office/drawing/2014/main" id="{AB0F6EA8-427B-4658-8D03-A101566A5378}"/>
              </a:ext>
            </a:extLst>
          </p:cNvPr>
          <p:cNvSpPr>
            <a:spLocks noGrp="1"/>
          </p:cNvSpPr>
          <p:nvPr>
            <p:ph type="sldNum" sz="quarter" idx="12"/>
          </p:nvPr>
        </p:nvSpPr>
        <p:spPr>
          <a:xfrm>
            <a:off x="11538011" y="6334292"/>
            <a:ext cx="325582" cy="365125"/>
          </a:xfrm>
        </p:spPr>
        <p:txBody>
          <a:bodyPr/>
          <a:lstStyle/>
          <a:p>
            <a:fld id="{FAC1C434-31DD-49E2-A4ED-9B6F0DB5DE80}" type="slidenum">
              <a:rPr lang="de-DE" sz="1400" smtClean="0">
                <a:solidFill>
                  <a:schemeClr val="bg1"/>
                </a:solidFill>
              </a:rPr>
              <a:t>3</a:t>
            </a:fld>
            <a:endParaRPr lang="de-DE" sz="1400">
              <a:solidFill>
                <a:schemeClr val="bg1"/>
              </a:solidFill>
            </a:endParaRPr>
          </a:p>
        </p:txBody>
      </p:sp>
      <p:sp>
        <p:nvSpPr>
          <p:cNvPr id="24" name="Textfeld 23">
            <a:extLst>
              <a:ext uri="{FF2B5EF4-FFF2-40B4-BE49-F238E27FC236}">
                <a16:creationId xmlns:a16="http://schemas.microsoft.com/office/drawing/2014/main" id="{7E38975A-3CDF-4AA3-80A7-0468977F864F}"/>
              </a:ext>
            </a:extLst>
          </p:cNvPr>
          <p:cNvSpPr txBox="1"/>
          <p:nvPr/>
        </p:nvSpPr>
        <p:spPr>
          <a:xfrm>
            <a:off x="557981" y="1036432"/>
            <a:ext cx="11539930" cy="3012363"/>
          </a:xfrm>
          <a:prstGeom prst="rect">
            <a:avLst/>
          </a:prstGeom>
          <a:noFill/>
          <a:ln>
            <a:no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150000"/>
              </a:lnSpc>
            </a:pPr>
            <a:r>
              <a:rPr lang="de-DE" sz="2000" b="1" dirty="0">
                <a:solidFill>
                  <a:srgbClr val="004359"/>
                </a:solidFill>
                <a:latin typeface="Titillium Web" panose="00000500000000000000" pitchFamily="2" charset="0"/>
                <a:cs typeface="Calibri"/>
              </a:rPr>
              <a:t>Inhalt des Vortrags:</a:t>
            </a:r>
          </a:p>
          <a:p>
            <a:pPr marL="342900" indent="-342900">
              <a:lnSpc>
                <a:spcPct val="150000"/>
              </a:lnSpc>
              <a:buFont typeface="Arial" panose="020B0604020202020204" pitchFamily="34" charset="0"/>
              <a:buChar char="•"/>
            </a:pPr>
            <a:r>
              <a:rPr lang="de-DE" dirty="0">
                <a:solidFill>
                  <a:srgbClr val="004359"/>
                </a:solidFill>
                <a:latin typeface="Titillium Web" panose="00000500000000000000" pitchFamily="2" charset="0"/>
                <a:cs typeface="Calibri"/>
              </a:rPr>
              <a:t>Grundlagenwissen Präferenzgewährung</a:t>
            </a:r>
          </a:p>
          <a:p>
            <a:pPr marL="342900" indent="-342900">
              <a:lnSpc>
                <a:spcPct val="150000"/>
              </a:lnSpc>
              <a:buFont typeface="Arial" panose="020B0604020202020204" pitchFamily="34" charset="0"/>
              <a:buChar char="•"/>
            </a:pPr>
            <a:r>
              <a:rPr lang="de-DE" dirty="0">
                <a:solidFill>
                  <a:srgbClr val="004359"/>
                </a:solidFill>
                <a:latin typeface="Titillium Web" panose="00000500000000000000" pitchFamily="2" charset="0"/>
                <a:cs typeface="Calibri"/>
              </a:rPr>
              <a:t>Wie gehören Warentarifnummern da rein?</a:t>
            </a:r>
          </a:p>
          <a:p>
            <a:pPr marL="342900" indent="-342900">
              <a:lnSpc>
                <a:spcPct val="150000"/>
              </a:lnSpc>
              <a:buFont typeface="Arial" panose="020B0604020202020204" pitchFamily="34" charset="0"/>
              <a:buChar char="•"/>
            </a:pPr>
            <a:r>
              <a:rPr lang="de-DE" dirty="0">
                <a:solidFill>
                  <a:srgbClr val="004359"/>
                </a:solidFill>
                <a:latin typeface="Titillium Web" panose="00000500000000000000" pitchFamily="2" charset="0"/>
                <a:cs typeface="Calibri"/>
              </a:rPr>
              <a:t>Grundlagenwissen Kumulierung</a:t>
            </a:r>
          </a:p>
          <a:p>
            <a:pPr marL="342900" indent="-342900">
              <a:lnSpc>
                <a:spcPct val="150000"/>
              </a:lnSpc>
              <a:buFont typeface="Arial" panose="020B0604020202020204" pitchFamily="34" charset="0"/>
              <a:buChar char="•"/>
            </a:pPr>
            <a:r>
              <a:rPr lang="de-DE" dirty="0">
                <a:solidFill>
                  <a:srgbClr val="004359"/>
                </a:solidFill>
                <a:latin typeface="Titillium Web" panose="00000500000000000000" pitchFamily="2" charset="0"/>
                <a:cs typeface="Calibri"/>
              </a:rPr>
              <a:t>Kumulierungsarten</a:t>
            </a:r>
          </a:p>
          <a:p>
            <a:pPr marL="342900" indent="-342900">
              <a:lnSpc>
                <a:spcPct val="150000"/>
              </a:lnSpc>
              <a:buFont typeface="Arial" panose="020B0604020202020204" pitchFamily="34" charset="0"/>
              <a:buChar char="•"/>
            </a:pPr>
            <a:r>
              <a:rPr lang="de-DE" dirty="0">
                <a:solidFill>
                  <a:srgbClr val="004359"/>
                </a:solidFill>
                <a:latin typeface="Titillium Web" panose="00000500000000000000" pitchFamily="2" charset="0"/>
                <a:cs typeface="Calibri"/>
              </a:rPr>
              <a:t>Kumulierungszonen</a:t>
            </a:r>
          </a:p>
          <a:p>
            <a:pPr marL="342900" indent="-342900">
              <a:lnSpc>
                <a:spcPct val="150000"/>
              </a:lnSpc>
              <a:buFont typeface="Arial" panose="020B0604020202020204" pitchFamily="34" charset="0"/>
              <a:buChar char="•"/>
            </a:pPr>
            <a:r>
              <a:rPr lang="de-DE" dirty="0">
                <a:solidFill>
                  <a:srgbClr val="004359"/>
                </a:solidFill>
                <a:latin typeface="Titillium Web" panose="00000500000000000000" pitchFamily="2" charset="0"/>
                <a:cs typeface="Calibri"/>
              </a:rPr>
              <a:t>Beispiele</a:t>
            </a:r>
          </a:p>
        </p:txBody>
      </p:sp>
      <p:pic>
        <p:nvPicPr>
          <p:cNvPr id="8" name="Grafik 7" descr="Bücher">
            <a:extLst>
              <a:ext uri="{FF2B5EF4-FFF2-40B4-BE49-F238E27FC236}">
                <a16:creationId xmlns:a16="http://schemas.microsoft.com/office/drawing/2014/main" id="{7C362C6D-4C18-4A5A-AE1F-7339659F21C5}"/>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31421" y="1162879"/>
            <a:ext cx="387922" cy="387922"/>
          </a:xfrm>
          <a:prstGeom prst="rect">
            <a:avLst/>
          </a:prstGeom>
        </p:spPr>
      </p:pic>
      <p:sp>
        <p:nvSpPr>
          <p:cNvPr id="13" name="Rechteck 12">
            <a:extLst>
              <a:ext uri="{FF2B5EF4-FFF2-40B4-BE49-F238E27FC236}">
                <a16:creationId xmlns:a16="http://schemas.microsoft.com/office/drawing/2014/main" id="{030F4DD7-52FA-410E-AD53-BE5DABC14AFF}"/>
              </a:ext>
            </a:extLst>
          </p:cNvPr>
          <p:cNvSpPr/>
          <p:nvPr/>
        </p:nvSpPr>
        <p:spPr>
          <a:xfrm>
            <a:off x="1530132" y="6273338"/>
            <a:ext cx="9725301" cy="487034"/>
          </a:xfrm>
          <a:prstGeom prst="rect">
            <a:avLst/>
          </a:prstGeom>
          <a:solidFill>
            <a:srgbClr val="004359"/>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a:solidFill>
                  <a:schemeClr val="bg1"/>
                </a:solidFill>
                <a:latin typeface="Titillium Web" panose="00000500000000000000" pitchFamily="2" charset="0"/>
              </a:rPr>
              <a:t>[</a:t>
            </a:r>
            <a:r>
              <a:rPr lang="de-DE" sz="1600" err="1">
                <a:solidFill>
                  <a:schemeClr val="bg1"/>
                </a:solidFill>
                <a:latin typeface="Titillium Web" panose="00000500000000000000" pitchFamily="2" charset="0"/>
              </a:rPr>
              <a:t>Webinartitel</a:t>
            </a:r>
            <a:r>
              <a:rPr lang="de-DE" sz="1600">
                <a:solidFill>
                  <a:schemeClr val="bg1"/>
                </a:solidFill>
                <a:latin typeface="Titillium Web" panose="00000500000000000000" pitchFamily="2" charset="0"/>
              </a:rPr>
              <a:t>]	 	[Datum]</a:t>
            </a:r>
          </a:p>
        </p:txBody>
      </p:sp>
      <p:sp>
        <p:nvSpPr>
          <p:cNvPr id="14" name="Rechteck 13">
            <a:extLst>
              <a:ext uri="{FF2B5EF4-FFF2-40B4-BE49-F238E27FC236}">
                <a16:creationId xmlns:a16="http://schemas.microsoft.com/office/drawing/2014/main" id="{7E6F9C16-80AF-4F80-8E86-B3467376EF44}"/>
              </a:ext>
            </a:extLst>
          </p:cNvPr>
          <p:cNvSpPr/>
          <p:nvPr/>
        </p:nvSpPr>
        <p:spPr>
          <a:xfrm>
            <a:off x="131421" y="109787"/>
            <a:ext cx="11926082" cy="627805"/>
          </a:xfrm>
          <a:prstGeom prst="rect">
            <a:avLst/>
          </a:prstGeom>
          <a:solidFill>
            <a:srgbClr val="004359"/>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200" b="1" dirty="0">
                <a:solidFill>
                  <a:schemeClr val="bg1"/>
                </a:solidFill>
                <a:latin typeface="Titillium Web" panose="00000500000000000000" pitchFamily="2" charset="0"/>
              </a:rPr>
              <a:t>[Kumulierung]</a:t>
            </a:r>
          </a:p>
        </p:txBody>
      </p:sp>
      <p:pic>
        <p:nvPicPr>
          <p:cNvPr id="16" name="Grafik 15" descr="Ein Bild, das Schild, sitzend, dunkel, Frau enthält.&#10;&#10;Automatisch generierte Beschreibung">
            <a:extLst>
              <a:ext uri="{FF2B5EF4-FFF2-40B4-BE49-F238E27FC236}">
                <a16:creationId xmlns:a16="http://schemas.microsoft.com/office/drawing/2014/main" id="{37D22B76-231F-4E5B-BF2E-5083C6D243EC}"/>
              </a:ext>
            </a:extLst>
          </p:cNvPr>
          <p:cNvPicPr>
            <a:picLocks noChangeAspect="1"/>
          </p:cNvPicPr>
          <p:nvPr/>
        </p:nvPicPr>
        <p:blipFill rotWithShape="1">
          <a:blip r:embed="rId6">
            <a:extLst>
              <a:ext uri="{28A0092B-C50C-407E-A947-70E740481C1C}">
                <a14:useLocalDpi xmlns:a14="http://schemas.microsoft.com/office/drawing/2010/main" val="0"/>
              </a:ext>
            </a:extLst>
          </a:blip>
          <a:srcRect r="18763"/>
          <a:stretch/>
        </p:blipFill>
        <p:spPr>
          <a:xfrm>
            <a:off x="73774" y="6273338"/>
            <a:ext cx="1382584" cy="485871"/>
          </a:xfrm>
          <a:prstGeom prst="rect">
            <a:avLst/>
          </a:prstGeom>
        </p:spPr>
      </p:pic>
      <p:sp>
        <p:nvSpPr>
          <p:cNvPr id="20" name="Rechteck 19">
            <a:extLst>
              <a:ext uri="{FF2B5EF4-FFF2-40B4-BE49-F238E27FC236}">
                <a16:creationId xmlns:a16="http://schemas.microsoft.com/office/drawing/2014/main" id="{054832E9-1291-4780-AA04-D7CF86445079}"/>
              </a:ext>
            </a:extLst>
          </p:cNvPr>
          <p:cNvSpPr/>
          <p:nvPr/>
        </p:nvSpPr>
        <p:spPr>
          <a:xfrm>
            <a:off x="131421" y="109786"/>
            <a:ext cx="426561" cy="627805"/>
          </a:xfrm>
          <a:prstGeom prst="rect">
            <a:avLst/>
          </a:prstGeom>
          <a:solidFill>
            <a:srgbClr val="00AD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rgbClr val="008AAE"/>
              </a:solidFill>
              <a:latin typeface="+mj-lt"/>
            </a:endParaRPr>
          </a:p>
        </p:txBody>
      </p:sp>
      <p:sp>
        <p:nvSpPr>
          <p:cNvPr id="26" name="Gleichschenkliges Dreieck 25">
            <a:extLst>
              <a:ext uri="{FF2B5EF4-FFF2-40B4-BE49-F238E27FC236}">
                <a16:creationId xmlns:a16="http://schemas.microsoft.com/office/drawing/2014/main" id="{D0777265-C32B-4115-9439-66BC1CA91021}"/>
              </a:ext>
            </a:extLst>
          </p:cNvPr>
          <p:cNvSpPr/>
          <p:nvPr/>
        </p:nvSpPr>
        <p:spPr>
          <a:xfrm rot="5400000">
            <a:off x="1339236" y="6464236"/>
            <a:ext cx="487032" cy="105240"/>
          </a:xfrm>
          <a:prstGeom prst="triangle">
            <a:avLst/>
          </a:prstGeom>
          <a:solidFill>
            <a:srgbClr val="00AD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8" name="Gleichschenkliges Dreieck 27">
            <a:extLst>
              <a:ext uri="{FF2B5EF4-FFF2-40B4-BE49-F238E27FC236}">
                <a16:creationId xmlns:a16="http://schemas.microsoft.com/office/drawing/2014/main" id="{2C8EA424-4213-4948-B20D-CE1D36D44664}"/>
              </a:ext>
            </a:extLst>
          </p:cNvPr>
          <p:cNvSpPr/>
          <p:nvPr/>
        </p:nvSpPr>
        <p:spPr>
          <a:xfrm rot="16200000">
            <a:off x="10964892" y="6464442"/>
            <a:ext cx="487032" cy="105240"/>
          </a:xfrm>
          <a:prstGeom prst="triangle">
            <a:avLst/>
          </a:prstGeom>
          <a:solidFill>
            <a:srgbClr val="00AD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0" name="Gleichschenkliges Dreieck 29">
            <a:extLst>
              <a:ext uri="{FF2B5EF4-FFF2-40B4-BE49-F238E27FC236}">
                <a16:creationId xmlns:a16="http://schemas.microsoft.com/office/drawing/2014/main" id="{EA8C08F7-A907-4282-91D6-CE1DF2C8476C}"/>
              </a:ext>
            </a:extLst>
          </p:cNvPr>
          <p:cNvSpPr/>
          <p:nvPr/>
        </p:nvSpPr>
        <p:spPr>
          <a:xfrm rot="5400000">
            <a:off x="294540" y="373227"/>
            <a:ext cx="627805" cy="100924"/>
          </a:xfrm>
          <a:prstGeom prst="triangle">
            <a:avLst/>
          </a:prstGeom>
          <a:solidFill>
            <a:srgbClr val="00AD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0337284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a:extLst>
              <a:ext uri="{FF2B5EF4-FFF2-40B4-BE49-F238E27FC236}">
                <a16:creationId xmlns:a16="http://schemas.microsoft.com/office/drawing/2014/main" id="{D6EE6312-5FCD-40FA-890C-29F067C878A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2191999" cy="6858000"/>
          </a:xfrm>
          <a:prstGeom prst="rect">
            <a:avLst/>
          </a:prstGeom>
          <a:noFill/>
          <a:extLst>
            <a:ext uri="{909E8E84-426E-40DD-AFC4-6F175D3DCCD1}">
              <a14:hiddenFill xmlns:a14="http://schemas.microsoft.com/office/drawing/2010/main">
                <a:solidFill>
                  <a:srgbClr val="FFFFFF"/>
                </a:solidFill>
              </a14:hiddenFill>
            </a:ext>
          </a:extLst>
        </p:spPr>
      </p:pic>
      <p:sp>
        <p:nvSpPr>
          <p:cNvPr id="6" name="Rechteck 5">
            <a:extLst>
              <a:ext uri="{FF2B5EF4-FFF2-40B4-BE49-F238E27FC236}">
                <a16:creationId xmlns:a16="http://schemas.microsoft.com/office/drawing/2014/main" id="{FEC2815A-FF13-4299-9520-7738A0CD6194}"/>
              </a:ext>
            </a:extLst>
          </p:cNvPr>
          <p:cNvSpPr/>
          <p:nvPr/>
        </p:nvSpPr>
        <p:spPr>
          <a:xfrm>
            <a:off x="11344102" y="6273338"/>
            <a:ext cx="713401" cy="487034"/>
          </a:xfrm>
          <a:prstGeom prst="rect">
            <a:avLst/>
          </a:prstGeom>
          <a:solidFill>
            <a:srgbClr val="BACF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rgbClr val="008AAE"/>
              </a:solidFill>
              <a:latin typeface="+mj-lt"/>
            </a:endParaRPr>
          </a:p>
        </p:txBody>
      </p:sp>
      <p:sp>
        <p:nvSpPr>
          <p:cNvPr id="3" name="Foliennummernplatzhalter 2">
            <a:extLst>
              <a:ext uri="{FF2B5EF4-FFF2-40B4-BE49-F238E27FC236}">
                <a16:creationId xmlns:a16="http://schemas.microsoft.com/office/drawing/2014/main" id="{AB0F6EA8-427B-4658-8D03-A101566A5378}"/>
              </a:ext>
            </a:extLst>
          </p:cNvPr>
          <p:cNvSpPr>
            <a:spLocks noGrp="1"/>
          </p:cNvSpPr>
          <p:nvPr>
            <p:ph type="sldNum" sz="quarter" idx="12"/>
          </p:nvPr>
        </p:nvSpPr>
        <p:spPr>
          <a:xfrm>
            <a:off x="11538011" y="6334292"/>
            <a:ext cx="325582" cy="365125"/>
          </a:xfrm>
        </p:spPr>
        <p:txBody>
          <a:bodyPr/>
          <a:lstStyle/>
          <a:p>
            <a:fld id="{FAC1C434-31DD-49E2-A4ED-9B6F0DB5DE80}" type="slidenum">
              <a:rPr lang="de-DE" sz="1400" smtClean="0">
                <a:solidFill>
                  <a:schemeClr val="bg1"/>
                </a:solidFill>
              </a:rPr>
              <a:t>4</a:t>
            </a:fld>
            <a:endParaRPr lang="de-DE" sz="1400">
              <a:solidFill>
                <a:schemeClr val="bg1"/>
              </a:solidFill>
            </a:endParaRPr>
          </a:p>
        </p:txBody>
      </p:sp>
      <p:sp>
        <p:nvSpPr>
          <p:cNvPr id="24" name="Textfeld 23">
            <a:extLst>
              <a:ext uri="{FF2B5EF4-FFF2-40B4-BE49-F238E27FC236}">
                <a16:creationId xmlns:a16="http://schemas.microsoft.com/office/drawing/2014/main" id="{7E38975A-3CDF-4AA3-80A7-0468977F864F}"/>
              </a:ext>
            </a:extLst>
          </p:cNvPr>
          <p:cNvSpPr txBox="1"/>
          <p:nvPr/>
        </p:nvSpPr>
        <p:spPr>
          <a:xfrm>
            <a:off x="557981" y="1059120"/>
            <a:ext cx="10825280" cy="1938992"/>
          </a:xfrm>
          <a:prstGeom prst="rect">
            <a:avLst/>
          </a:prstGeom>
          <a:noFill/>
          <a:ln>
            <a:no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buFont typeface="Arial" panose="020B0604020202020204" pitchFamily="34" charset="0"/>
              <a:buChar char="•"/>
            </a:pPr>
            <a:r>
              <a:rPr lang="de-DE" sz="2000" dirty="0"/>
              <a:t>Präferenzmaßnahmen stellen eine zollrechtliche Vorzugsbehandlung für Waren aus bestimmten Ländern und Gebieten dar </a:t>
            </a:r>
          </a:p>
          <a:p>
            <a:pPr marL="342900" indent="-342900">
              <a:buFont typeface="Arial" panose="020B0604020202020204" pitchFamily="34" charset="0"/>
              <a:buChar char="•"/>
            </a:pPr>
            <a:r>
              <a:rPr lang="de-DE" sz="2000" dirty="0"/>
              <a:t>Präferenzzollsätze sind in den Elektronischen Zolltarif (EZT) integriert</a:t>
            </a:r>
          </a:p>
          <a:p>
            <a:pPr marL="342900" indent="-342900">
              <a:buFont typeface="Arial" panose="020B0604020202020204" pitchFamily="34" charset="0"/>
              <a:buChar char="•"/>
            </a:pPr>
            <a:r>
              <a:rPr lang="de-DE" sz="2000" dirty="0"/>
              <a:t>Eine Ware erwirbt einen präferenziellen Ursprung im "Normalfall" durch eine sogenannte "Ausreichende Be- oder Verarbeitung". Diese Be- oder Verarbeitung muss im Herstellungsland der Ware erfolgen</a:t>
            </a:r>
          </a:p>
        </p:txBody>
      </p:sp>
      <p:sp>
        <p:nvSpPr>
          <p:cNvPr id="7" name="Rechteck 6">
            <a:extLst>
              <a:ext uri="{FF2B5EF4-FFF2-40B4-BE49-F238E27FC236}">
                <a16:creationId xmlns:a16="http://schemas.microsoft.com/office/drawing/2014/main" id="{BF7C1113-1F4C-4AFE-A043-149A274F3E9F}"/>
              </a:ext>
            </a:extLst>
          </p:cNvPr>
          <p:cNvSpPr/>
          <p:nvPr/>
        </p:nvSpPr>
        <p:spPr>
          <a:xfrm>
            <a:off x="1530132" y="6273338"/>
            <a:ext cx="9725301" cy="487034"/>
          </a:xfrm>
          <a:prstGeom prst="rect">
            <a:avLst/>
          </a:prstGeom>
          <a:solidFill>
            <a:srgbClr val="004359"/>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a:solidFill>
                  <a:schemeClr val="bg1"/>
                </a:solidFill>
                <a:latin typeface="Titillium Web" panose="00000500000000000000" pitchFamily="2" charset="0"/>
              </a:rPr>
              <a:t>[</a:t>
            </a:r>
            <a:r>
              <a:rPr lang="de-DE" sz="1600" err="1">
                <a:solidFill>
                  <a:schemeClr val="bg1"/>
                </a:solidFill>
                <a:latin typeface="Titillium Web" panose="00000500000000000000" pitchFamily="2" charset="0"/>
              </a:rPr>
              <a:t>Webinartitel</a:t>
            </a:r>
            <a:r>
              <a:rPr lang="de-DE" sz="1600">
                <a:solidFill>
                  <a:schemeClr val="bg1"/>
                </a:solidFill>
                <a:latin typeface="Titillium Web" panose="00000500000000000000" pitchFamily="2" charset="0"/>
              </a:rPr>
              <a:t>]	 	[Datum]</a:t>
            </a:r>
          </a:p>
        </p:txBody>
      </p:sp>
      <p:sp>
        <p:nvSpPr>
          <p:cNvPr id="9" name="Rechteck 8">
            <a:extLst>
              <a:ext uri="{FF2B5EF4-FFF2-40B4-BE49-F238E27FC236}">
                <a16:creationId xmlns:a16="http://schemas.microsoft.com/office/drawing/2014/main" id="{80FC03EA-DC16-4631-AF16-8ECB63BE9314}"/>
              </a:ext>
            </a:extLst>
          </p:cNvPr>
          <p:cNvSpPr/>
          <p:nvPr/>
        </p:nvSpPr>
        <p:spPr>
          <a:xfrm>
            <a:off x="131421" y="109787"/>
            <a:ext cx="11926082" cy="627805"/>
          </a:xfrm>
          <a:prstGeom prst="rect">
            <a:avLst/>
          </a:prstGeom>
          <a:solidFill>
            <a:srgbClr val="004359"/>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200" b="1" dirty="0">
                <a:solidFill>
                  <a:schemeClr val="bg1"/>
                </a:solidFill>
                <a:latin typeface="Titillium Web" panose="00000500000000000000" pitchFamily="2" charset="0"/>
              </a:rPr>
              <a:t>[Kumulierung] - </a:t>
            </a:r>
            <a:r>
              <a:rPr lang="de-DE" sz="2200" b="1" dirty="0">
                <a:solidFill>
                  <a:schemeClr val="bg1"/>
                </a:solidFill>
                <a:latin typeface="Titillium Web" panose="00000500000000000000" pitchFamily="2" charset="0"/>
              </a:rPr>
              <a:t>[Präferenzgewährung]</a:t>
            </a:r>
            <a:r>
              <a:rPr lang="de-DE" sz="2200" b="1" dirty="0">
                <a:solidFill>
                  <a:schemeClr val="bg1"/>
                </a:solidFill>
                <a:latin typeface="Titillium Web" panose="00000500000000000000" pitchFamily="2" charset="0"/>
                <a:cs typeface="Calibri" panose="020F0502020204030204"/>
              </a:rPr>
              <a:t> </a:t>
            </a:r>
          </a:p>
        </p:txBody>
      </p:sp>
      <p:pic>
        <p:nvPicPr>
          <p:cNvPr id="11" name="Grafik 10" descr="Ein Bild, das Schild, sitzend, dunkel, Frau enthält.&#10;&#10;Automatisch generierte Beschreibung">
            <a:extLst>
              <a:ext uri="{FF2B5EF4-FFF2-40B4-BE49-F238E27FC236}">
                <a16:creationId xmlns:a16="http://schemas.microsoft.com/office/drawing/2014/main" id="{2E331DDF-3ECE-4091-9D55-D20434597297}"/>
              </a:ext>
            </a:extLst>
          </p:cNvPr>
          <p:cNvPicPr>
            <a:picLocks noChangeAspect="1"/>
          </p:cNvPicPr>
          <p:nvPr/>
        </p:nvPicPr>
        <p:blipFill rotWithShape="1">
          <a:blip r:embed="rId4">
            <a:extLst>
              <a:ext uri="{28A0092B-C50C-407E-A947-70E740481C1C}">
                <a14:useLocalDpi xmlns:a14="http://schemas.microsoft.com/office/drawing/2010/main" val="0"/>
              </a:ext>
            </a:extLst>
          </a:blip>
          <a:srcRect r="18763"/>
          <a:stretch/>
        </p:blipFill>
        <p:spPr>
          <a:xfrm>
            <a:off x="73774" y="6274501"/>
            <a:ext cx="1382584" cy="485871"/>
          </a:xfrm>
          <a:prstGeom prst="rect">
            <a:avLst/>
          </a:prstGeom>
        </p:spPr>
      </p:pic>
      <p:sp>
        <p:nvSpPr>
          <p:cNvPr id="15" name="Rechteck 14">
            <a:extLst>
              <a:ext uri="{FF2B5EF4-FFF2-40B4-BE49-F238E27FC236}">
                <a16:creationId xmlns:a16="http://schemas.microsoft.com/office/drawing/2014/main" id="{E9CEFFBB-1206-45E4-BF37-ADF4E172EBA1}"/>
              </a:ext>
            </a:extLst>
          </p:cNvPr>
          <p:cNvSpPr/>
          <p:nvPr/>
        </p:nvSpPr>
        <p:spPr>
          <a:xfrm>
            <a:off x="131421" y="109786"/>
            <a:ext cx="426561" cy="627805"/>
          </a:xfrm>
          <a:prstGeom prst="rect">
            <a:avLst/>
          </a:prstGeom>
          <a:solidFill>
            <a:srgbClr val="00AD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rgbClr val="008AAE"/>
              </a:solidFill>
              <a:latin typeface="+mj-lt"/>
            </a:endParaRPr>
          </a:p>
        </p:txBody>
      </p:sp>
      <p:sp>
        <p:nvSpPr>
          <p:cNvPr id="35" name="Gleichschenkliges Dreieck 34">
            <a:extLst>
              <a:ext uri="{FF2B5EF4-FFF2-40B4-BE49-F238E27FC236}">
                <a16:creationId xmlns:a16="http://schemas.microsoft.com/office/drawing/2014/main" id="{23EA5CC2-8C9E-43BB-93CD-D70B7C515FDB}"/>
              </a:ext>
            </a:extLst>
          </p:cNvPr>
          <p:cNvSpPr/>
          <p:nvPr/>
        </p:nvSpPr>
        <p:spPr>
          <a:xfrm rot="5400000">
            <a:off x="1339236" y="6464236"/>
            <a:ext cx="487032" cy="105240"/>
          </a:xfrm>
          <a:prstGeom prst="triangle">
            <a:avLst/>
          </a:prstGeom>
          <a:solidFill>
            <a:srgbClr val="00AD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7" name="Gleichschenkliges Dreieck 36">
            <a:extLst>
              <a:ext uri="{FF2B5EF4-FFF2-40B4-BE49-F238E27FC236}">
                <a16:creationId xmlns:a16="http://schemas.microsoft.com/office/drawing/2014/main" id="{9F451F08-1876-4027-9979-14455020E7D7}"/>
              </a:ext>
            </a:extLst>
          </p:cNvPr>
          <p:cNvSpPr/>
          <p:nvPr/>
        </p:nvSpPr>
        <p:spPr>
          <a:xfrm rot="16200000">
            <a:off x="10964892" y="6464442"/>
            <a:ext cx="487032" cy="105240"/>
          </a:xfrm>
          <a:prstGeom prst="triangle">
            <a:avLst/>
          </a:prstGeom>
          <a:solidFill>
            <a:srgbClr val="00AD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9" name="Gleichschenkliges Dreieck 38">
            <a:extLst>
              <a:ext uri="{FF2B5EF4-FFF2-40B4-BE49-F238E27FC236}">
                <a16:creationId xmlns:a16="http://schemas.microsoft.com/office/drawing/2014/main" id="{6602F46D-63D2-414D-845A-35C08119CE8F}"/>
              </a:ext>
            </a:extLst>
          </p:cNvPr>
          <p:cNvSpPr/>
          <p:nvPr/>
        </p:nvSpPr>
        <p:spPr>
          <a:xfrm rot="5400000">
            <a:off x="294540" y="373227"/>
            <a:ext cx="627805" cy="100924"/>
          </a:xfrm>
          <a:prstGeom prst="triangle">
            <a:avLst/>
          </a:prstGeom>
          <a:solidFill>
            <a:srgbClr val="00AD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7487068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a:extLst>
              <a:ext uri="{FF2B5EF4-FFF2-40B4-BE49-F238E27FC236}">
                <a16:creationId xmlns:a16="http://schemas.microsoft.com/office/drawing/2014/main" id="{D6EE6312-5FCD-40FA-890C-29F067C878A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36884"/>
            <a:ext cx="12191999" cy="6858000"/>
          </a:xfrm>
          <a:prstGeom prst="rect">
            <a:avLst/>
          </a:prstGeom>
          <a:noFill/>
          <a:extLst>
            <a:ext uri="{909E8E84-426E-40DD-AFC4-6F175D3DCCD1}">
              <a14:hiddenFill xmlns:a14="http://schemas.microsoft.com/office/drawing/2010/main">
                <a:solidFill>
                  <a:srgbClr val="FFFFFF"/>
                </a:solidFill>
              </a14:hiddenFill>
            </a:ext>
          </a:extLst>
        </p:spPr>
      </p:pic>
      <p:sp>
        <p:nvSpPr>
          <p:cNvPr id="6" name="Rechteck 5">
            <a:extLst>
              <a:ext uri="{FF2B5EF4-FFF2-40B4-BE49-F238E27FC236}">
                <a16:creationId xmlns:a16="http://schemas.microsoft.com/office/drawing/2014/main" id="{FEC2815A-FF13-4299-9520-7738A0CD6194}"/>
              </a:ext>
            </a:extLst>
          </p:cNvPr>
          <p:cNvSpPr/>
          <p:nvPr/>
        </p:nvSpPr>
        <p:spPr>
          <a:xfrm>
            <a:off x="11344102" y="6273338"/>
            <a:ext cx="713401" cy="487034"/>
          </a:xfrm>
          <a:prstGeom prst="rect">
            <a:avLst/>
          </a:prstGeom>
          <a:solidFill>
            <a:srgbClr val="BACF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rgbClr val="008AAE"/>
              </a:solidFill>
              <a:latin typeface="+mj-lt"/>
            </a:endParaRPr>
          </a:p>
        </p:txBody>
      </p:sp>
      <p:sp>
        <p:nvSpPr>
          <p:cNvPr id="3" name="Foliennummernplatzhalter 2">
            <a:extLst>
              <a:ext uri="{FF2B5EF4-FFF2-40B4-BE49-F238E27FC236}">
                <a16:creationId xmlns:a16="http://schemas.microsoft.com/office/drawing/2014/main" id="{AB0F6EA8-427B-4658-8D03-A101566A5378}"/>
              </a:ext>
            </a:extLst>
          </p:cNvPr>
          <p:cNvSpPr>
            <a:spLocks noGrp="1"/>
          </p:cNvSpPr>
          <p:nvPr>
            <p:ph type="sldNum" sz="quarter" idx="12"/>
          </p:nvPr>
        </p:nvSpPr>
        <p:spPr>
          <a:xfrm>
            <a:off x="11538011" y="6334292"/>
            <a:ext cx="325582" cy="365125"/>
          </a:xfrm>
        </p:spPr>
        <p:txBody>
          <a:bodyPr/>
          <a:lstStyle/>
          <a:p>
            <a:fld id="{FAC1C434-31DD-49E2-A4ED-9B6F0DB5DE80}" type="slidenum">
              <a:rPr lang="de-DE" sz="1400" smtClean="0">
                <a:solidFill>
                  <a:schemeClr val="bg1"/>
                </a:solidFill>
              </a:rPr>
              <a:t>5</a:t>
            </a:fld>
            <a:endParaRPr lang="de-DE" sz="1400">
              <a:solidFill>
                <a:schemeClr val="bg1"/>
              </a:solidFill>
            </a:endParaRPr>
          </a:p>
        </p:txBody>
      </p:sp>
      <p:sp>
        <p:nvSpPr>
          <p:cNvPr id="24" name="Textfeld 23">
            <a:extLst>
              <a:ext uri="{FF2B5EF4-FFF2-40B4-BE49-F238E27FC236}">
                <a16:creationId xmlns:a16="http://schemas.microsoft.com/office/drawing/2014/main" id="{7E38975A-3CDF-4AA3-80A7-0468977F864F}"/>
              </a:ext>
            </a:extLst>
          </p:cNvPr>
          <p:cNvSpPr txBox="1"/>
          <p:nvPr/>
        </p:nvSpPr>
        <p:spPr>
          <a:xfrm>
            <a:off x="557981" y="1059120"/>
            <a:ext cx="10825280" cy="3139321"/>
          </a:xfrm>
          <a:prstGeom prst="rect">
            <a:avLst/>
          </a:prstGeom>
          <a:noFill/>
          <a:ln>
            <a:no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panose="020B0604020202020204" pitchFamily="34" charset="0"/>
              <a:buChar char="•"/>
            </a:pPr>
            <a:r>
              <a:rPr lang="de-DE" dirty="0"/>
              <a:t>Versendung ins Drittland =&gt; Präferenzprüfung</a:t>
            </a:r>
          </a:p>
          <a:p>
            <a:pPr marL="742950" lvl="1" indent="-285750">
              <a:buFont typeface="Courier New" panose="02070309020205020404" pitchFamily="49" charset="0"/>
              <a:buChar char="o"/>
            </a:pPr>
            <a:r>
              <a:rPr lang="de-DE" dirty="0"/>
              <a:t>Prüfung ob Ware Präferenzberechtigt ist: </a:t>
            </a:r>
            <a:r>
              <a:rPr lang="de-DE" sz="1500" dirty="0">
                <a:hlinkClick r:id="rId4"/>
              </a:rPr>
              <a:t>https://trade.ec.europa.eu/access-to-markets/de/home</a:t>
            </a:r>
            <a:r>
              <a:rPr lang="de-DE" sz="1500" dirty="0"/>
              <a:t> </a:t>
            </a:r>
          </a:p>
          <a:p>
            <a:pPr lvl="1"/>
            <a:r>
              <a:rPr lang="de-DE" dirty="0"/>
              <a:t>Bearbeitungsvorgang:</a:t>
            </a:r>
          </a:p>
          <a:p>
            <a:pPr marL="1200150" lvl="2" indent="-285750">
              <a:buFont typeface="Courier New" panose="02070309020205020404" pitchFamily="49" charset="0"/>
              <a:buChar char="o"/>
            </a:pPr>
            <a:r>
              <a:rPr lang="de-DE" dirty="0"/>
              <a:t>Vollständig</a:t>
            </a:r>
          </a:p>
          <a:p>
            <a:pPr lvl="3"/>
            <a:r>
              <a:rPr lang="de-DE" dirty="0"/>
              <a:t>Nachweisunterlagen 10 Jahre archivieren</a:t>
            </a:r>
          </a:p>
          <a:p>
            <a:pPr marL="1200150" lvl="2" indent="-285750">
              <a:buFont typeface="Courier New" panose="02070309020205020404" pitchFamily="49" charset="0"/>
              <a:buChar char="o"/>
            </a:pPr>
            <a:r>
              <a:rPr lang="de-DE" dirty="0"/>
              <a:t>Ausreichend Be- oder Verarbeitet</a:t>
            </a:r>
          </a:p>
          <a:p>
            <a:pPr lvl="3"/>
            <a:r>
              <a:rPr lang="de-DE" dirty="0"/>
              <a:t>Präferenzkalkulation</a:t>
            </a:r>
          </a:p>
          <a:p>
            <a:pPr lvl="3"/>
            <a:r>
              <a:rPr lang="de-DE" dirty="0"/>
              <a:t>Prüfung: Minimalbehandlung; Draw-Back-Verbot, Territorialitätsprinzip</a:t>
            </a:r>
          </a:p>
          <a:p>
            <a:pPr marL="1200150" lvl="2" indent="-285750">
              <a:buFont typeface="Courier New" panose="02070309020205020404" pitchFamily="49" charset="0"/>
              <a:buChar char="o"/>
            </a:pPr>
            <a:r>
              <a:rPr lang="de-DE" dirty="0"/>
              <a:t>Zugekauft</a:t>
            </a:r>
          </a:p>
          <a:p>
            <a:pPr lvl="3"/>
            <a:r>
              <a:rPr lang="de-DE" dirty="0"/>
              <a:t>Prüfung der LE/LLE (siehe Bsp.)</a:t>
            </a:r>
          </a:p>
          <a:p>
            <a:pPr marL="285750" indent="-285750">
              <a:buFont typeface="Arial" panose="020B0604020202020204" pitchFamily="34" charset="0"/>
              <a:buChar char="•"/>
            </a:pPr>
            <a:r>
              <a:rPr lang="de-DE" dirty="0"/>
              <a:t>Vereinfachungen bei den Nachweisen</a:t>
            </a:r>
          </a:p>
        </p:txBody>
      </p:sp>
      <p:sp>
        <p:nvSpPr>
          <p:cNvPr id="7" name="Rechteck 6">
            <a:extLst>
              <a:ext uri="{FF2B5EF4-FFF2-40B4-BE49-F238E27FC236}">
                <a16:creationId xmlns:a16="http://schemas.microsoft.com/office/drawing/2014/main" id="{BF7C1113-1F4C-4AFE-A043-149A274F3E9F}"/>
              </a:ext>
            </a:extLst>
          </p:cNvPr>
          <p:cNvSpPr/>
          <p:nvPr/>
        </p:nvSpPr>
        <p:spPr>
          <a:xfrm>
            <a:off x="1530132" y="6273338"/>
            <a:ext cx="9725301" cy="487034"/>
          </a:xfrm>
          <a:prstGeom prst="rect">
            <a:avLst/>
          </a:prstGeom>
          <a:solidFill>
            <a:srgbClr val="004359"/>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a:solidFill>
                  <a:schemeClr val="bg1"/>
                </a:solidFill>
                <a:latin typeface="Titillium Web" panose="00000500000000000000" pitchFamily="2" charset="0"/>
              </a:rPr>
              <a:t>[</a:t>
            </a:r>
            <a:r>
              <a:rPr lang="de-DE" sz="1600" err="1">
                <a:solidFill>
                  <a:schemeClr val="bg1"/>
                </a:solidFill>
                <a:latin typeface="Titillium Web" panose="00000500000000000000" pitchFamily="2" charset="0"/>
              </a:rPr>
              <a:t>Webinartitel</a:t>
            </a:r>
            <a:r>
              <a:rPr lang="de-DE" sz="1600">
                <a:solidFill>
                  <a:schemeClr val="bg1"/>
                </a:solidFill>
                <a:latin typeface="Titillium Web" panose="00000500000000000000" pitchFamily="2" charset="0"/>
              </a:rPr>
              <a:t>]	 	[Datum]</a:t>
            </a:r>
          </a:p>
        </p:txBody>
      </p:sp>
      <p:sp>
        <p:nvSpPr>
          <p:cNvPr id="9" name="Rechteck 8">
            <a:extLst>
              <a:ext uri="{FF2B5EF4-FFF2-40B4-BE49-F238E27FC236}">
                <a16:creationId xmlns:a16="http://schemas.microsoft.com/office/drawing/2014/main" id="{80FC03EA-DC16-4631-AF16-8ECB63BE9314}"/>
              </a:ext>
            </a:extLst>
          </p:cNvPr>
          <p:cNvSpPr/>
          <p:nvPr/>
        </p:nvSpPr>
        <p:spPr>
          <a:xfrm>
            <a:off x="131421" y="109787"/>
            <a:ext cx="11926082" cy="627805"/>
          </a:xfrm>
          <a:prstGeom prst="rect">
            <a:avLst/>
          </a:prstGeom>
          <a:solidFill>
            <a:srgbClr val="004359"/>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200" b="1" dirty="0">
                <a:solidFill>
                  <a:schemeClr val="bg1"/>
                </a:solidFill>
                <a:latin typeface="Titillium Web" panose="00000500000000000000" pitchFamily="2" charset="0"/>
              </a:rPr>
              <a:t>[Kumulierung] - </a:t>
            </a:r>
            <a:r>
              <a:rPr lang="de-DE" sz="2200" b="1" dirty="0">
                <a:solidFill>
                  <a:schemeClr val="bg1"/>
                </a:solidFill>
                <a:latin typeface="Titillium Web" panose="00000500000000000000" pitchFamily="2" charset="0"/>
              </a:rPr>
              <a:t>[Präferenzgewährung]</a:t>
            </a:r>
            <a:r>
              <a:rPr lang="de-DE" sz="2200" b="1" dirty="0">
                <a:solidFill>
                  <a:schemeClr val="bg1"/>
                </a:solidFill>
                <a:latin typeface="Titillium Web" panose="00000500000000000000" pitchFamily="2" charset="0"/>
                <a:cs typeface="Calibri" panose="020F0502020204030204"/>
              </a:rPr>
              <a:t> </a:t>
            </a:r>
          </a:p>
        </p:txBody>
      </p:sp>
      <p:pic>
        <p:nvPicPr>
          <p:cNvPr id="11" name="Grafik 10" descr="Ein Bild, das Schild, sitzend, dunkel, Frau enthält.&#10;&#10;Automatisch generierte Beschreibung">
            <a:extLst>
              <a:ext uri="{FF2B5EF4-FFF2-40B4-BE49-F238E27FC236}">
                <a16:creationId xmlns:a16="http://schemas.microsoft.com/office/drawing/2014/main" id="{2E331DDF-3ECE-4091-9D55-D20434597297}"/>
              </a:ext>
            </a:extLst>
          </p:cNvPr>
          <p:cNvPicPr>
            <a:picLocks noChangeAspect="1"/>
          </p:cNvPicPr>
          <p:nvPr/>
        </p:nvPicPr>
        <p:blipFill rotWithShape="1">
          <a:blip r:embed="rId5">
            <a:extLst>
              <a:ext uri="{28A0092B-C50C-407E-A947-70E740481C1C}">
                <a14:useLocalDpi xmlns:a14="http://schemas.microsoft.com/office/drawing/2010/main" val="0"/>
              </a:ext>
            </a:extLst>
          </a:blip>
          <a:srcRect r="18763"/>
          <a:stretch/>
        </p:blipFill>
        <p:spPr>
          <a:xfrm>
            <a:off x="73774" y="6274501"/>
            <a:ext cx="1382584" cy="485871"/>
          </a:xfrm>
          <a:prstGeom prst="rect">
            <a:avLst/>
          </a:prstGeom>
        </p:spPr>
      </p:pic>
      <p:sp>
        <p:nvSpPr>
          <p:cNvPr id="15" name="Rechteck 14">
            <a:extLst>
              <a:ext uri="{FF2B5EF4-FFF2-40B4-BE49-F238E27FC236}">
                <a16:creationId xmlns:a16="http://schemas.microsoft.com/office/drawing/2014/main" id="{E9CEFFBB-1206-45E4-BF37-ADF4E172EBA1}"/>
              </a:ext>
            </a:extLst>
          </p:cNvPr>
          <p:cNvSpPr/>
          <p:nvPr/>
        </p:nvSpPr>
        <p:spPr>
          <a:xfrm>
            <a:off x="131421" y="109786"/>
            <a:ext cx="426561" cy="627805"/>
          </a:xfrm>
          <a:prstGeom prst="rect">
            <a:avLst/>
          </a:prstGeom>
          <a:solidFill>
            <a:srgbClr val="00AD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rgbClr val="008AAE"/>
              </a:solidFill>
              <a:latin typeface="+mj-lt"/>
            </a:endParaRPr>
          </a:p>
        </p:txBody>
      </p:sp>
      <p:sp>
        <p:nvSpPr>
          <p:cNvPr id="35" name="Gleichschenkliges Dreieck 34">
            <a:extLst>
              <a:ext uri="{FF2B5EF4-FFF2-40B4-BE49-F238E27FC236}">
                <a16:creationId xmlns:a16="http://schemas.microsoft.com/office/drawing/2014/main" id="{23EA5CC2-8C9E-43BB-93CD-D70B7C515FDB}"/>
              </a:ext>
            </a:extLst>
          </p:cNvPr>
          <p:cNvSpPr/>
          <p:nvPr/>
        </p:nvSpPr>
        <p:spPr>
          <a:xfrm rot="5400000">
            <a:off x="1339236" y="6464236"/>
            <a:ext cx="487032" cy="105240"/>
          </a:xfrm>
          <a:prstGeom prst="triangle">
            <a:avLst/>
          </a:prstGeom>
          <a:solidFill>
            <a:srgbClr val="00AD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7" name="Gleichschenkliges Dreieck 36">
            <a:extLst>
              <a:ext uri="{FF2B5EF4-FFF2-40B4-BE49-F238E27FC236}">
                <a16:creationId xmlns:a16="http://schemas.microsoft.com/office/drawing/2014/main" id="{9F451F08-1876-4027-9979-14455020E7D7}"/>
              </a:ext>
            </a:extLst>
          </p:cNvPr>
          <p:cNvSpPr/>
          <p:nvPr/>
        </p:nvSpPr>
        <p:spPr>
          <a:xfrm rot="16200000">
            <a:off x="10964892" y="6464442"/>
            <a:ext cx="487032" cy="105240"/>
          </a:xfrm>
          <a:prstGeom prst="triangle">
            <a:avLst/>
          </a:prstGeom>
          <a:solidFill>
            <a:srgbClr val="00AD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9" name="Gleichschenkliges Dreieck 38">
            <a:extLst>
              <a:ext uri="{FF2B5EF4-FFF2-40B4-BE49-F238E27FC236}">
                <a16:creationId xmlns:a16="http://schemas.microsoft.com/office/drawing/2014/main" id="{6602F46D-63D2-414D-845A-35C08119CE8F}"/>
              </a:ext>
            </a:extLst>
          </p:cNvPr>
          <p:cNvSpPr/>
          <p:nvPr/>
        </p:nvSpPr>
        <p:spPr>
          <a:xfrm rot="5400000">
            <a:off x="294540" y="373227"/>
            <a:ext cx="627805" cy="100924"/>
          </a:xfrm>
          <a:prstGeom prst="triangle">
            <a:avLst/>
          </a:prstGeom>
          <a:solidFill>
            <a:srgbClr val="00AD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0428586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a:extLst>
              <a:ext uri="{FF2B5EF4-FFF2-40B4-BE49-F238E27FC236}">
                <a16:creationId xmlns:a16="http://schemas.microsoft.com/office/drawing/2014/main" id="{D6EE6312-5FCD-40FA-890C-29F067C878A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36884"/>
            <a:ext cx="12191999" cy="6858000"/>
          </a:xfrm>
          <a:prstGeom prst="rect">
            <a:avLst/>
          </a:prstGeom>
          <a:noFill/>
          <a:extLst>
            <a:ext uri="{909E8E84-426E-40DD-AFC4-6F175D3DCCD1}">
              <a14:hiddenFill xmlns:a14="http://schemas.microsoft.com/office/drawing/2010/main">
                <a:solidFill>
                  <a:srgbClr val="FFFFFF"/>
                </a:solidFill>
              </a14:hiddenFill>
            </a:ext>
          </a:extLst>
        </p:spPr>
      </p:pic>
      <p:sp>
        <p:nvSpPr>
          <p:cNvPr id="6" name="Rechteck 5">
            <a:extLst>
              <a:ext uri="{FF2B5EF4-FFF2-40B4-BE49-F238E27FC236}">
                <a16:creationId xmlns:a16="http://schemas.microsoft.com/office/drawing/2014/main" id="{FEC2815A-FF13-4299-9520-7738A0CD6194}"/>
              </a:ext>
            </a:extLst>
          </p:cNvPr>
          <p:cNvSpPr/>
          <p:nvPr/>
        </p:nvSpPr>
        <p:spPr>
          <a:xfrm>
            <a:off x="11344102" y="6273338"/>
            <a:ext cx="713401" cy="487034"/>
          </a:xfrm>
          <a:prstGeom prst="rect">
            <a:avLst/>
          </a:prstGeom>
          <a:solidFill>
            <a:srgbClr val="BACF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rgbClr val="008AAE"/>
              </a:solidFill>
              <a:latin typeface="+mj-lt"/>
            </a:endParaRPr>
          </a:p>
        </p:txBody>
      </p:sp>
      <p:sp>
        <p:nvSpPr>
          <p:cNvPr id="3" name="Foliennummernplatzhalter 2">
            <a:extLst>
              <a:ext uri="{FF2B5EF4-FFF2-40B4-BE49-F238E27FC236}">
                <a16:creationId xmlns:a16="http://schemas.microsoft.com/office/drawing/2014/main" id="{AB0F6EA8-427B-4658-8D03-A101566A5378}"/>
              </a:ext>
            </a:extLst>
          </p:cNvPr>
          <p:cNvSpPr>
            <a:spLocks noGrp="1"/>
          </p:cNvSpPr>
          <p:nvPr>
            <p:ph type="sldNum" sz="quarter" idx="12"/>
          </p:nvPr>
        </p:nvSpPr>
        <p:spPr>
          <a:xfrm>
            <a:off x="11538011" y="6334292"/>
            <a:ext cx="325582" cy="365125"/>
          </a:xfrm>
        </p:spPr>
        <p:txBody>
          <a:bodyPr/>
          <a:lstStyle/>
          <a:p>
            <a:fld id="{FAC1C434-31DD-49E2-A4ED-9B6F0DB5DE80}" type="slidenum">
              <a:rPr lang="de-DE" sz="1400" smtClean="0">
                <a:solidFill>
                  <a:schemeClr val="bg1"/>
                </a:solidFill>
              </a:rPr>
              <a:t>6</a:t>
            </a:fld>
            <a:endParaRPr lang="de-DE" sz="1400">
              <a:solidFill>
                <a:schemeClr val="bg1"/>
              </a:solidFill>
            </a:endParaRPr>
          </a:p>
        </p:txBody>
      </p:sp>
      <p:sp>
        <p:nvSpPr>
          <p:cNvPr id="24" name="Textfeld 23">
            <a:extLst>
              <a:ext uri="{FF2B5EF4-FFF2-40B4-BE49-F238E27FC236}">
                <a16:creationId xmlns:a16="http://schemas.microsoft.com/office/drawing/2014/main" id="{7E38975A-3CDF-4AA3-80A7-0468977F864F}"/>
              </a:ext>
            </a:extLst>
          </p:cNvPr>
          <p:cNvSpPr txBox="1"/>
          <p:nvPr/>
        </p:nvSpPr>
        <p:spPr>
          <a:xfrm>
            <a:off x="557981" y="1059120"/>
            <a:ext cx="10825280" cy="4524315"/>
          </a:xfrm>
          <a:prstGeom prst="rect">
            <a:avLst/>
          </a:prstGeom>
          <a:noFill/>
          <a:ln>
            <a:no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panose="020B0604020202020204" pitchFamily="34" charset="0"/>
              <a:buChar char="•"/>
            </a:pPr>
            <a:r>
              <a:rPr lang="de-DE" dirty="0"/>
              <a:t>Weltweite Auslegung fast aller Länder</a:t>
            </a:r>
          </a:p>
          <a:p>
            <a:pPr marL="285750" indent="-285750">
              <a:buFont typeface="Arial" panose="020B0604020202020204" pitchFamily="34" charset="0"/>
              <a:buChar char="•"/>
            </a:pPr>
            <a:r>
              <a:rPr lang="de-DE" dirty="0"/>
              <a:t>Grundlage für Zolltarife und statistische Daten für 98% aller waren im internationalen Handel</a:t>
            </a:r>
          </a:p>
          <a:p>
            <a:pPr marL="285750" indent="-285750">
              <a:buFont typeface="Arial" panose="020B0604020202020204" pitchFamily="34" charset="0"/>
              <a:buChar char="•"/>
            </a:pPr>
            <a:r>
              <a:rPr lang="de-DE" dirty="0"/>
              <a:t>Jährliche Aktualisierung zum Jahresbeginn, alle 5 Jahre große Änderung, um technologischen Veränderungen und der Entwicklung neuer Produkte Rechnung zu tragen</a:t>
            </a:r>
          </a:p>
          <a:p>
            <a:pPr marL="285750" indent="-285750">
              <a:buFont typeface="Arial" panose="020B0604020202020204" pitchFamily="34" charset="0"/>
              <a:buChar char="•"/>
            </a:pPr>
            <a:r>
              <a:rPr lang="de-DE" dirty="0"/>
              <a:t>Änderung der Verfahren und Rechtsvorschriften weltweit zeitlich nicht einheitlich =&gt; führt zu Unstimmigkeiten</a:t>
            </a:r>
          </a:p>
          <a:p>
            <a:pPr marL="742950" lvl="1" indent="-285750">
              <a:buFont typeface="Wingdings" pitchFamily="2" charset="2"/>
              <a:buChar char="Ø"/>
            </a:pPr>
            <a:r>
              <a:rPr lang="de-DE" dirty="0"/>
              <a:t>Harmonisiertes System</a:t>
            </a:r>
          </a:p>
          <a:p>
            <a:pPr marL="285750" indent="-285750">
              <a:buFont typeface="Arial" panose="020B0604020202020204" pitchFamily="34" charset="0"/>
              <a:buChar char="•"/>
            </a:pPr>
            <a:r>
              <a:rPr lang="de-DE" dirty="0"/>
              <a:t>Kombinierte Nomenklatur ist das 8-stellige Kodierungssystem der EU unterlegt mit weiteren EU-Unterteilungen und rechtlichen Anmerkungen</a:t>
            </a:r>
          </a:p>
          <a:p>
            <a:pPr marL="285750" indent="-285750">
              <a:buFont typeface="Arial" panose="020B0604020202020204" pitchFamily="34" charset="0"/>
              <a:buChar char="•"/>
            </a:pPr>
            <a:r>
              <a:rPr lang="de-DE" dirty="0"/>
              <a:t>Die KN dient dem Gemeinsamen Zolltarif der EU als Grundlage für die Erhebung von Statistiken und Maßnahmen</a:t>
            </a:r>
          </a:p>
          <a:p>
            <a:pPr marL="285750" indent="-285750">
              <a:buFont typeface="Arial" panose="020B0604020202020204" pitchFamily="34" charset="0"/>
              <a:buChar char="•"/>
            </a:pPr>
            <a:endParaRPr lang="de-DE" dirty="0"/>
          </a:p>
          <a:p>
            <a:pPr marL="285750" indent="-285750">
              <a:buFont typeface="Arial" panose="020B0604020202020204" pitchFamily="34" charset="0"/>
              <a:buChar char="•"/>
            </a:pPr>
            <a:r>
              <a:rPr lang="de-DE" dirty="0"/>
              <a:t>Funktion:</a:t>
            </a:r>
          </a:p>
          <a:p>
            <a:pPr marL="285750" indent="-285750">
              <a:buFont typeface="Arial" panose="020B0604020202020204" pitchFamily="34" charset="0"/>
              <a:buChar char="•"/>
            </a:pPr>
            <a:r>
              <a:rPr lang="de-DE" dirty="0"/>
              <a:t>Jede Unterteilung der KN enthält einen Code und heißt „KN-Code“</a:t>
            </a:r>
          </a:p>
          <a:p>
            <a:pPr marL="742950" lvl="1" indent="-285750">
              <a:buFont typeface="Courier New" panose="02070309020205020404" pitchFamily="49" charset="0"/>
              <a:buChar char="o"/>
            </a:pPr>
            <a:r>
              <a:rPr lang="de-DE" dirty="0"/>
              <a:t>8-stellige Codenummer</a:t>
            </a:r>
          </a:p>
          <a:p>
            <a:pPr marL="742950" lvl="1" indent="-285750">
              <a:buFont typeface="Courier New" panose="02070309020205020404" pitchFamily="49" charset="0"/>
              <a:buChar char="o"/>
            </a:pPr>
            <a:r>
              <a:rPr lang="de-DE" dirty="0"/>
              <a:t>Beschreibung</a:t>
            </a:r>
          </a:p>
          <a:p>
            <a:pPr marL="742950" lvl="1" indent="-285750">
              <a:buFont typeface="Courier New" panose="02070309020205020404" pitchFamily="49" charset="0"/>
              <a:buChar char="o"/>
            </a:pPr>
            <a:r>
              <a:rPr lang="de-DE" dirty="0"/>
              <a:t>Zollsatz</a:t>
            </a:r>
          </a:p>
        </p:txBody>
      </p:sp>
      <p:sp>
        <p:nvSpPr>
          <p:cNvPr id="7" name="Rechteck 6">
            <a:extLst>
              <a:ext uri="{FF2B5EF4-FFF2-40B4-BE49-F238E27FC236}">
                <a16:creationId xmlns:a16="http://schemas.microsoft.com/office/drawing/2014/main" id="{BF7C1113-1F4C-4AFE-A043-149A274F3E9F}"/>
              </a:ext>
            </a:extLst>
          </p:cNvPr>
          <p:cNvSpPr/>
          <p:nvPr/>
        </p:nvSpPr>
        <p:spPr>
          <a:xfrm>
            <a:off x="1530132" y="6273338"/>
            <a:ext cx="9725301" cy="487034"/>
          </a:xfrm>
          <a:prstGeom prst="rect">
            <a:avLst/>
          </a:prstGeom>
          <a:solidFill>
            <a:srgbClr val="004359"/>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a:solidFill>
                  <a:schemeClr val="bg1"/>
                </a:solidFill>
                <a:latin typeface="Titillium Web" panose="00000500000000000000" pitchFamily="2" charset="0"/>
              </a:rPr>
              <a:t>[</a:t>
            </a:r>
            <a:r>
              <a:rPr lang="de-DE" sz="1600" err="1">
                <a:solidFill>
                  <a:schemeClr val="bg1"/>
                </a:solidFill>
                <a:latin typeface="Titillium Web" panose="00000500000000000000" pitchFamily="2" charset="0"/>
              </a:rPr>
              <a:t>Webinartitel</a:t>
            </a:r>
            <a:r>
              <a:rPr lang="de-DE" sz="1600">
                <a:solidFill>
                  <a:schemeClr val="bg1"/>
                </a:solidFill>
                <a:latin typeface="Titillium Web" panose="00000500000000000000" pitchFamily="2" charset="0"/>
              </a:rPr>
              <a:t>]	 	[Datum]</a:t>
            </a:r>
          </a:p>
        </p:txBody>
      </p:sp>
      <p:sp>
        <p:nvSpPr>
          <p:cNvPr id="9" name="Rechteck 8">
            <a:extLst>
              <a:ext uri="{FF2B5EF4-FFF2-40B4-BE49-F238E27FC236}">
                <a16:creationId xmlns:a16="http://schemas.microsoft.com/office/drawing/2014/main" id="{80FC03EA-DC16-4631-AF16-8ECB63BE9314}"/>
              </a:ext>
            </a:extLst>
          </p:cNvPr>
          <p:cNvSpPr/>
          <p:nvPr/>
        </p:nvSpPr>
        <p:spPr>
          <a:xfrm>
            <a:off x="131421" y="109787"/>
            <a:ext cx="11926082" cy="627805"/>
          </a:xfrm>
          <a:prstGeom prst="rect">
            <a:avLst/>
          </a:prstGeom>
          <a:solidFill>
            <a:srgbClr val="004359"/>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200" b="1" dirty="0">
                <a:solidFill>
                  <a:schemeClr val="bg1"/>
                </a:solidFill>
                <a:latin typeface="Titillium Web" panose="00000500000000000000" pitchFamily="2" charset="0"/>
              </a:rPr>
              <a:t>[Kumulierung] - </a:t>
            </a:r>
            <a:r>
              <a:rPr lang="de-DE" sz="2200" b="1" dirty="0">
                <a:solidFill>
                  <a:schemeClr val="bg1"/>
                </a:solidFill>
                <a:latin typeface="Titillium Web" panose="00000500000000000000" pitchFamily="2" charset="0"/>
              </a:rPr>
              <a:t>[Warentarifnummern]</a:t>
            </a:r>
            <a:r>
              <a:rPr lang="de-DE" sz="2200" b="1" dirty="0">
                <a:solidFill>
                  <a:schemeClr val="bg1"/>
                </a:solidFill>
                <a:latin typeface="Titillium Web" panose="00000500000000000000" pitchFamily="2" charset="0"/>
                <a:cs typeface="Calibri" panose="020F0502020204030204"/>
              </a:rPr>
              <a:t> </a:t>
            </a:r>
          </a:p>
        </p:txBody>
      </p:sp>
      <p:pic>
        <p:nvPicPr>
          <p:cNvPr id="11" name="Grafik 10" descr="Ein Bild, das Schild, sitzend, dunkel, Frau enthält.&#10;&#10;Automatisch generierte Beschreibung">
            <a:extLst>
              <a:ext uri="{FF2B5EF4-FFF2-40B4-BE49-F238E27FC236}">
                <a16:creationId xmlns:a16="http://schemas.microsoft.com/office/drawing/2014/main" id="{2E331DDF-3ECE-4091-9D55-D20434597297}"/>
              </a:ext>
            </a:extLst>
          </p:cNvPr>
          <p:cNvPicPr>
            <a:picLocks noChangeAspect="1"/>
          </p:cNvPicPr>
          <p:nvPr/>
        </p:nvPicPr>
        <p:blipFill rotWithShape="1">
          <a:blip r:embed="rId4">
            <a:extLst>
              <a:ext uri="{28A0092B-C50C-407E-A947-70E740481C1C}">
                <a14:useLocalDpi xmlns:a14="http://schemas.microsoft.com/office/drawing/2010/main" val="0"/>
              </a:ext>
            </a:extLst>
          </a:blip>
          <a:srcRect r="18763"/>
          <a:stretch/>
        </p:blipFill>
        <p:spPr>
          <a:xfrm>
            <a:off x="73774" y="6274501"/>
            <a:ext cx="1382584" cy="485871"/>
          </a:xfrm>
          <a:prstGeom prst="rect">
            <a:avLst/>
          </a:prstGeom>
        </p:spPr>
      </p:pic>
      <p:sp>
        <p:nvSpPr>
          <p:cNvPr id="15" name="Rechteck 14">
            <a:extLst>
              <a:ext uri="{FF2B5EF4-FFF2-40B4-BE49-F238E27FC236}">
                <a16:creationId xmlns:a16="http://schemas.microsoft.com/office/drawing/2014/main" id="{E9CEFFBB-1206-45E4-BF37-ADF4E172EBA1}"/>
              </a:ext>
            </a:extLst>
          </p:cNvPr>
          <p:cNvSpPr/>
          <p:nvPr/>
        </p:nvSpPr>
        <p:spPr>
          <a:xfrm>
            <a:off x="131421" y="109786"/>
            <a:ext cx="426561" cy="627805"/>
          </a:xfrm>
          <a:prstGeom prst="rect">
            <a:avLst/>
          </a:prstGeom>
          <a:solidFill>
            <a:srgbClr val="00AD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rgbClr val="008AAE"/>
              </a:solidFill>
              <a:latin typeface="+mj-lt"/>
            </a:endParaRPr>
          </a:p>
        </p:txBody>
      </p:sp>
      <p:sp>
        <p:nvSpPr>
          <p:cNvPr id="35" name="Gleichschenkliges Dreieck 34">
            <a:extLst>
              <a:ext uri="{FF2B5EF4-FFF2-40B4-BE49-F238E27FC236}">
                <a16:creationId xmlns:a16="http://schemas.microsoft.com/office/drawing/2014/main" id="{23EA5CC2-8C9E-43BB-93CD-D70B7C515FDB}"/>
              </a:ext>
            </a:extLst>
          </p:cNvPr>
          <p:cNvSpPr/>
          <p:nvPr/>
        </p:nvSpPr>
        <p:spPr>
          <a:xfrm rot="5400000">
            <a:off x="1339236" y="6464236"/>
            <a:ext cx="487032" cy="105240"/>
          </a:xfrm>
          <a:prstGeom prst="triangle">
            <a:avLst/>
          </a:prstGeom>
          <a:solidFill>
            <a:srgbClr val="00AD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7" name="Gleichschenkliges Dreieck 36">
            <a:extLst>
              <a:ext uri="{FF2B5EF4-FFF2-40B4-BE49-F238E27FC236}">
                <a16:creationId xmlns:a16="http://schemas.microsoft.com/office/drawing/2014/main" id="{9F451F08-1876-4027-9979-14455020E7D7}"/>
              </a:ext>
            </a:extLst>
          </p:cNvPr>
          <p:cNvSpPr/>
          <p:nvPr/>
        </p:nvSpPr>
        <p:spPr>
          <a:xfrm rot="16200000">
            <a:off x="10964892" y="6464442"/>
            <a:ext cx="487032" cy="105240"/>
          </a:xfrm>
          <a:prstGeom prst="triangle">
            <a:avLst/>
          </a:prstGeom>
          <a:solidFill>
            <a:srgbClr val="00AD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9" name="Gleichschenkliges Dreieck 38">
            <a:extLst>
              <a:ext uri="{FF2B5EF4-FFF2-40B4-BE49-F238E27FC236}">
                <a16:creationId xmlns:a16="http://schemas.microsoft.com/office/drawing/2014/main" id="{6602F46D-63D2-414D-845A-35C08119CE8F}"/>
              </a:ext>
            </a:extLst>
          </p:cNvPr>
          <p:cNvSpPr/>
          <p:nvPr/>
        </p:nvSpPr>
        <p:spPr>
          <a:xfrm rot="5400000">
            <a:off x="294540" y="373227"/>
            <a:ext cx="627805" cy="100924"/>
          </a:xfrm>
          <a:prstGeom prst="triangle">
            <a:avLst/>
          </a:prstGeom>
          <a:solidFill>
            <a:srgbClr val="00AD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7613308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a:extLst>
              <a:ext uri="{FF2B5EF4-FFF2-40B4-BE49-F238E27FC236}">
                <a16:creationId xmlns:a16="http://schemas.microsoft.com/office/drawing/2014/main" id="{D6EE6312-5FCD-40FA-890C-29F067C878A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36884"/>
            <a:ext cx="12191999" cy="6858000"/>
          </a:xfrm>
          <a:prstGeom prst="rect">
            <a:avLst/>
          </a:prstGeom>
          <a:noFill/>
          <a:extLst>
            <a:ext uri="{909E8E84-426E-40DD-AFC4-6F175D3DCCD1}">
              <a14:hiddenFill xmlns:a14="http://schemas.microsoft.com/office/drawing/2010/main">
                <a:solidFill>
                  <a:srgbClr val="FFFFFF"/>
                </a:solidFill>
              </a14:hiddenFill>
            </a:ext>
          </a:extLst>
        </p:spPr>
      </p:pic>
      <p:sp>
        <p:nvSpPr>
          <p:cNvPr id="6" name="Rechteck 5">
            <a:extLst>
              <a:ext uri="{FF2B5EF4-FFF2-40B4-BE49-F238E27FC236}">
                <a16:creationId xmlns:a16="http://schemas.microsoft.com/office/drawing/2014/main" id="{FEC2815A-FF13-4299-9520-7738A0CD6194}"/>
              </a:ext>
            </a:extLst>
          </p:cNvPr>
          <p:cNvSpPr/>
          <p:nvPr/>
        </p:nvSpPr>
        <p:spPr>
          <a:xfrm>
            <a:off x="11344102" y="6273338"/>
            <a:ext cx="713401" cy="487034"/>
          </a:xfrm>
          <a:prstGeom prst="rect">
            <a:avLst/>
          </a:prstGeom>
          <a:solidFill>
            <a:srgbClr val="BACF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rgbClr val="008AAE"/>
              </a:solidFill>
              <a:latin typeface="+mj-lt"/>
            </a:endParaRPr>
          </a:p>
        </p:txBody>
      </p:sp>
      <p:sp>
        <p:nvSpPr>
          <p:cNvPr id="3" name="Foliennummernplatzhalter 2">
            <a:extLst>
              <a:ext uri="{FF2B5EF4-FFF2-40B4-BE49-F238E27FC236}">
                <a16:creationId xmlns:a16="http://schemas.microsoft.com/office/drawing/2014/main" id="{AB0F6EA8-427B-4658-8D03-A101566A5378}"/>
              </a:ext>
            </a:extLst>
          </p:cNvPr>
          <p:cNvSpPr>
            <a:spLocks noGrp="1"/>
          </p:cNvSpPr>
          <p:nvPr>
            <p:ph type="sldNum" sz="quarter" idx="12"/>
          </p:nvPr>
        </p:nvSpPr>
        <p:spPr>
          <a:xfrm>
            <a:off x="11538011" y="6334292"/>
            <a:ext cx="325582" cy="365125"/>
          </a:xfrm>
        </p:spPr>
        <p:txBody>
          <a:bodyPr/>
          <a:lstStyle/>
          <a:p>
            <a:fld id="{FAC1C434-31DD-49E2-A4ED-9B6F0DB5DE80}" type="slidenum">
              <a:rPr lang="de-DE" sz="1400" smtClean="0">
                <a:solidFill>
                  <a:schemeClr val="bg1"/>
                </a:solidFill>
              </a:rPr>
              <a:t>7</a:t>
            </a:fld>
            <a:endParaRPr lang="de-DE" sz="1400">
              <a:solidFill>
                <a:schemeClr val="bg1"/>
              </a:solidFill>
            </a:endParaRPr>
          </a:p>
        </p:txBody>
      </p:sp>
      <p:sp>
        <p:nvSpPr>
          <p:cNvPr id="24" name="Textfeld 23">
            <a:extLst>
              <a:ext uri="{FF2B5EF4-FFF2-40B4-BE49-F238E27FC236}">
                <a16:creationId xmlns:a16="http://schemas.microsoft.com/office/drawing/2014/main" id="{7E38975A-3CDF-4AA3-80A7-0468977F864F}"/>
              </a:ext>
            </a:extLst>
          </p:cNvPr>
          <p:cNvSpPr txBox="1"/>
          <p:nvPr/>
        </p:nvSpPr>
        <p:spPr>
          <a:xfrm>
            <a:off x="557981" y="1059120"/>
            <a:ext cx="10825280" cy="2585323"/>
          </a:xfrm>
          <a:prstGeom prst="rect">
            <a:avLst/>
          </a:prstGeom>
          <a:noFill/>
          <a:ln>
            <a:no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buFont typeface="Arial" panose="020B0604020202020204" pitchFamily="34" charset="0"/>
              <a:buChar char="•"/>
            </a:pPr>
            <a:r>
              <a:rPr lang="de-DE" sz="1800" b="1" dirty="0"/>
              <a:t>Kumulierung</a:t>
            </a:r>
            <a:r>
              <a:rPr lang="de-DE" sz="1800" dirty="0"/>
              <a:t> ("Anhäufung") im Präferenzrecht bedeutet, dass beim Ursprungserwerb Bearbeitungen, die in anderen Ländern durchgeführt wurden, "angerechnet" werden. Je nachdem, wie viele Länder beteiligt sind, unterscheidet man verschiedene Kumulierungsvarianten</a:t>
            </a:r>
          </a:p>
          <a:p>
            <a:endParaRPr lang="de-DE" sz="1800" dirty="0"/>
          </a:p>
          <a:p>
            <a:pPr marL="342900" indent="-342900">
              <a:buFont typeface="Arial" panose="020B0604020202020204" pitchFamily="34" charset="0"/>
              <a:buChar char="•"/>
            </a:pPr>
            <a:r>
              <a:rPr lang="de-DE" b="1" dirty="0"/>
              <a:t>Kumulierungsvermerk</a:t>
            </a:r>
          </a:p>
          <a:p>
            <a:pPr marL="742950" lvl="1" indent="-285750">
              <a:buFont typeface="Courier New" panose="02070309020205020404" pitchFamily="49" charset="0"/>
              <a:buChar char="o"/>
            </a:pPr>
            <a:r>
              <a:rPr lang="de-DE" dirty="0"/>
              <a:t>"keine Kumulierung angewendet", wenn der Ursprung ohne Anwendung einer Kumulierung erlangt wurde</a:t>
            </a:r>
          </a:p>
          <a:p>
            <a:pPr marL="742950" lvl="1" indent="-285750">
              <a:buFont typeface="Courier New" panose="02070309020205020404" pitchFamily="49" charset="0"/>
              <a:buChar char="o"/>
            </a:pPr>
            <a:r>
              <a:rPr lang="de-DE" dirty="0"/>
              <a:t>"Kumulierung angewendet mit …", wenn der Ursprung mit Anwendung einer Kumulierung mit einem oder mehreren Ländern erlangt wurde; diese Länder sind einzutragen</a:t>
            </a:r>
          </a:p>
          <a:p>
            <a:pPr marL="800100" lvl="1" indent="-342900">
              <a:buFont typeface="Arial" panose="020B0604020202020204" pitchFamily="34" charset="0"/>
              <a:buChar char="•"/>
            </a:pPr>
            <a:endParaRPr lang="de-DE" dirty="0"/>
          </a:p>
        </p:txBody>
      </p:sp>
      <p:sp>
        <p:nvSpPr>
          <p:cNvPr id="7" name="Rechteck 6">
            <a:extLst>
              <a:ext uri="{FF2B5EF4-FFF2-40B4-BE49-F238E27FC236}">
                <a16:creationId xmlns:a16="http://schemas.microsoft.com/office/drawing/2014/main" id="{BF7C1113-1F4C-4AFE-A043-149A274F3E9F}"/>
              </a:ext>
            </a:extLst>
          </p:cNvPr>
          <p:cNvSpPr/>
          <p:nvPr/>
        </p:nvSpPr>
        <p:spPr>
          <a:xfrm>
            <a:off x="1530132" y="6273338"/>
            <a:ext cx="9725301" cy="487034"/>
          </a:xfrm>
          <a:prstGeom prst="rect">
            <a:avLst/>
          </a:prstGeom>
          <a:solidFill>
            <a:srgbClr val="004359"/>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a:solidFill>
                  <a:schemeClr val="bg1"/>
                </a:solidFill>
                <a:latin typeface="Titillium Web" panose="00000500000000000000" pitchFamily="2" charset="0"/>
              </a:rPr>
              <a:t>[</a:t>
            </a:r>
            <a:r>
              <a:rPr lang="de-DE" sz="1600" err="1">
                <a:solidFill>
                  <a:schemeClr val="bg1"/>
                </a:solidFill>
                <a:latin typeface="Titillium Web" panose="00000500000000000000" pitchFamily="2" charset="0"/>
              </a:rPr>
              <a:t>Webinartitel</a:t>
            </a:r>
            <a:r>
              <a:rPr lang="de-DE" sz="1600">
                <a:solidFill>
                  <a:schemeClr val="bg1"/>
                </a:solidFill>
                <a:latin typeface="Titillium Web" panose="00000500000000000000" pitchFamily="2" charset="0"/>
              </a:rPr>
              <a:t>]	 	[Datum]</a:t>
            </a:r>
          </a:p>
        </p:txBody>
      </p:sp>
      <p:sp>
        <p:nvSpPr>
          <p:cNvPr id="9" name="Rechteck 8">
            <a:extLst>
              <a:ext uri="{FF2B5EF4-FFF2-40B4-BE49-F238E27FC236}">
                <a16:creationId xmlns:a16="http://schemas.microsoft.com/office/drawing/2014/main" id="{80FC03EA-DC16-4631-AF16-8ECB63BE9314}"/>
              </a:ext>
            </a:extLst>
          </p:cNvPr>
          <p:cNvSpPr/>
          <p:nvPr/>
        </p:nvSpPr>
        <p:spPr>
          <a:xfrm>
            <a:off x="131421" y="109787"/>
            <a:ext cx="11926082" cy="627805"/>
          </a:xfrm>
          <a:prstGeom prst="rect">
            <a:avLst/>
          </a:prstGeom>
          <a:solidFill>
            <a:srgbClr val="004359"/>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200" b="1" dirty="0">
                <a:solidFill>
                  <a:schemeClr val="bg1"/>
                </a:solidFill>
                <a:latin typeface="Titillium Web" panose="00000500000000000000" pitchFamily="2" charset="0"/>
              </a:rPr>
              <a:t>[Kumulierung] - </a:t>
            </a:r>
            <a:r>
              <a:rPr lang="de-DE" sz="2200" b="1" dirty="0">
                <a:solidFill>
                  <a:schemeClr val="bg1"/>
                </a:solidFill>
                <a:latin typeface="Titillium Web" panose="00000500000000000000" pitchFamily="2" charset="0"/>
              </a:rPr>
              <a:t>[Definition]</a:t>
            </a:r>
            <a:r>
              <a:rPr lang="de-DE" sz="2200" b="1" dirty="0">
                <a:solidFill>
                  <a:schemeClr val="bg1"/>
                </a:solidFill>
                <a:latin typeface="Titillium Web" panose="00000500000000000000" pitchFamily="2" charset="0"/>
                <a:cs typeface="Calibri" panose="020F0502020204030204"/>
              </a:rPr>
              <a:t> </a:t>
            </a:r>
          </a:p>
        </p:txBody>
      </p:sp>
      <p:pic>
        <p:nvPicPr>
          <p:cNvPr id="11" name="Grafik 10" descr="Ein Bild, das Schild, sitzend, dunkel, Frau enthält.&#10;&#10;Automatisch generierte Beschreibung">
            <a:extLst>
              <a:ext uri="{FF2B5EF4-FFF2-40B4-BE49-F238E27FC236}">
                <a16:creationId xmlns:a16="http://schemas.microsoft.com/office/drawing/2014/main" id="{2E331DDF-3ECE-4091-9D55-D20434597297}"/>
              </a:ext>
            </a:extLst>
          </p:cNvPr>
          <p:cNvPicPr>
            <a:picLocks noChangeAspect="1"/>
          </p:cNvPicPr>
          <p:nvPr/>
        </p:nvPicPr>
        <p:blipFill rotWithShape="1">
          <a:blip r:embed="rId4">
            <a:extLst>
              <a:ext uri="{28A0092B-C50C-407E-A947-70E740481C1C}">
                <a14:useLocalDpi xmlns:a14="http://schemas.microsoft.com/office/drawing/2010/main" val="0"/>
              </a:ext>
            </a:extLst>
          </a:blip>
          <a:srcRect r="18763"/>
          <a:stretch/>
        </p:blipFill>
        <p:spPr>
          <a:xfrm>
            <a:off x="73774" y="6274501"/>
            <a:ext cx="1382584" cy="485871"/>
          </a:xfrm>
          <a:prstGeom prst="rect">
            <a:avLst/>
          </a:prstGeom>
        </p:spPr>
      </p:pic>
      <p:sp>
        <p:nvSpPr>
          <p:cNvPr id="15" name="Rechteck 14">
            <a:extLst>
              <a:ext uri="{FF2B5EF4-FFF2-40B4-BE49-F238E27FC236}">
                <a16:creationId xmlns:a16="http://schemas.microsoft.com/office/drawing/2014/main" id="{E9CEFFBB-1206-45E4-BF37-ADF4E172EBA1}"/>
              </a:ext>
            </a:extLst>
          </p:cNvPr>
          <p:cNvSpPr/>
          <p:nvPr/>
        </p:nvSpPr>
        <p:spPr>
          <a:xfrm>
            <a:off x="131421" y="109786"/>
            <a:ext cx="426561" cy="627805"/>
          </a:xfrm>
          <a:prstGeom prst="rect">
            <a:avLst/>
          </a:prstGeom>
          <a:solidFill>
            <a:srgbClr val="00AD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rgbClr val="008AAE"/>
              </a:solidFill>
              <a:latin typeface="+mj-lt"/>
            </a:endParaRPr>
          </a:p>
        </p:txBody>
      </p:sp>
      <p:sp>
        <p:nvSpPr>
          <p:cNvPr id="35" name="Gleichschenkliges Dreieck 34">
            <a:extLst>
              <a:ext uri="{FF2B5EF4-FFF2-40B4-BE49-F238E27FC236}">
                <a16:creationId xmlns:a16="http://schemas.microsoft.com/office/drawing/2014/main" id="{23EA5CC2-8C9E-43BB-93CD-D70B7C515FDB}"/>
              </a:ext>
            </a:extLst>
          </p:cNvPr>
          <p:cNvSpPr/>
          <p:nvPr/>
        </p:nvSpPr>
        <p:spPr>
          <a:xfrm rot="5400000">
            <a:off x="1339236" y="6464236"/>
            <a:ext cx="487032" cy="105240"/>
          </a:xfrm>
          <a:prstGeom prst="triangle">
            <a:avLst/>
          </a:prstGeom>
          <a:solidFill>
            <a:srgbClr val="00AD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7" name="Gleichschenkliges Dreieck 36">
            <a:extLst>
              <a:ext uri="{FF2B5EF4-FFF2-40B4-BE49-F238E27FC236}">
                <a16:creationId xmlns:a16="http://schemas.microsoft.com/office/drawing/2014/main" id="{9F451F08-1876-4027-9979-14455020E7D7}"/>
              </a:ext>
            </a:extLst>
          </p:cNvPr>
          <p:cNvSpPr/>
          <p:nvPr/>
        </p:nvSpPr>
        <p:spPr>
          <a:xfrm rot="16200000">
            <a:off x="10964892" y="6464442"/>
            <a:ext cx="487032" cy="105240"/>
          </a:xfrm>
          <a:prstGeom prst="triangle">
            <a:avLst/>
          </a:prstGeom>
          <a:solidFill>
            <a:srgbClr val="00AD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9" name="Gleichschenkliges Dreieck 38">
            <a:extLst>
              <a:ext uri="{FF2B5EF4-FFF2-40B4-BE49-F238E27FC236}">
                <a16:creationId xmlns:a16="http://schemas.microsoft.com/office/drawing/2014/main" id="{6602F46D-63D2-414D-845A-35C08119CE8F}"/>
              </a:ext>
            </a:extLst>
          </p:cNvPr>
          <p:cNvSpPr/>
          <p:nvPr/>
        </p:nvSpPr>
        <p:spPr>
          <a:xfrm rot="5400000">
            <a:off x="294540" y="373227"/>
            <a:ext cx="627805" cy="100924"/>
          </a:xfrm>
          <a:prstGeom prst="triangle">
            <a:avLst/>
          </a:prstGeom>
          <a:solidFill>
            <a:srgbClr val="00AD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4910090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a:extLst>
              <a:ext uri="{FF2B5EF4-FFF2-40B4-BE49-F238E27FC236}">
                <a16:creationId xmlns:a16="http://schemas.microsoft.com/office/drawing/2014/main" id="{D6EE6312-5FCD-40FA-890C-29F067C878A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36884"/>
            <a:ext cx="12191999" cy="6858000"/>
          </a:xfrm>
          <a:prstGeom prst="rect">
            <a:avLst/>
          </a:prstGeom>
          <a:noFill/>
          <a:extLst>
            <a:ext uri="{909E8E84-426E-40DD-AFC4-6F175D3DCCD1}">
              <a14:hiddenFill xmlns:a14="http://schemas.microsoft.com/office/drawing/2010/main">
                <a:solidFill>
                  <a:srgbClr val="FFFFFF"/>
                </a:solidFill>
              </a14:hiddenFill>
            </a:ext>
          </a:extLst>
        </p:spPr>
      </p:pic>
      <p:sp>
        <p:nvSpPr>
          <p:cNvPr id="6" name="Rechteck 5">
            <a:extLst>
              <a:ext uri="{FF2B5EF4-FFF2-40B4-BE49-F238E27FC236}">
                <a16:creationId xmlns:a16="http://schemas.microsoft.com/office/drawing/2014/main" id="{FEC2815A-FF13-4299-9520-7738A0CD6194}"/>
              </a:ext>
            </a:extLst>
          </p:cNvPr>
          <p:cNvSpPr/>
          <p:nvPr/>
        </p:nvSpPr>
        <p:spPr>
          <a:xfrm>
            <a:off x="11344102" y="6273338"/>
            <a:ext cx="713401" cy="487034"/>
          </a:xfrm>
          <a:prstGeom prst="rect">
            <a:avLst/>
          </a:prstGeom>
          <a:solidFill>
            <a:srgbClr val="BACF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rgbClr val="008AAE"/>
              </a:solidFill>
              <a:latin typeface="+mj-lt"/>
            </a:endParaRPr>
          </a:p>
        </p:txBody>
      </p:sp>
      <p:sp>
        <p:nvSpPr>
          <p:cNvPr id="3" name="Foliennummernplatzhalter 2">
            <a:extLst>
              <a:ext uri="{FF2B5EF4-FFF2-40B4-BE49-F238E27FC236}">
                <a16:creationId xmlns:a16="http://schemas.microsoft.com/office/drawing/2014/main" id="{AB0F6EA8-427B-4658-8D03-A101566A5378}"/>
              </a:ext>
            </a:extLst>
          </p:cNvPr>
          <p:cNvSpPr>
            <a:spLocks noGrp="1"/>
          </p:cNvSpPr>
          <p:nvPr>
            <p:ph type="sldNum" sz="quarter" idx="12"/>
          </p:nvPr>
        </p:nvSpPr>
        <p:spPr>
          <a:xfrm>
            <a:off x="11538011" y="6334292"/>
            <a:ext cx="325582" cy="365125"/>
          </a:xfrm>
        </p:spPr>
        <p:txBody>
          <a:bodyPr/>
          <a:lstStyle/>
          <a:p>
            <a:fld id="{FAC1C434-31DD-49E2-A4ED-9B6F0DB5DE80}" type="slidenum">
              <a:rPr lang="de-DE" sz="1400" smtClean="0">
                <a:solidFill>
                  <a:schemeClr val="bg1"/>
                </a:solidFill>
              </a:rPr>
              <a:t>8</a:t>
            </a:fld>
            <a:endParaRPr lang="de-DE" sz="1400">
              <a:solidFill>
                <a:schemeClr val="bg1"/>
              </a:solidFill>
            </a:endParaRPr>
          </a:p>
        </p:txBody>
      </p:sp>
      <p:sp>
        <p:nvSpPr>
          <p:cNvPr id="24" name="Textfeld 23">
            <a:extLst>
              <a:ext uri="{FF2B5EF4-FFF2-40B4-BE49-F238E27FC236}">
                <a16:creationId xmlns:a16="http://schemas.microsoft.com/office/drawing/2014/main" id="{7E38975A-3CDF-4AA3-80A7-0468977F864F}"/>
              </a:ext>
            </a:extLst>
          </p:cNvPr>
          <p:cNvSpPr txBox="1"/>
          <p:nvPr/>
        </p:nvSpPr>
        <p:spPr>
          <a:xfrm>
            <a:off x="557981" y="1059120"/>
            <a:ext cx="10825280" cy="2585323"/>
          </a:xfrm>
          <a:prstGeom prst="rect">
            <a:avLst/>
          </a:prstGeom>
          <a:noFill/>
          <a:ln>
            <a:no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buFont typeface="Arial" panose="020B0604020202020204" pitchFamily="34" charset="0"/>
              <a:buChar char="•"/>
            </a:pPr>
            <a:r>
              <a:rPr lang="de-DE" b="1" dirty="0"/>
              <a:t>Eingeschränkten Kumulierung</a:t>
            </a:r>
          </a:p>
          <a:p>
            <a:pPr marL="800100" lvl="1" indent="-342900">
              <a:buFont typeface="Courier New" panose="02070309020205020404" pitchFamily="49" charset="0"/>
              <a:buChar char="o"/>
            </a:pPr>
            <a:r>
              <a:rPr lang="de-DE" dirty="0"/>
              <a:t>Vormaterialiendürfen </a:t>
            </a:r>
            <a:r>
              <a:rPr lang="de-DE" b="1" dirty="0"/>
              <a:t>mit</a:t>
            </a:r>
            <a:r>
              <a:rPr lang="de-DE" dirty="0"/>
              <a:t> nachgewiesenem Ursprung der jeweiligen Partnerstaaten verwendet werden. Ein Nachweis muss erbracht werden durch:</a:t>
            </a:r>
          </a:p>
          <a:p>
            <a:pPr marL="1257300" lvl="2" indent="-342900">
              <a:buFont typeface="Wingdings" pitchFamily="2" charset="2"/>
              <a:buChar char="§"/>
            </a:pPr>
            <a:r>
              <a:rPr lang="de-DE" dirty="0"/>
              <a:t>EUR.1, EUR-MED, Ursprungserklärungen auf der Rechnung, Ursprungserklärungen auf der Rechnung EUR-MED, Erklärungen zum Ursprung oder Gewissheit des Einführers</a:t>
            </a:r>
          </a:p>
          <a:p>
            <a:pPr marL="1257300" lvl="2" indent="-342900">
              <a:buFont typeface="Wingdings" pitchFamily="2" charset="2"/>
              <a:buChar char="§"/>
            </a:pPr>
            <a:r>
              <a:rPr lang="de-DE" dirty="0"/>
              <a:t>Vormaterialien bedürfen während der weiteren Produktionsprozesse keiner ausreichenden Be- oder Verarbeitung mehr</a:t>
            </a:r>
          </a:p>
          <a:p>
            <a:pPr marL="342900" indent="-342900">
              <a:buFont typeface="Wingdings" pitchFamily="2" charset="2"/>
              <a:buChar char="Ø"/>
            </a:pPr>
            <a:r>
              <a:rPr lang="de-DE" dirty="0"/>
              <a:t>Kann als bilaterale oder als diagonale (auch als multilaterale bezeichnete) Kumulierung vorgesehen sein</a:t>
            </a:r>
          </a:p>
          <a:p>
            <a:pPr lvl="1"/>
            <a:endParaRPr lang="de-DE" dirty="0"/>
          </a:p>
        </p:txBody>
      </p:sp>
      <p:sp>
        <p:nvSpPr>
          <p:cNvPr id="7" name="Rechteck 6">
            <a:extLst>
              <a:ext uri="{FF2B5EF4-FFF2-40B4-BE49-F238E27FC236}">
                <a16:creationId xmlns:a16="http://schemas.microsoft.com/office/drawing/2014/main" id="{BF7C1113-1F4C-4AFE-A043-149A274F3E9F}"/>
              </a:ext>
            </a:extLst>
          </p:cNvPr>
          <p:cNvSpPr/>
          <p:nvPr/>
        </p:nvSpPr>
        <p:spPr>
          <a:xfrm>
            <a:off x="1530132" y="6273338"/>
            <a:ext cx="9725301" cy="487034"/>
          </a:xfrm>
          <a:prstGeom prst="rect">
            <a:avLst/>
          </a:prstGeom>
          <a:solidFill>
            <a:srgbClr val="004359"/>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a:solidFill>
                  <a:schemeClr val="bg1"/>
                </a:solidFill>
                <a:latin typeface="Titillium Web" panose="00000500000000000000" pitchFamily="2" charset="0"/>
              </a:rPr>
              <a:t>[</a:t>
            </a:r>
            <a:r>
              <a:rPr lang="de-DE" sz="1600" err="1">
                <a:solidFill>
                  <a:schemeClr val="bg1"/>
                </a:solidFill>
                <a:latin typeface="Titillium Web" panose="00000500000000000000" pitchFamily="2" charset="0"/>
              </a:rPr>
              <a:t>Webinartitel</a:t>
            </a:r>
            <a:r>
              <a:rPr lang="de-DE" sz="1600">
                <a:solidFill>
                  <a:schemeClr val="bg1"/>
                </a:solidFill>
                <a:latin typeface="Titillium Web" panose="00000500000000000000" pitchFamily="2" charset="0"/>
              </a:rPr>
              <a:t>]	 	[Datum]</a:t>
            </a:r>
          </a:p>
        </p:txBody>
      </p:sp>
      <p:sp>
        <p:nvSpPr>
          <p:cNvPr id="9" name="Rechteck 8">
            <a:extLst>
              <a:ext uri="{FF2B5EF4-FFF2-40B4-BE49-F238E27FC236}">
                <a16:creationId xmlns:a16="http://schemas.microsoft.com/office/drawing/2014/main" id="{80FC03EA-DC16-4631-AF16-8ECB63BE9314}"/>
              </a:ext>
            </a:extLst>
          </p:cNvPr>
          <p:cNvSpPr/>
          <p:nvPr/>
        </p:nvSpPr>
        <p:spPr>
          <a:xfrm>
            <a:off x="131421" y="109787"/>
            <a:ext cx="11926082" cy="627805"/>
          </a:xfrm>
          <a:prstGeom prst="rect">
            <a:avLst/>
          </a:prstGeom>
          <a:solidFill>
            <a:srgbClr val="004359"/>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200" b="1" dirty="0">
                <a:solidFill>
                  <a:schemeClr val="bg1"/>
                </a:solidFill>
                <a:latin typeface="Titillium Web" panose="00000500000000000000" pitchFamily="2" charset="0"/>
              </a:rPr>
              <a:t>[Kumulierung] - </a:t>
            </a:r>
            <a:r>
              <a:rPr lang="de-DE" sz="2200" b="1" dirty="0">
                <a:solidFill>
                  <a:schemeClr val="bg1"/>
                </a:solidFill>
                <a:latin typeface="Titillium Web" panose="00000500000000000000" pitchFamily="2" charset="0"/>
              </a:rPr>
              <a:t>[Arten]</a:t>
            </a:r>
            <a:r>
              <a:rPr lang="de-DE" sz="2200" b="1" dirty="0">
                <a:solidFill>
                  <a:schemeClr val="bg1"/>
                </a:solidFill>
                <a:latin typeface="Titillium Web" panose="00000500000000000000" pitchFamily="2" charset="0"/>
                <a:cs typeface="Calibri" panose="020F0502020204030204"/>
              </a:rPr>
              <a:t> </a:t>
            </a:r>
          </a:p>
        </p:txBody>
      </p:sp>
      <p:pic>
        <p:nvPicPr>
          <p:cNvPr id="11" name="Grafik 10" descr="Ein Bild, das Schild, sitzend, dunkel, Frau enthält.&#10;&#10;Automatisch generierte Beschreibung">
            <a:extLst>
              <a:ext uri="{FF2B5EF4-FFF2-40B4-BE49-F238E27FC236}">
                <a16:creationId xmlns:a16="http://schemas.microsoft.com/office/drawing/2014/main" id="{2E331DDF-3ECE-4091-9D55-D20434597297}"/>
              </a:ext>
            </a:extLst>
          </p:cNvPr>
          <p:cNvPicPr>
            <a:picLocks noChangeAspect="1"/>
          </p:cNvPicPr>
          <p:nvPr/>
        </p:nvPicPr>
        <p:blipFill rotWithShape="1">
          <a:blip r:embed="rId4">
            <a:extLst>
              <a:ext uri="{28A0092B-C50C-407E-A947-70E740481C1C}">
                <a14:useLocalDpi xmlns:a14="http://schemas.microsoft.com/office/drawing/2010/main" val="0"/>
              </a:ext>
            </a:extLst>
          </a:blip>
          <a:srcRect r="18763"/>
          <a:stretch/>
        </p:blipFill>
        <p:spPr>
          <a:xfrm>
            <a:off x="73774" y="6274501"/>
            <a:ext cx="1382584" cy="485871"/>
          </a:xfrm>
          <a:prstGeom prst="rect">
            <a:avLst/>
          </a:prstGeom>
        </p:spPr>
      </p:pic>
      <p:sp>
        <p:nvSpPr>
          <p:cNvPr id="15" name="Rechteck 14">
            <a:extLst>
              <a:ext uri="{FF2B5EF4-FFF2-40B4-BE49-F238E27FC236}">
                <a16:creationId xmlns:a16="http://schemas.microsoft.com/office/drawing/2014/main" id="{E9CEFFBB-1206-45E4-BF37-ADF4E172EBA1}"/>
              </a:ext>
            </a:extLst>
          </p:cNvPr>
          <p:cNvSpPr/>
          <p:nvPr/>
        </p:nvSpPr>
        <p:spPr>
          <a:xfrm>
            <a:off x="131421" y="109786"/>
            <a:ext cx="426561" cy="627805"/>
          </a:xfrm>
          <a:prstGeom prst="rect">
            <a:avLst/>
          </a:prstGeom>
          <a:solidFill>
            <a:srgbClr val="00AD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rgbClr val="008AAE"/>
              </a:solidFill>
              <a:latin typeface="+mj-lt"/>
            </a:endParaRPr>
          </a:p>
        </p:txBody>
      </p:sp>
      <p:sp>
        <p:nvSpPr>
          <p:cNvPr id="35" name="Gleichschenkliges Dreieck 34">
            <a:extLst>
              <a:ext uri="{FF2B5EF4-FFF2-40B4-BE49-F238E27FC236}">
                <a16:creationId xmlns:a16="http://schemas.microsoft.com/office/drawing/2014/main" id="{23EA5CC2-8C9E-43BB-93CD-D70B7C515FDB}"/>
              </a:ext>
            </a:extLst>
          </p:cNvPr>
          <p:cNvSpPr/>
          <p:nvPr/>
        </p:nvSpPr>
        <p:spPr>
          <a:xfrm rot="5400000">
            <a:off x="1339236" y="6464236"/>
            <a:ext cx="487032" cy="105240"/>
          </a:xfrm>
          <a:prstGeom prst="triangle">
            <a:avLst/>
          </a:prstGeom>
          <a:solidFill>
            <a:srgbClr val="00AD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7" name="Gleichschenkliges Dreieck 36">
            <a:extLst>
              <a:ext uri="{FF2B5EF4-FFF2-40B4-BE49-F238E27FC236}">
                <a16:creationId xmlns:a16="http://schemas.microsoft.com/office/drawing/2014/main" id="{9F451F08-1876-4027-9979-14455020E7D7}"/>
              </a:ext>
            </a:extLst>
          </p:cNvPr>
          <p:cNvSpPr/>
          <p:nvPr/>
        </p:nvSpPr>
        <p:spPr>
          <a:xfrm rot="16200000">
            <a:off x="10964892" y="6464442"/>
            <a:ext cx="487032" cy="105240"/>
          </a:xfrm>
          <a:prstGeom prst="triangle">
            <a:avLst/>
          </a:prstGeom>
          <a:solidFill>
            <a:srgbClr val="00AD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9" name="Gleichschenkliges Dreieck 38">
            <a:extLst>
              <a:ext uri="{FF2B5EF4-FFF2-40B4-BE49-F238E27FC236}">
                <a16:creationId xmlns:a16="http://schemas.microsoft.com/office/drawing/2014/main" id="{6602F46D-63D2-414D-845A-35C08119CE8F}"/>
              </a:ext>
            </a:extLst>
          </p:cNvPr>
          <p:cNvSpPr/>
          <p:nvPr/>
        </p:nvSpPr>
        <p:spPr>
          <a:xfrm rot="5400000">
            <a:off x="294540" y="373227"/>
            <a:ext cx="627805" cy="100924"/>
          </a:xfrm>
          <a:prstGeom prst="triangle">
            <a:avLst/>
          </a:prstGeom>
          <a:solidFill>
            <a:srgbClr val="00AD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4648815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a:extLst>
              <a:ext uri="{FF2B5EF4-FFF2-40B4-BE49-F238E27FC236}">
                <a16:creationId xmlns:a16="http://schemas.microsoft.com/office/drawing/2014/main" id="{D6EE6312-5FCD-40FA-890C-29F067C878A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36884"/>
            <a:ext cx="12191999" cy="6858000"/>
          </a:xfrm>
          <a:prstGeom prst="rect">
            <a:avLst/>
          </a:prstGeom>
          <a:noFill/>
          <a:extLst>
            <a:ext uri="{909E8E84-426E-40DD-AFC4-6F175D3DCCD1}">
              <a14:hiddenFill xmlns:a14="http://schemas.microsoft.com/office/drawing/2010/main">
                <a:solidFill>
                  <a:srgbClr val="FFFFFF"/>
                </a:solidFill>
              </a14:hiddenFill>
            </a:ext>
          </a:extLst>
        </p:spPr>
      </p:pic>
      <p:sp>
        <p:nvSpPr>
          <p:cNvPr id="6" name="Rechteck 5">
            <a:extLst>
              <a:ext uri="{FF2B5EF4-FFF2-40B4-BE49-F238E27FC236}">
                <a16:creationId xmlns:a16="http://schemas.microsoft.com/office/drawing/2014/main" id="{FEC2815A-FF13-4299-9520-7738A0CD6194}"/>
              </a:ext>
            </a:extLst>
          </p:cNvPr>
          <p:cNvSpPr/>
          <p:nvPr/>
        </p:nvSpPr>
        <p:spPr>
          <a:xfrm>
            <a:off x="11344102" y="6273338"/>
            <a:ext cx="713401" cy="487034"/>
          </a:xfrm>
          <a:prstGeom prst="rect">
            <a:avLst/>
          </a:prstGeom>
          <a:solidFill>
            <a:srgbClr val="BACF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rgbClr val="008AAE"/>
              </a:solidFill>
              <a:latin typeface="+mj-lt"/>
            </a:endParaRPr>
          </a:p>
        </p:txBody>
      </p:sp>
      <p:sp>
        <p:nvSpPr>
          <p:cNvPr id="3" name="Foliennummernplatzhalter 2">
            <a:extLst>
              <a:ext uri="{FF2B5EF4-FFF2-40B4-BE49-F238E27FC236}">
                <a16:creationId xmlns:a16="http://schemas.microsoft.com/office/drawing/2014/main" id="{AB0F6EA8-427B-4658-8D03-A101566A5378}"/>
              </a:ext>
            </a:extLst>
          </p:cNvPr>
          <p:cNvSpPr>
            <a:spLocks noGrp="1"/>
          </p:cNvSpPr>
          <p:nvPr>
            <p:ph type="sldNum" sz="quarter" idx="12"/>
          </p:nvPr>
        </p:nvSpPr>
        <p:spPr>
          <a:xfrm>
            <a:off x="11538011" y="6334292"/>
            <a:ext cx="325582" cy="365125"/>
          </a:xfrm>
        </p:spPr>
        <p:txBody>
          <a:bodyPr/>
          <a:lstStyle/>
          <a:p>
            <a:fld id="{FAC1C434-31DD-49E2-A4ED-9B6F0DB5DE80}" type="slidenum">
              <a:rPr lang="de-DE" sz="1400" smtClean="0">
                <a:solidFill>
                  <a:schemeClr val="bg1"/>
                </a:solidFill>
              </a:rPr>
              <a:t>9</a:t>
            </a:fld>
            <a:endParaRPr lang="de-DE" sz="1400">
              <a:solidFill>
                <a:schemeClr val="bg1"/>
              </a:solidFill>
            </a:endParaRPr>
          </a:p>
        </p:txBody>
      </p:sp>
      <p:sp>
        <p:nvSpPr>
          <p:cNvPr id="24" name="Textfeld 23">
            <a:extLst>
              <a:ext uri="{FF2B5EF4-FFF2-40B4-BE49-F238E27FC236}">
                <a16:creationId xmlns:a16="http://schemas.microsoft.com/office/drawing/2014/main" id="{7E38975A-3CDF-4AA3-80A7-0468977F864F}"/>
              </a:ext>
            </a:extLst>
          </p:cNvPr>
          <p:cNvSpPr txBox="1"/>
          <p:nvPr/>
        </p:nvSpPr>
        <p:spPr>
          <a:xfrm>
            <a:off x="557981" y="1059120"/>
            <a:ext cx="10825280" cy="3970318"/>
          </a:xfrm>
          <a:prstGeom prst="rect">
            <a:avLst/>
          </a:prstGeom>
          <a:noFill/>
          <a:ln>
            <a:no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buFont typeface="Arial" panose="020B0604020202020204" pitchFamily="34" charset="0"/>
              <a:buChar char="•"/>
            </a:pPr>
            <a:r>
              <a:rPr lang="de-DE" b="1" dirty="0"/>
              <a:t>Bilaterale Kumulierung</a:t>
            </a:r>
          </a:p>
          <a:p>
            <a:pPr marL="800100" lvl="1" indent="-342900">
              <a:buFont typeface="Courier New" panose="02070309020205020404" pitchFamily="49" charset="0"/>
              <a:buChar char="o"/>
            </a:pPr>
            <a:r>
              <a:rPr lang="de-DE" dirty="0"/>
              <a:t>Nur Vormaterialien mit Ursprung der anderen Vertragspartei verwendet, die hergestellte Ware wird dann in diese Vertragspartei ausgeführt</a:t>
            </a:r>
          </a:p>
          <a:p>
            <a:pPr marL="800100" lvl="1" indent="-342900">
              <a:buFont typeface="Wingdings" pitchFamily="2" charset="2"/>
              <a:buChar char="Ø"/>
            </a:pPr>
            <a:r>
              <a:rPr lang="de-DE" dirty="0"/>
              <a:t>Bei der </a:t>
            </a:r>
            <a:r>
              <a:rPr lang="de-DE" b="1" dirty="0"/>
              <a:t>bilateralen Kumulierung</a:t>
            </a:r>
            <a:r>
              <a:rPr lang="de-DE" dirty="0"/>
              <a:t> werden bei einer Herstellung in der Europäischen Union </a:t>
            </a:r>
            <a:r>
              <a:rPr lang="de-DE" b="1" dirty="0"/>
              <a:t>ausschließlich</a:t>
            </a:r>
            <a:r>
              <a:rPr lang="de-DE" dirty="0"/>
              <a:t> Vormaterialien mit Ursprung des Partnerstaates verwendet.  Geht die vorgenommene Be- und Verarbeitung über die Minimalbehandlung hinaus,  gewinnt das neue Erzeugnis den präferenziellen Ursprung der Europäischen Union</a:t>
            </a:r>
          </a:p>
          <a:p>
            <a:pPr marL="342900" indent="-342900">
              <a:buFont typeface="Arial" panose="020B0604020202020204" pitchFamily="34" charset="0"/>
              <a:buChar char="•"/>
            </a:pPr>
            <a:r>
              <a:rPr lang="de-DE" b="1" dirty="0"/>
              <a:t>diagonalen Kumulierung </a:t>
            </a:r>
          </a:p>
          <a:p>
            <a:pPr marL="800100" lvl="1" indent="-342900">
              <a:buFont typeface="Courier New" panose="02070309020205020404" pitchFamily="49" charset="0"/>
              <a:buChar char="o"/>
            </a:pPr>
            <a:r>
              <a:rPr lang="de-DE" dirty="0"/>
              <a:t>Präferenzberücksichtigung aus Abkommen mit mehr als zwei Ländern. Dies ermöglicht Vormaterialien mit Ursprung in einem  </a:t>
            </a:r>
            <a:r>
              <a:rPr lang="de-DE" b="1" dirty="0"/>
              <a:t>bestimmten (in der einschlägigen Kumulierungsbestimmung genannten) Land </a:t>
            </a:r>
            <a:r>
              <a:rPr lang="de-DE" dirty="0"/>
              <a:t>zu verwenden, das sich von dem Vertrags-Partnerland unterscheidet, aus dem Sie als Vormaterialien mit Ursprung in Ihrem Partnerland einführen möchten. Die diagonale Kumulierung kann nur auf Erzeugnisse angewandt werden, die Ursprungserzeugnisse des bestimmten Landes sind, d. h. anderer Länder, die Mitglieder des Abkommens sind, und die anschließend in Ihrem Partnerland weiterverarbeitet werden</a:t>
            </a:r>
            <a:endParaRPr lang="de-DE" b="1" dirty="0"/>
          </a:p>
        </p:txBody>
      </p:sp>
      <p:sp>
        <p:nvSpPr>
          <p:cNvPr id="7" name="Rechteck 6">
            <a:extLst>
              <a:ext uri="{FF2B5EF4-FFF2-40B4-BE49-F238E27FC236}">
                <a16:creationId xmlns:a16="http://schemas.microsoft.com/office/drawing/2014/main" id="{BF7C1113-1F4C-4AFE-A043-149A274F3E9F}"/>
              </a:ext>
            </a:extLst>
          </p:cNvPr>
          <p:cNvSpPr/>
          <p:nvPr/>
        </p:nvSpPr>
        <p:spPr>
          <a:xfrm>
            <a:off x="1530132" y="6273338"/>
            <a:ext cx="9725301" cy="487034"/>
          </a:xfrm>
          <a:prstGeom prst="rect">
            <a:avLst/>
          </a:prstGeom>
          <a:solidFill>
            <a:srgbClr val="004359"/>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a:solidFill>
                  <a:schemeClr val="bg1"/>
                </a:solidFill>
                <a:latin typeface="Titillium Web" panose="00000500000000000000" pitchFamily="2" charset="0"/>
              </a:rPr>
              <a:t>[</a:t>
            </a:r>
            <a:r>
              <a:rPr lang="de-DE" sz="1600" err="1">
                <a:solidFill>
                  <a:schemeClr val="bg1"/>
                </a:solidFill>
                <a:latin typeface="Titillium Web" panose="00000500000000000000" pitchFamily="2" charset="0"/>
              </a:rPr>
              <a:t>Webinartitel</a:t>
            </a:r>
            <a:r>
              <a:rPr lang="de-DE" sz="1600">
                <a:solidFill>
                  <a:schemeClr val="bg1"/>
                </a:solidFill>
                <a:latin typeface="Titillium Web" panose="00000500000000000000" pitchFamily="2" charset="0"/>
              </a:rPr>
              <a:t>]	 	[Datum]</a:t>
            </a:r>
          </a:p>
        </p:txBody>
      </p:sp>
      <p:sp>
        <p:nvSpPr>
          <p:cNvPr id="9" name="Rechteck 8">
            <a:extLst>
              <a:ext uri="{FF2B5EF4-FFF2-40B4-BE49-F238E27FC236}">
                <a16:creationId xmlns:a16="http://schemas.microsoft.com/office/drawing/2014/main" id="{80FC03EA-DC16-4631-AF16-8ECB63BE9314}"/>
              </a:ext>
            </a:extLst>
          </p:cNvPr>
          <p:cNvSpPr/>
          <p:nvPr/>
        </p:nvSpPr>
        <p:spPr>
          <a:xfrm>
            <a:off x="131421" y="109787"/>
            <a:ext cx="11926082" cy="627805"/>
          </a:xfrm>
          <a:prstGeom prst="rect">
            <a:avLst/>
          </a:prstGeom>
          <a:solidFill>
            <a:srgbClr val="004359"/>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200" b="1" dirty="0">
                <a:solidFill>
                  <a:schemeClr val="bg1"/>
                </a:solidFill>
                <a:latin typeface="Titillium Web" panose="00000500000000000000" pitchFamily="2" charset="0"/>
              </a:rPr>
              <a:t>[Kumulierung] - </a:t>
            </a:r>
            <a:r>
              <a:rPr lang="de-DE" sz="2200" b="1" dirty="0">
                <a:solidFill>
                  <a:schemeClr val="bg1"/>
                </a:solidFill>
                <a:latin typeface="Titillium Web" panose="00000500000000000000" pitchFamily="2" charset="0"/>
              </a:rPr>
              <a:t>[Arten]</a:t>
            </a:r>
            <a:r>
              <a:rPr lang="de-DE" sz="2200" b="1" dirty="0">
                <a:solidFill>
                  <a:schemeClr val="bg1"/>
                </a:solidFill>
                <a:latin typeface="Titillium Web" panose="00000500000000000000" pitchFamily="2" charset="0"/>
                <a:cs typeface="Calibri" panose="020F0502020204030204"/>
              </a:rPr>
              <a:t> </a:t>
            </a:r>
          </a:p>
        </p:txBody>
      </p:sp>
      <p:pic>
        <p:nvPicPr>
          <p:cNvPr id="11" name="Grafik 10" descr="Ein Bild, das Schild, sitzend, dunkel, Frau enthält.&#10;&#10;Automatisch generierte Beschreibung">
            <a:extLst>
              <a:ext uri="{FF2B5EF4-FFF2-40B4-BE49-F238E27FC236}">
                <a16:creationId xmlns:a16="http://schemas.microsoft.com/office/drawing/2014/main" id="{2E331DDF-3ECE-4091-9D55-D20434597297}"/>
              </a:ext>
            </a:extLst>
          </p:cNvPr>
          <p:cNvPicPr>
            <a:picLocks noChangeAspect="1"/>
          </p:cNvPicPr>
          <p:nvPr/>
        </p:nvPicPr>
        <p:blipFill rotWithShape="1">
          <a:blip r:embed="rId4">
            <a:extLst>
              <a:ext uri="{28A0092B-C50C-407E-A947-70E740481C1C}">
                <a14:useLocalDpi xmlns:a14="http://schemas.microsoft.com/office/drawing/2010/main" val="0"/>
              </a:ext>
            </a:extLst>
          </a:blip>
          <a:srcRect r="18763"/>
          <a:stretch/>
        </p:blipFill>
        <p:spPr>
          <a:xfrm>
            <a:off x="73774" y="6274501"/>
            <a:ext cx="1382584" cy="485871"/>
          </a:xfrm>
          <a:prstGeom prst="rect">
            <a:avLst/>
          </a:prstGeom>
        </p:spPr>
      </p:pic>
      <p:sp>
        <p:nvSpPr>
          <p:cNvPr id="15" name="Rechteck 14">
            <a:extLst>
              <a:ext uri="{FF2B5EF4-FFF2-40B4-BE49-F238E27FC236}">
                <a16:creationId xmlns:a16="http://schemas.microsoft.com/office/drawing/2014/main" id="{E9CEFFBB-1206-45E4-BF37-ADF4E172EBA1}"/>
              </a:ext>
            </a:extLst>
          </p:cNvPr>
          <p:cNvSpPr/>
          <p:nvPr/>
        </p:nvSpPr>
        <p:spPr>
          <a:xfrm>
            <a:off x="131421" y="109786"/>
            <a:ext cx="426561" cy="627805"/>
          </a:xfrm>
          <a:prstGeom prst="rect">
            <a:avLst/>
          </a:prstGeom>
          <a:solidFill>
            <a:srgbClr val="00AD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rgbClr val="008AAE"/>
              </a:solidFill>
              <a:latin typeface="+mj-lt"/>
            </a:endParaRPr>
          </a:p>
        </p:txBody>
      </p:sp>
      <p:sp>
        <p:nvSpPr>
          <p:cNvPr id="35" name="Gleichschenkliges Dreieck 34">
            <a:extLst>
              <a:ext uri="{FF2B5EF4-FFF2-40B4-BE49-F238E27FC236}">
                <a16:creationId xmlns:a16="http://schemas.microsoft.com/office/drawing/2014/main" id="{23EA5CC2-8C9E-43BB-93CD-D70B7C515FDB}"/>
              </a:ext>
            </a:extLst>
          </p:cNvPr>
          <p:cNvSpPr/>
          <p:nvPr/>
        </p:nvSpPr>
        <p:spPr>
          <a:xfrm rot="5400000">
            <a:off x="1339236" y="6464236"/>
            <a:ext cx="487032" cy="105240"/>
          </a:xfrm>
          <a:prstGeom prst="triangle">
            <a:avLst/>
          </a:prstGeom>
          <a:solidFill>
            <a:srgbClr val="00AD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7" name="Gleichschenkliges Dreieck 36">
            <a:extLst>
              <a:ext uri="{FF2B5EF4-FFF2-40B4-BE49-F238E27FC236}">
                <a16:creationId xmlns:a16="http://schemas.microsoft.com/office/drawing/2014/main" id="{9F451F08-1876-4027-9979-14455020E7D7}"/>
              </a:ext>
            </a:extLst>
          </p:cNvPr>
          <p:cNvSpPr/>
          <p:nvPr/>
        </p:nvSpPr>
        <p:spPr>
          <a:xfrm rot="16200000">
            <a:off x="10964892" y="6464442"/>
            <a:ext cx="487032" cy="105240"/>
          </a:xfrm>
          <a:prstGeom prst="triangle">
            <a:avLst/>
          </a:prstGeom>
          <a:solidFill>
            <a:srgbClr val="00AD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9" name="Gleichschenkliges Dreieck 38">
            <a:extLst>
              <a:ext uri="{FF2B5EF4-FFF2-40B4-BE49-F238E27FC236}">
                <a16:creationId xmlns:a16="http://schemas.microsoft.com/office/drawing/2014/main" id="{6602F46D-63D2-414D-845A-35C08119CE8F}"/>
              </a:ext>
            </a:extLst>
          </p:cNvPr>
          <p:cNvSpPr/>
          <p:nvPr/>
        </p:nvSpPr>
        <p:spPr>
          <a:xfrm rot="5400000">
            <a:off x="294540" y="373227"/>
            <a:ext cx="627805" cy="100924"/>
          </a:xfrm>
          <a:prstGeom prst="triangle">
            <a:avLst/>
          </a:prstGeom>
          <a:solidFill>
            <a:srgbClr val="00AD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365437393"/>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E9C0657C80C9EB42A8AE8AF1E32C18B5" ma:contentTypeVersion="13" ma:contentTypeDescription="Ein neues Dokument erstellen." ma:contentTypeScope="" ma:versionID="d264af5fefc2ea5ff169b4fe0979dcda">
  <xsd:schema xmlns:xsd="http://www.w3.org/2001/XMLSchema" xmlns:xs="http://www.w3.org/2001/XMLSchema" xmlns:p="http://schemas.microsoft.com/office/2006/metadata/properties" xmlns:ns2="bbb3f655-f267-4a84-b742-532fbc77d0ab" xmlns:ns3="f5f3c0c8-cb47-4a26-91a1-a44bb4539247" targetNamespace="http://schemas.microsoft.com/office/2006/metadata/properties" ma:root="true" ma:fieldsID="bb5c13664d3d4db7ccccc8818aa32e97" ns2:_="" ns3:_="">
    <xsd:import namespace="bbb3f655-f267-4a84-b742-532fbc77d0ab"/>
    <xsd:import namespace="f5f3c0c8-cb47-4a26-91a1-a44bb4539247"/>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GenerationTime" minOccurs="0"/>
                <xsd:element ref="ns2:MediaServiceEventHashCode" minOccurs="0"/>
                <xsd:element ref="ns2:MediaServiceDateTaken" minOccurs="0"/>
                <xsd:element ref="ns2:MediaServiceLocation" minOccurs="0"/>
                <xsd:element ref="ns2:MediaServiceOCR" minOccurs="0"/>
                <xsd:element ref="ns2:MediaServiceAutoKeyPoints" minOccurs="0"/>
                <xsd:element ref="ns2:MediaServiceKeyPoint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bb3f655-f267-4a84-b742-532fbc77d0a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ServiceLocation" ma:index="16" nillable="true" ma:displayName="Location" ma:internalName="MediaServiceLocatio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f5f3c0c8-cb47-4a26-91a1-a44bb4539247" elementFormDefault="qualified">
    <xsd:import namespace="http://schemas.microsoft.com/office/2006/documentManagement/types"/>
    <xsd:import namespace="http://schemas.microsoft.com/office/infopath/2007/PartnerControls"/>
    <xsd:element name="SharedWithUsers" ma:index="10"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Freigegeben für -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C1CABF0A-BBE3-4539-B219-02AF6F118D4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bb3f655-f267-4a84-b742-532fbc77d0ab"/>
    <ds:schemaRef ds:uri="f5f3c0c8-cb47-4a26-91a1-a44bb453924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24B0710-27A2-4E59-865A-11A12597D21D}">
  <ds:schemaRefs>
    <ds:schemaRef ds:uri="http://schemas.microsoft.com/sharepoint/v3/contenttype/forms"/>
  </ds:schemaRefs>
</ds:datastoreItem>
</file>

<file path=customXml/itemProps3.xml><?xml version="1.0" encoding="utf-8"?>
<ds:datastoreItem xmlns:ds="http://schemas.openxmlformats.org/officeDocument/2006/customXml" ds:itemID="{3440547E-DAB0-4DEC-90DE-DEBED8BCF326}">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0</TotalTime>
  <Words>1159</Words>
  <Application>Microsoft Macintosh PowerPoint</Application>
  <PresentationFormat>Breitbild</PresentationFormat>
  <Paragraphs>140</Paragraphs>
  <Slides>15</Slides>
  <Notes>15</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15</vt:i4>
      </vt:variant>
    </vt:vector>
  </HeadingPairs>
  <TitlesOfParts>
    <vt:vector size="23" baseType="lpstr">
      <vt:lpstr>AppleSystemUIFont</vt:lpstr>
      <vt:lpstr>Arial</vt:lpstr>
      <vt:lpstr>Calibri</vt:lpstr>
      <vt:lpstr>Calibri Light</vt:lpstr>
      <vt:lpstr>Courier New</vt:lpstr>
      <vt:lpstr>Titillium Web</vt:lpstr>
      <vt:lpstr>Wingdings</vt:lpstr>
      <vt:lpstr>Office</vt:lpstr>
      <vt:lpstr>zum Webinar [Kumulierung] mit [Julianna Straib-Lorenz]</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PaR - Patrick Reuber</dc:creator>
  <cp:lastModifiedBy>Julianna Straib-Lorenz</cp:lastModifiedBy>
  <cp:revision>3</cp:revision>
  <dcterms:created xsi:type="dcterms:W3CDTF">2020-07-03T07:38:39Z</dcterms:created>
  <dcterms:modified xsi:type="dcterms:W3CDTF">2023-02-17T12:28:38Z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0x010100E9C0657C80C9EB42A8AE8AF1E32C18B5</vt:lpwstr>
  </property>
</Properties>
</file>