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25"/>
  </p:notesMasterIdLst>
  <p:sldIdLst>
    <p:sldId id="858" r:id="rId3"/>
    <p:sldId id="257" r:id="rId4"/>
    <p:sldId id="904" r:id="rId5"/>
    <p:sldId id="917" r:id="rId6"/>
    <p:sldId id="919" r:id="rId7"/>
    <p:sldId id="925" r:id="rId8"/>
    <p:sldId id="918" r:id="rId9"/>
    <p:sldId id="920" r:id="rId10"/>
    <p:sldId id="921" r:id="rId11"/>
    <p:sldId id="922" r:id="rId12"/>
    <p:sldId id="923" r:id="rId13"/>
    <p:sldId id="928" r:id="rId14"/>
    <p:sldId id="930" r:id="rId15"/>
    <p:sldId id="924" r:id="rId16"/>
    <p:sldId id="929" r:id="rId17"/>
    <p:sldId id="932" r:id="rId18"/>
    <p:sldId id="931" r:id="rId19"/>
    <p:sldId id="926" r:id="rId20"/>
    <p:sldId id="927" r:id="rId21"/>
    <p:sldId id="916" r:id="rId22"/>
    <p:sldId id="708" r:id="rId23"/>
    <p:sldId id="902"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autoAdjust="0"/>
    <p:restoredTop sz="94648" autoAdjust="0"/>
  </p:normalViewPr>
  <p:slideViewPr>
    <p:cSldViewPr snapToGrid="0">
      <p:cViewPr varScale="1">
        <p:scale>
          <a:sx n="107" d="100"/>
          <a:sy n="107" d="100"/>
        </p:scale>
        <p:origin x="85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2650"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9B705-B953-4FCE-A651-997497E23D99}" type="datetimeFigureOut">
              <a:rPr lang="de-DE" smtClean="0"/>
              <a:t>25.03.2024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C5024-178B-43EF-A508-F705BA3182CF}" type="slidenum">
              <a:rPr lang="de-DE" smtClean="0"/>
              <a:t>‹Nr.›</a:t>
            </a:fld>
            <a:endParaRPr lang="de-DE"/>
          </a:p>
        </p:txBody>
      </p:sp>
    </p:spTree>
    <p:extLst>
      <p:ext uri="{BB962C8B-B14F-4D97-AF65-F5344CB8AC3E}">
        <p14:creationId xmlns:p14="http://schemas.microsoft.com/office/powerpoint/2010/main" val="253072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8000">
                <a:latin typeface="+mj-lt"/>
              </a:defRPr>
            </a:lvl1pPr>
          </a:lstStyle>
          <a:p>
            <a:r>
              <a:rPr lang="de-DE"/>
              <a:t>Mastertitelformat bearbeiten</a:t>
            </a:r>
            <a:endParaRPr lang="de-DE" dirty="0"/>
          </a:p>
        </p:txBody>
      </p:sp>
      <p:sp>
        <p:nvSpPr>
          <p:cNvPr id="3" name="Untertitel 2"/>
          <p:cNvSpPr>
            <a:spLocks noGrp="1"/>
          </p:cNvSpPr>
          <p:nvPr>
            <p:ph type="subTitle" idx="1"/>
          </p:nvPr>
        </p:nvSpPr>
        <p:spPr>
          <a:xfrm>
            <a:off x="1524000" y="3602037"/>
            <a:ext cx="9144000" cy="1655763"/>
          </a:xfrm>
        </p:spPr>
        <p:txBody>
          <a:bodyPr/>
          <a:lstStyle>
            <a:lvl1pPr marL="0" indent="0" algn="ctr">
              <a:buNone/>
              <a:defRPr sz="3200">
                <a:latin typeface="+mj-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a:t>Master-Untertitelformat bearbeiten</a:t>
            </a:r>
            <a:endParaRPr lang="de-DE" dirty="0"/>
          </a:p>
        </p:txBody>
      </p:sp>
      <p:pic>
        <p:nvPicPr>
          <p:cNvPr id="7" name="Grafik 6"/>
          <p:cNvPicPr>
            <a:picLocks noChangeAspect="1"/>
          </p:cNvPicPr>
          <p:nvPr/>
        </p:nvPicPr>
        <p:blipFill rotWithShape="1">
          <a:blip r:embed="rId2">
            <a:extLst>
              <a:ext uri="{28A0092B-C50C-407E-A947-70E740481C1C}">
                <a14:useLocalDpi xmlns:a14="http://schemas.microsoft.com/office/drawing/2010/main" val="0"/>
              </a:ext>
            </a:extLst>
          </a:blip>
          <a:srcRect l="1133" t="15409"/>
          <a:stretch/>
        </p:blipFill>
        <p:spPr>
          <a:xfrm>
            <a:off x="335361" y="548680"/>
            <a:ext cx="11521280" cy="4500992"/>
          </a:xfrm>
          <a:prstGeom prst="rect">
            <a:avLst/>
          </a:prstGeom>
          <a:ln w="15875">
            <a:noFill/>
          </a:ln>
        </p:spPr>
      </p:pic>
      <p:pic>
        <p:nvPicPr>
          <p:cNvPr id="9" name="Grafik 1"/>
          <p:cNvPicPr>
            <a:picLocks noChangeAspect="1"/>
          </p:cNvPicPr>
          <p:nvPr/>
        </p:nvPicPr>
        <p:blipFill rotWithShape="1">
          <a:blip r:embed="rId3" cstate="print">
            <a:extLst>
              <a:ext uri="{28A0092B-C50C-407E-A947-70E740481C1C}">
                <a14:useLocalDpi xmlns:a14="http://schemas.microsoft.com/office/drawing/2010/main" val="0"/>
              </a:ext>
            </a:extLst>
          </a:blip>
          <a:srcRect t="1306" r="3368" b="12251"/>
          <a:stretch/>
        </p:blipFill>
        <p:spPr>
          <a:xfrm>
            <a:off x="9072331" y="116633"/>
            <a:ext cx="2880320" cy="819401"/>
          </a:xfrm>
          <a:prstGeom prst="rect">
            <a:avLst/>
          </a:prstGeom>
        </p:spPr>
      </p:pic>
      <p:sp>
        <p:nvSpPr>
          <p:cNvPr id="8" name="Fußzeilenplatzhalter 3">
            <a:extLst>
              <a:ext uri="{FF2B5EF4-FFF2-40B4-BE49-F238E27FC236}">
                <a16:creationId xmlns:a16="http://schemas.microsoft.com/office/drawing/2014/main" id="{7FB0AF30-1B74-42DE-A306-E86C9A1AB5D5}"/>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pic>
        <p:nvPicPr>
          <p:cNvPr id="10" name="Grafik 9">
            <a:extLst>
              <a:ext uri="{FF2B5EF4-FFF2-40B4-BE49-F238E27FC236}">
                <a16:creationId xmlns:a16="http://schemas.microsoft.com/office/drawing/2014/main" id="{F861D47A-92FE-4ECD-A727-1CCD9371AB0D}"/>
              </a:ext>
            </a:extLst>
          </p:cNvPr>
          <p:cNvPicPr>
            <a:picLocks noChangeAspect="1"/>
          </p:cNvPicPr>
          <p:nvPr/>
        </p:nvPicPr>
        <p:blipFill rotWithShape="1">
          <a:blip r:embed="rId2">
            <a:extLst>
              <a:ext uri="{28A0092B-C50C-407E-A947-70E740481C1C}">
                <a14:useLocalDpi xmlns:a14="http://schemas.microsoft.com/office/drawing/2010/main" val="0"/>
              </a:ext>
            </a:extLst>
          </a:blip>
          <a:srcRect l="1133" t="15409"/>
          <a:stretch/>
        </p:blipFill>
        <p:spPr>
          <a:xfrm>
            <a:off x="335361" y="548680"/>
            <a:ext cx="11521280" cy="4500992"/>
          </a:xfrm>
          <a:prstGeom prst="rect">
            <a:avLst/>
          </a:prstGeom>
          <a:ln w="15875">
            <a:noFill/>
          </a:ln>
        </p:spPr>
      </p:pic>
    </p:spTree>
    <p:extLst>
      <p:ext uri="{BB962C8B-B14F-4D97-AF65-F5344CB8AC3E}">
        <p14:creationId xmlns:p14="http://schemas.microsoft.com/office/powerpoint/2010/main" val="184191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D3E0A1D-9157-456B-95C7-C8BFF49BF5A3}"/>
              </a:ext>
            </a:extLst>
          </p:cNvPr>
          <p:cNvSpPr/>
          <p:nvPr/>
        </p:nvSpPr>
        <p:spPr>
          <a:xfrm>
            <a:off x="0" y="2036190"/>
            <a:ext cx="12192000" cy="4821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de-DE" sz="2400">
              <a:solidFill>
                <a:prstClr val="white"/>
              </a:solidFill>
              <a:latin typeface="Helvetica Light"/>
            </a:endParaRPr>
          </a:p>
        </p:txBody>
      </p:sp>
      <p:sp>
        <p:nvSpPr>
          <p:cNvPr id="2" name="Titel 1">
            <a:extLst>
              <a:ext uri="{FF2B5EF4-FFF2-40B4-BE49-F238E27FC236}">
                <a16:creationId xmlns:a16="http://schemas.microsoft.com/office/drawing/2014/main" id="{BB0BDC0F-5CF0-4F5E-84F5-E490573F5FC4}"/>
              </a:ext>
            </a:extLst>
          </p:cNvPr>
          <p:cNvSpPr>
            <a:spLocks noGrp="1"/>
          </p:cNvSpPr>
          <p:nvPr>
            <p:ph type="title" hasCustomPrompt="1"/>
          </p:nvPr>
        </p:nvSpPr>
        <p:spPr>
          <a:xfrm>
            <a:off x="1192109" y="2632865"/>
            <a:ext cx="9620436" cy="3287167"/>
          </a:xfrm>
          <a:prstGeom prst="rect">
            <a:avLst/>
          </a:prstGeom>
        </p:spPr>
        <p:txBody>
          <a:bodyPr anchor="t">
            <a:normAutofit/>
          </a:bodyPr>
          <a:lstStyle>
            <a:lvl1pPr algn="ctr">
              <a:lnSpc>
                <a:spcPct val="150000"/>
              </a:lnSpc>
              <a:defRPr sz="5400">
                <a:solidFill>
                  <a:schemeClr val="bg1"/>
                </a:solidFill>
              </a:defRPr>
            </a:lvl1pPr>
          </a:lstStyle>
          <a:p>
            <a:r>
              <a:rPr lang="de-DE" dirty="0"/>
              <a:t>MASTERTITELFORMAT BEARBEITEN</a:t>
            </a:r>
            <a:endParaRPr lang="de-CH" dirty="0"/>
          </a:p>
        </p:txBody>
      </p:sp>
      <p:sp>
        <p:nvSpPr>
          <p:cNvPr id="3" name="Fußzeilenplatzhalter 2">
            <a:extLst>
              <a:ext uri="{FF2B5EF4-FFF2-40B4-BE49-F238E27FC236}">
                <a16:creationId xmlns:a16="http://schemas.microsoft.com/office/drawing/2014/main" id="{C40FD961-9823-4F37-A208-638D7687E3A1}"/>
              </a:ext>
            </a:extLst>
          </p:cNvPr>
          <p:cNvSpPr>
            <a:spLocks noGrp="1"/>
          </p:cNvSpPr>
          <p:nvPr>
            <p:ph type="ftr" sz="quarter" idx="10"/>
          </p:nvPr>
        </p:nvSpPr>
        <p:spPr/>
        <p:txBody>
          <a:bodyPr/>
          <a:lstStyle/>
          <a:p>
            <a:endParaRPr lang="de-DE"/>
          </a:p>
        </p:txBody>
      </p:sp>
    </p:spTree>
    <p:extLst>
      <p:ext uri="{BB962C8B-B14F-4D97-AF65-F5344CB8AC3E}">
        <p14:creationId xmlns:p14="http://schemas.microsoft.com/office/powerpoint/2010/main" val="252064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D3E0A1D-9157-456B-95C7-C8BFF49BF5A3}"/>
              </a:ext>
            </a:extLst>
          </p:cNvPr>
          <p:cNvSpPr/>
          <p:nvPr/>
        </p:nvSpPr>
        <p:spPr>
          <a:xfrm>
            <a:off x="0" y="2036190"/>
            <a:ext cx="12192000" cy="4821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de-DE" sz="2400">
              <a:solidFill>
                <a:prstClr val="white"/>
              </a:solidFill>
              <a:latin typeface="Helvetica Light"/>
            </a:endParaRPr>
          </a:p>
        </p:txBody>
      </p:sp>
      <p:sp>
        <p:nvSpPr>
          <p:cNvPr id="2" name="Titel 1">
            <a:extLst>
              <a:ext uri="{FF2B5EF4-FFF2-40B4-BE49-F238E27FC236}">
                <a16:creationId xmlns:a16="http://schemas.microsoft.com/office/drawing/2014/main" id="{BB0BDC0F-5CF0-4F5E-84F5-E490573F5FC4}"/>
              </a:ext>
            </a:extLst>
          </p:cNvPr>
          <p:cNvSpPr>
            <a:spLocks noGrp="1"/>
          </p:cNvSpPr>
          <p:nvPr>
            <p:ph type="title" hasCustomPrompt="1"/>
          </p:nvPr>
        </p:nvSpPr>
        <p:spPr>
          <a:xfrm>
            <a:off x="1192109" y="2632865"/>
            <a:ext cx="9620436" cy="3287167"/>
          </a:xfrm>
          <a:prstGeom prst="rect">
            <a:avLst/>
          </a:prstGeom>
        </p:spPr>
        <p:txBody>
          <a:bodyPr anchor="t">
            <a:normAutofit/>
          </a:bodyPr>
          <a:lstStyle>
            <a:lvl1pPr algn="ctr">
              <a:lnSpc>
                <a:spcPct val="150000"/>
              </a:lnSpc>
              <a:defRPr sz="5400">
                <a:solidFill>
                  <a:schemeClr val="bg1"/>
                </a:solidFill>
              </a:defRPr>
            </a:lvl1pPr>
          </a:lstStyle>
          <a:p>
            <a:r>
              <a:rPr lang="de-DE" dirty="0"/>
              <a:t>MASTERTITELFORMAT BEARBEITEN</a:t>
            </a:r>
            <a:endParaRPr lang="de-CH" dirty="0"/>
          </a:p>
        </p:txBody>
      </p:sp>
    </p:spTree>
    <p:extLst>
      <p:ext uri="{BB962C8B-B14F-4D97-AF65-F5344CB8AC3E}">
        <p14:creationId xmlns:p14="http://schemas.microsoft.com/office/powerpoint/2010/main" val="423233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9" name="Fußzeilenplatzhalter 3">
            <a:extLst>
              <a:ext uri="{FF2B5EF4-FFF2-40B4-BE49-F238E27FC236}">
                <a16:creationId xmlns:a16="http://schemas.microsoft.com/office/drawing/2014/main" id="{A6AC281A-F8BA-4E29-931F-211822AFE07A}"/>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
        <p:nvSpPr>
          <p:cNvPr id="11" name="Foliennummernplatzhalter 4">
            <a:extLst>
              <a:ext uri="{FF2B5EF4-FFF2-40B4-BE49-F238E27FC236}">
                <a16:creationId xmlns:a16="http://schemas.microsoft.com/office/drawing/2014/main" id="{6557020C-912D-42FE-9F11-05C1E95B865F}"/>
              </a:ext>
            </a:extLst>
          </p:cNvPr>
          <p:cNvSpPr txBox="1">
            <a:spLocks/>
          </p:cNvSpPr>
          <p:nvPr/>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6" name="Titelplatzhalter 1">
            <a:extLst>
              <a:ext uri="{FF2B5EF4-FFF2-40B4-BE49-F238E27FC236}">
                <a16:creationId xmlns:a16="http://schemas.microsoft.com/office/drawing/2014/main" id="{923CA36A-6E92-4F4F-A171-DBD34F3F2CED}"/>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Tree>
    <p:extLst>
      <p:ext uri="{BB962C8B-B14F-4D97-AF65-F5344CB8AC3E}">
        <p14:creationId xmlns:p14="http://schemas.microsoft.com/office/powerpoint/2010/main" val="78825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Fußzeilenplatzhalter 3">
            <a:extLst>
              <a:ext uri="{FF2B5EF4-FFF2-40B4-BE49-F238E27FC236}">
                <a16:creationId xmlns:a16="http://schemas.microsoft.com/office/drawing/2014/main" id="{9475E127-E051-4C8C-88D4-3047FAE29FEF}"/>
              </a:ext>
            </a:extLst>
          </p:cNvPr>
          <p:cNvSpPr>
            <a:spLocks noGrp="1"/>
          </p:cNvSpPr>
          <p:nvPr>
            <p:ph type="ftr" sz="quarter" idx="11"/>
          </p:nvPr>
        </p:nvSpPr>
        <p:spPr>
          <a:xfrm>
            <a:off x="169446" y="6409377"/>
            <a:ext cx="2438400" cy="331993"/>
          </a:xfrm>
        </p:spPr>
        <p:txBody>
          <a:bodyPr/>
          <a:lstStyle>
            <a:lvl1pPr>
              <a:defRPr sz="1200">
                <a:solidFill>
                  <a:schemeClr val="bg1">
                    <a:lumMod val="65000"/>
                  </a:schemeClr>
                </a:solidFill>
                <a:latin typeface="+mn-lt"/>
              </a:defRPr>
            </a:lvl1pPr>
          </a:lstStyle>
          <a:p>
            <a:r>
              <a:rPr lang="de-DE" dirty="0"/>
              <a:t>Sven-Boris Brunner</a:t>
            </a:r>
          </a:p>
        </p:txBody>
      </p:sp>
      <p:sp>
        <p:nvSpPr>
          <p:cNvPr id="11" name="Foliennummernplatzhalter 4">
            <a:extLst>
              <a:ext uri="{FF2B5EF4-FFF2-40B4-BE49-F238E27FC236}">
                <a16:creationId xmlns:a16="http://schemas.microsoft.com/office/drawing/2014/main" id="{E33FD2D4-3C76-40A7-B0E1-60B61C48395D}"/>
              </a:ext>
            </a:extLst>
          </p:cNvPr>
          <p:cNvSpPr txBox="1">
            <a:spLocks/>
          </p:cNvSpPr>
          <p:nvPr userDrawn="1"/>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6" name="Textplatzhalter 2">
            <a:extLst>
              <a:ext uri="{FF2B5EF4-FFF2-40B4-BE49-F238E27FC236}">
                <a16:creationId xmlns:a16="http://schemas.microsoft.com/office/drawing/2014/main" id="{99026CCF-8A7F-423F-B427-ACEC35A5FF0A}"/>
              </a:ext>
            </a:extLst>
          </p:cNvPr>
          <p:cNvSpPr>
            <a:spLocks noGrp="1"/>
          </p:cNvSpPr>
          <p:nvPr>
            <p:ph idx="1"/>
          </p:nvPr>
        </p:nvSpPr>
        <p:spPr>
          <a:xfrm>
            <a:off x="239349" y="1809946"/>
            <a:ext cx="11617292" cy="40752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a:extLst>
              <a:ext uri="{FF2B5EF4-FFF2-40B4-BE49-F238E27FC236}">
                <a16:creationId xmlns:a16="http://schemas.microsoft.com/office/drawing/2014/main" id="{5F8D22D6-AFAB-4363-9DD4-9669707C9441}"/>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Tree>
    <p:extLst>
      <p:ext uri="{BB962C8B-B14F-4D97-AF65-F5344CB8AC3E}">
        <p14:creationId xmlns:p14="http://schemas.microsoft.com/office/powerpoint/2010/main" val="1433511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39349" y="1809946"/>
            <a:ext cx="11617292" cy="3978112"/>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ußzeilenplatzhalter 3">
            <a:extLst>
              <a:ext uri="{FF2B5EF4-FFF2-40B4-BE49-F238E27FC236}">
                <a16:creationId xmlns:a16="http://schemas.microsoft.com/office/drawing/2014/main" id="{9475E127-E051-4C8C-88D4-3047FAE29FEF}"/>
              </a:ext>
            </a:extLst>
          </p:cNvPr>
          <p:cNvSpPr>
            <a:spLocks noGrp="1"/>
          </p:cNvSpPr>
          <p:nvPr>
            <p:ph type="ftr" sz="quarter" idx="11"/>
          </p:nvPr>
        </p:nvSpPr>
        <p:spPr>
          <a:xfrm>
            <a:off x="169446" y="6409377"/>
            <a:ext cx="2438400" cy="331993"/>
          </a:xfrm>
        </p:spPr>
        <p:txBody>
          <a:bodyPr/>
          <a:lstStyle>
            <a:lvl1pPr>
              <a:defRPr sz="1200">
                <a:solidFill>
                  <a:schemeClr val="bg1">
                    <a:lumMod val="65000"/>
                  </a:schemeClr>
                </a:solidFill>
                <a:latin typeface="+mn-lt"/>
              </a:defRPr>
            </a:lvl1pPr>
          </a:lstStyle>
          <a:p>
            <a:r>
              <a:rPr lang="de-DE" dirty="0"/>
              <a:t>Sven-Boris Brunner</a:t>
            </a:r>
          </a:p>
        </p:txBody>
      </p:sp>
      <p:sp>
        <p:nvSpPr>
          <p:cNvPr id="5" name="Foliennummernplatzhalter 4">
            <a:extLst>
              <a:ext uri="{FF2B5EF4-FFF2-40B4-BE49-F238E27FC236}">
                <a16:creationId xmlns:a16="http://schemas.microsoft.com/office/drawing/2014/main" id="{C032DFF1-DD77-42EA-A74E-61BE1120A088}"/>
              </a:ext>
            </a:extLst>
          </p:cNvPr>
          <p:cNvSpPr txBox="1">
            <a:spLocks/>
          </p:cNvSpPr>
          <p:nvPr userDrawn="1"/>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10" name="Titelplatzhalter 1">
            <a:extLst>
              <a:ext uri="{FF2B5EF4-FFF2-40B4-BE49-F238E27FC236}">
                <a16:creationId xmlns:a16="http://schemas.microsoft.com/office/drawing/2014/main" id="{5EEE53E6-10E5-4296-B515-9F33835ED7F6}"/>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Tree>
    <p:extLst>
      <p:ext uri="{BB962C8B-B14F-4D97-AF65-F5344CB8AC3E}">
        <p14:creationId xmlns:p14="http://schemas.microsoft.com/office/powerpoint/2010/main" val="39563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a:prstGeom prst="rect">
            <a:avLst/>
          </a:prstGeom>
        </p:spPr>
        <p:txBody>
          <a:bodyPr anchor="b"/>
          <a:lstStyle>
            <a:lvl1pPr>
              <a:defRPr sz="8000">
                <a:solidFill>
                  <a:schemeClr val="tx2"/>
                </a:solidFill>
                <a:latin typeface="Helvetica Light"/>
              </a:defRPr>
            </a:lvl1pPr>
          </a:lstStyle>
          <a:p>
            <a:r>
              <a:rPr lang="de-DE"/>
              <a:t>Mastertitelformat bearbeiten</a:t>
            </a:r>
            <a:endParaRPr lang="de-DE" dirty="0"/>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de-DE"/>
              <a:t>Mastertextformat bearbeiten</a:t>
            </a:r>
          </a:p>
        </p:txBody>
      </p:sp>
      <p:sp>
        <p:nvSpPr>
          <p:cNvPr id="8" name="Fußzeilenplatzhalter 3">
            <a:extLst>
              <a:ext uri="{FF2B5EF4-FFF2-40B4-BE49-F238E27FC236}">
                <a16:creationId xmlns:a16="http://schemas.microsoft.com/office/drawing/2014/main" id="{921DA861-B541-48D5-B102-21D36C492FEA}"/>
              </a:ext>
            </a:extLst>
          </p:cNvPr>
          <p:cNvSpPr>
            <a:spLocks noGrp="1"/>
          </p:cNvSpPr>
          <p:nvPr>
            <p:ph type="ftr" sz="quarter" idx="11"/>
          </p:nvPr>
        </p:nvSpPr>
        <p:spPr>
          <a:xfrm>
            <a:off x="169446" y="6409377"/>
            <a:ext cx="2438400" cy="331993"/>
          </a:xfrm>
        </p:spPr>
        <p:txBody>
          <a:bodyPr/>
          <a:lstStyle>
            <a:lvl1pPr>
              <a:defRPr sz="1200">
                <a:solidFill>
                  <a:schemeClr val="bg1">
                    <a:lumMod val="65000"/>
                  </a:schemeClr>
                </a:solidFill>
                <a:latin typeface="+mn-lt"/>
              </a:defRPr>
            </a:lvl1pPr>
          </a:lstStyle>
          <a:p>
            <a:r>
              <a:rPr lang="de-DE" dirty="0"/>
              <a:t>Sven-Boris Brunner</a:t>
            </a:r>
          </a:p>
        </p:txBody>
      </p:sp>
    </p:spTree>
    <p:extLst>
      <p:ext uri="{BB962C8B-B14F-4D97-AF65-F5344CB8AC3E}">
        <p14:creationId xmlns:p14="http://schemas.microsoft.com/office/powerpoint/2010/main" val="83288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60077" y="1536000"/>
            <a:ext cx="5734323" cy="4583749"/>
          </a:xfrm>
          <a:prstGeom prst="rect">
            <a:avLst/>
          </a:prstGeo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1" y="1536001"/>
            <a:ext cx="5659039" cy="4583748"/>
          </a:xfrm>
          <a:prstGeom prst="rect">
            <a:avLst/>
          </a:prstGeo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ußzeilenplatzhalter 3">
            <a:extLst>
              <a:ext uri="{FF2B5EF4-FFF2-40B4-BE49-F238E27FC236}">
                <a16:creationId xmlns:a16="http://schemas.microsoft.com/office/drawing/2014/main" id="{0A018112-704D-400A-9DB3-1CE68601B638}"/>
              </a:ext>
            </a:extLst>
          </p:cNvPr>
          <p:cNvSpPr>
            <a:spLocks noGrp="1"/>
          </p:cNvSpPr>
          <p:nvPr>
            <p:ph type="ftr" sz="quarter" idx="11"/>
          </p:nvPr>
        </p:nvSpPr>
        <p:spPr>
          <a:xfrm>
            <a:off x="169446" y="6409377"/>
            <a:ext cx="2438400" cy="331993"/>
          </a:xfrm>
        </p:spPr>
        <p:txBody>
          <a:bodyPr/>
          <a:lstStyle>
            <a:lvl1pPr>
              <a:defRPr sz="1200">
                <a:solidFill>
                  <a:schemeClr val="bg1">
                    <a:lumMod val="65000"/>
                  </a:schemeClr>
                </a:solidFill>
                <a:latin typeface="+mn-lt"/>
              </a:defRPr>
            </a:lvl1pPr>
          </a:lstStyle>
          <a:p>
            <a:r>
              <a:rPr lang="de-DE" dirty="0"/>
              <a:t>Sven-Boris Brunner</a:t>
            </a:r>
          </a:p>
        </p:txBody>
      </p:sp>
      <p:sp>
        <p:nvSpPr>
          <p:cNvPr id="12" name="Foliennummernplatzhalter 4">
            <a:extLst>
              <a:ext uri="{FF2B5EF4-FFF2-40B4-BE49-F238E27FC236}">
                <a16:creationId xmlns:a16="http://schemas.microsoft.com/office/drawing/2014/main" id="{83B0B5CA-84FF-4F28-919C-0E373124DEF3}"/>
              </a:ext>
            </a:extLst>
          </p:cNvPr>
          <p:cNvSpPr txBox="1">
            <a:spLocks/>
          </p:cNvSpPr>
          <p:nvPr userDrawn="1"/>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7" name="Titelplatzhalter 1">
            <a:extLst>
              <a:ext uri="{FF2B5EF4-FFF2-40B4-BE49-F238E27FC236}">
                <a16:creationId xmlns:a16="http://schemas.microsoft.com/office/drawing/2014/main" id="{7DCAFF6C-C211-4E82-B0B2-22622643ABEC}"/>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Tree>
    <p:extLst>
      <p:ext uri="{BB962C8B-B14F-4D97-AF65-F5344CB8AC3E}">
        <p14:creationId xmlns:p14="http://schemas.microsoft.com/office/powerpoint/2010/main" val="327823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60077" y="1536001"/>
            <a:ext cx="3723688" cy="3475583"/>
          </a:xfrm>
          <a:prstGeom prst="rect">
            <a:avLst/>
          </a:prstGeom>
        </p:spPr>
        <p:txBody>
          <a:bodyPr>
            <a:normAutofit/>
          </a:bodyPr>
          <a:lstStyle>
            <a:lvl1pPr marL="0" indent="0">
              <a:buNone/>
              <a:defRPr sz="2667"/>
            </a:lvl1pPr>
            <a:lvl2pPr marL="609585" indent="0">
              <a:buNone/>
              <a:defRPr sz="2400"/>
            </a:lvl2pPr>
            <a:lvl3pPr marL="1219170" indent="0">
              <a:buNone/>
              <a:defRPr sz="2133"/>
            </a:lvl3pPr>
            <a:lvl4pPr>
              <a:defRPr sz="2133"/>
            </a:lvl4pPr>
            <a:lvl5pPr>
              <a:defRPr sz="2133"/>
            </a:lvl5pPr>
          </a:lstStyle>
          <a:p>
            <a:pPr lvl="0"/>
            <a:r>
              <a:rPr lang="de-DE"/>
              <a:t>Mastertextformat bearbeiten</a:t>
            </a:r>
          </a:p>
          <a:p>
            <a:pPr lvl="1"/>
            <a:r>
              <a:rPr lang="de-DE"/>
              <a:t>Zweite Ebene</a:t>
            </a:r>
          </a:p>
          <a:p>
            <a:pPr lvl="2"/>
            <a:r>
              <a:rPr lang="de-DE"/>
              <a:t>Dritte Ebene</a:t>
            </a:r>
          </a:p>
        </p:txBody>
      </p:sp>
      <p:sp>
        <p:nvSpPr>
          <p:cNvPr id="8" name="Inhaltsplatzhalter 2"/>
          <p:cNvSpPr>
            <a:spLocks noGrp="1"/>
          </p:cNvSpPr>
          <p:nvPr>
            <p:ph sz="half" idx="13"/>
          </p:nvPr>
        </p:nvSpPr>
        <p:spPr>
          <a:xfrm>
            <a:off x="4271797" y="1536001"/>
            <a:ext cx="3600400" cy="3475583"/>
          </a:xfrm>
          <a:prstGeom prst="rect">
            <a:avLst/>
          </a:prstGeom>
        </p:spPr>
        <p:txBody>
          <a:bodyPr>
            <a:normAutofit/>
          </a:bodyPr>
          <a:lstStyle>
            <a:lvl1pPr marL="0" indent="0">
              <a:buNone/>
              <a:defRPr sz="2667"/>
            </a:lvl1pPr>
            <a:lvl2pPr marL="609585" indent="0">
              <a:buNone/>
              <a:defRPr sz="2400"/>
            </a:lvl2pPr>
            <a:lvl3pPr marL="1219170" indent="0">
              <a:buNone/>
              <a:defRPr sz="2133"/>
            </a:lvl3pPr>
            <a:lvl4pPr>
              <a:defRPr sz="2133"/>
            </a:lvl4pPr>
            <a:lvl5pPr>
              <a:defRPr sz="2133"/>
            </a:lvl5pPr>
          </a:lstStyle>
          <a:p>
            <a:pPr lvl="0"/>
            <a:r>
              <a:rPr lang="de-DE"/>
              <a:t>Mastertextformat bearbeiten</a:t>
            </a:r>
          </a:p>
          <a:p>
            <a:pPr lvl="1"/>
            <a:r>
              <a:rPr lang="de-DE"/>
              <a:t>Zweite Ebene</a:t>
            </a:r>
          </a:p>
          <a:p>
            <a:pPr lvl="2"/>
            <a:r>
              <a:rPr lang="de-DE"/>
              <a:t>Dritte Ebene</a:t>
            </a:r>
          </a:p>
        </p:txBody>
      </p:sp>
      <p:sp>
        <p:nvSpPr>
          <p:cNvPr id="9" name="Inhaltsplatzhalter 2"/>
          <p:cNvSpPr>
            <a:spLocks noGrp="1"/>
          </p:cNvSpPr>
          <p:nvPr>
            <p:ph sz="half" idx="14"/>
          </p:nvPr>
        </p:nvSpPr>
        <p:spPr>
          <a:xfrm>
            <a:off x="8208237" y="1536000"/>
            <a:ext cx="3624063" cy="3475584"/>
          </a:xfrm>
          <a:prstGeom prst="rect">
            <a:avLst/>
          </a:prstGeom>
        </p:spPr>
        <p:txBody>
          <a:bodyPr>
            <a:normAutofit/>
          </a:bodyPr>
          <a:lstStyle>
            <a:lvl1pPr marL="0" indent="0">
              <a:buNone/>
              <a:defRPr sz="2667"/>
            </a:lvl1pPr>
            <a:lvl2pPr marL="609585" indent="0">
              <a:buNone/>
              <a:defRPr sz="2400"/>
            </a:lvl2pPr>
            <a:lvl3pPr marL="1219170" indent="0">
              <a:buNone/>
              <a:defRPr sz="2133"/>
            </a:lvl3pPr>
            <a:lvl4pPr>
              <a:defRPr sz="2133"/>
            </a:lvl4pPr>
            <a:lvl5pPr>
              <a:defRPr sz="2133"/>
            </a:lvl5pPr>
          </a:lstStyle>
          <a:p>
            <a:pPr lvl="0"/>
            <a:r>
              <a:rPr lang="de-DE"/>
              <a:t>Mastertextformat bearbeiten</a:t>
            </a:r>
          </a:p>
          <a:p>
            <a:pPr lvl="1"/>
            <a:r>
              <a:rPr lang="de-DE"/>
              <a:t>Zweite Ebene</a:t>
            </a:r>
          </a:p>
          <a:p>
            <a:pPr lvl="2"/>
            <a:r>
              <a:rPr lang="de-DE"/>
              <a:t>Dritte Ebene</a:t>
            </a:r>
          </a:p>
        </p:txBody>
      </p:sp>
      <p:sp>
        <p:nvSpPr>
          <p:cNvPr id="10" name="Textplatzhalter 9"/>
          <p:cNvSpPr>
            <a:spLocks noGrp="1"/>
          </p:cNvSpPr>
          <p:nvPr>
            <p:ph type="body" sz="quarter" idx="15"/>
          </p:nvPr>
        </p:nvSpPr>
        <p:spPr>
          <a:xfrm>
            <a:off x="260351" y="5403964"/>
            <a:ext cx="11597216" cy="575884"/>
          </a:xfrm>
          <a:prstGeom prst="rect">
            <a:avLst/>
          </a:prstGeom>
        </p:spPr>
        <p:txBody>
          <a:bodyPr>
            <a:normAutofit/>
          </a:bodyPr>
          <a:lstStyle>
            <a:lvl1pPr marL="0" indent="0">
              <a:buNone/>
              <a:defRPr sz="1867"/>
            </a:lvl1pPr>
          </a:lstStyle>
          <a:p>
            <a:pPr lvl="0"/>
            <a:r>
              <a:rPr lang="de-DE"/>
              <a:t>Mastertextformat bearbeiten</a:t>
            </a:r>
          </a:p>
        </p:txBody>
      </p:sp>
      <p:sp>
        <p:nvSpPr>
          <p:cNvPr id="13" name="Fußzeilenplatzhalter 3">
            <a:extLst>
              <a:ext uri="{FF2B5EF4-FFF2-40B4-BE49-F238E27FC236}">
                <a16:creationId xmlns:a16="http://schemas.microsoft.com/office/drawing/2014/main" id="{03B0FECB-5C1D-492D-A83F-CCCC3AFF066C}"/>
              </a:ext>
            </a:extLst>
          </p:cNvPr>
          <p:cNvSpPr>
            <a:spLocks noGrp="1"/>
          </p:cNvSpPr>
          <p:nvPr>
            <p:ph type="ftr" sz="quarter" idx="11"/>
          </p:nvPr>
        </p:nvSpPr>
        <p:spPr>
          <a:xfrm>
            <a:off x="169446" y="6409377"/>
            <a:ext cx="2438400" cy="331993"/>
          </a:xfrm>
        </p:spPr>
        <p:txBody>
          <a:bodyPr/>
          <a:lstStyle>
            <a:lvl1pPr>
              <a:defRPr sz="1200">
                <a:solidFill>
                  <a:schemeClr val="bg1">
                    <a:lumMod val="65000"/>
                  </a:schemeClr>
                </a:solidFill>
                <a:latin typeface="+mn-lt"/>
              </a:defRPr>
            </a:lvl1pPr>
          </a:lstStyle>
          <a:p>
            <a:r>
              <a:rPr lang="de-DE" dirty="0"/>
              <a:t>Sven-Boris Brunner</a:t>
            </a:r>
          </a:p>
        </p:txBody>
      </p:sp>
      <p:sp>
        <p:nvSpPr>
          <p:cNvPr id="15" name="Foliennummernplatzhalter 4">
            <a:extLst>
              <a:ext uri="{FF2B5EF4-FFF2-40B4-BE49-F238E27FC236}">
                <a16:creationId xmlns:a16="http://schemas.microsoft.com/office/drawing/2014/main" id="{710B7C2C-1D84-445A-9E21-BA9659CA7D71}"/>
              </a:ext>
            </a:extLst>
          </p:cNvPr>
          <p:cNvSpPr txBox="1">
            <a:spLocks/>
          </p:cNvSpPr>
          <p:nvPr userDrawn="1"/>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11" name="Titelplatzhalter 1">
            <a:extLst>
              <a:ext uri="{FF2B5EF4-FFF2-40B4-BE49-F238E27FC236}">
                <a16:creationId xmlns:a16="http://schemas.microsoft.com/office/drawing/2014/main" id="{4D90A3BC-40E6-42AF-A3F8-DD85532B41E7}"/>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Tree>
    <p:extLst>
      <p:ext uri="{BB962C8B-B14F-4D97-AF65-F5344CB8AC3E}">
        <p14:creationId xmlns:p14="http://schemas.microsoft.com/office/powerpoint/2010/main" val="4097285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39351" y="1536000"/>
            <a:ext cx="5759284" cy="588243"/>
          </a:xfrm>
          <a:prstGeom prst="rect">
            <a:avLst/>
          </a:prstGeom>
        </p:spPr>
        <p:txBody>
          <a:bodyPr anchor="b">
            <a:normAutofit/>
          </a:bodyPr>
          <a:lstStyle>
            <a:lvl1pPr marL="0" indent="0">
              <a:buNone/>
              <a:defRPr sz="2933"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a:t>Mastertextformat bearbeiten</a:t>
            </a:r>
          </a:p>
        </p:txBody>
      </p:sp>
      <p:sp>
        <p:nvSpPr>
          <p:cNvPr id="4" name="Inhaltsplatzhalter 3"/>
          <p:cNvSpPr>
            <a:spLocks noGrp="1"/>
          </p:cNvSpPr>
          <p:nvPr>
            <p:ph sz="half" idx="2"/>
          </p:nvPr>
        </p:nvSpPr>
        <p:spPr>
          <a:xfrm>
            <a:off x="239351" y="2193039"/>
            <a:ext cx="5759284" cy="3904299"/>
          </a:xfrm>
          <a:prstGeom prst="rect">
            <a:avLst/>
          </a:prstGeo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536000"/>
            <a:ext cx="5684440" cy="588243"/>
          </a:xfrm>
          <a:prstGeom prst="rect">
            <a:avLst/>
          </a:prstGeom>
        </p:spPr>
        <p:txBody>
          <a:bodyPr anchor="b">
            <a:normAutofit/>
          </a:bodyPr>
          <a:lstStyle>
            <a:lvl1pPr marL="0" indent="0">
              <a:buNone/>
              <a:defRPr sz="2933" b="1"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a:t>Mastertextformat bearbeiten</a:t>
            </a:r>
          </a:p>
        </p:txBody>
      </p:sp>
      <p:sp>
        <p:nvSpPr>
          <p:cNvPr id="6" name="Inhaltsplatzhalter 5"/>
          <p:cNvSpPr>
            <a:spLocks noGrp="1"/>
          </p:cNvSpPr>
          <p:nvPr>
            <p:ph sz="quarter" idx="4"/>
          </p:nvPr>
        </p:nvSpPr>
        <p:spPr>
          <a:xfrm>
            <a:off x="6172200" y="2193039"/>
            <a:ext cx="5684440" cy="3904299"/>
          </a:xfrm>
          <a:prstGeom prst="rect">
            <a:avLst/>
          </a:prstGeo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3">
            <a:extLst>
              <a:ext uri="{FF2B5EF4-FFF2-40B4-BE49-F238E27FC236}">
                <a16:creationId xmlns:a16="http://schemas.microsoft.com/office/drawing/2014/main" id="{0426E797-03D0-4311-AE27-79E47D791E7F}"/>
              </a:ext>
            </a:extLst>
          </p:cNvPr>
          <p:cNvSpPr>
            <a:spLocks noGrp="1"/>
          </p:cNvSpPr>
          <p:nvPr>
            <p:ph type="ftr" sz="quarter" idx="11"/>
          </p:nvPr>
        </p:nvSpPr>
        <p:spPr>
          <a:xfrm>
            <a:off x="169446" y="6409377"/>
            <a:ext cx="2438400" cy="331993"/>
          </a:xfrm>
        </p:spPr>
        <p:txBody>
          <a:bodyPr/>
          <a:lstStyle>
            <a:lvl1pPr>
              <a:defRPr sz="1200">
                <a:solidFill>
                  <a:schemeClr val="bg1">
                    <a:lumMod val="65000"/>
                  </a:schemeClr>
                </a:solidFill>
                <a:latin typeface="+mn-lt"/>
              </a:defRPr>
            </a:lvl1pPr>
          </a:lstStyle>
          <a:p>
            <a:r>
              <a:rPr lang="de-DE" dirty="0"/>
              <a:t>Sven-Boris Brunner</a:t>
            </a:r>
          </a:p>
        </p:txBody>
      </p:sp>
      <p:sp>
        <p:nvSpPr>
          <p:cNvPr id="14" name="Foliennummernplatzhalter 4">
            <a:extLst>
              <a:ext uri="{FF2B5EF4-FFF2-40B4-BE49-F238E27FC236}">
                <a16:creationId xmlns:a16="http://schemas.microsoft.com/office/drawing/2014/main" id="{D94424E1-7694-428F-972E-13987BA46028}"/>
              </a:ext>
            </a:extLst>
          </p:cNvPr>
          <p:cNvSpPr txBox="1">
            <a:spLocks/>
          </p:cNvSpPr>
          <p:nvPr userDrawn="1"/>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9" name="Titelplatzhalter 1">
            <a:extLst>
              <a:ext uri="{FF2B5EF4-FFF2-40B4-BE49-F238E27FC236}">
                <a16:creationId xmlns:a16="http://schemas.microsoft.com/office/drawing/2014/main" id="{1C6C270D-4FB0-4977-9AFA-2344848C4DBB}"/>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Tree>
    <p:extLst>
      <p:ext uri="{BB962C8B-B14F-4D97-AF65-F5344CB8AC3E}">
        <p14:creationId xmlns:p14="http://schemas.microsoft.com/office/powerpoint/2010/main" val="16348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oliennummernplatzhalter 4">
            <a:extLst>
              <a:ext uri="{FF2B5EF4-FFF2-40B4-BE49-F238E27FC236}">
                <a16:creationId xmlns:a16="http://schemas.microsoft.com/office/drawing/2014/main" id="{BA391662-9E6E-4B5A-9FF7-A4C0F530FB2D}"/>
              </a:ext>
            </a:extLst>
          </p:cNvPr>
          <p:cNvSpPr txBox="1">
            <a:spLocks/>
          </p:cNvSpPr>
          <p:nvPr userDrawn="1"/>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7" name="Fußzeilenplatzhalter 3">
            <a:extLst>
              <a:ext uri="{FF2B5EF4-FFF2-40B4-BE49-F238E27FC236}">
                <a16:creationId xmlns:a16="http://schemas.microsoft.com/office/drawing/2014/main" id="{D0D420D3-354F-4772-B0AE-FA49DB5958E3}"/>
              </a:ext>
            </a:extLst>
          </p:cNvPr>
          <p:cNvSpPr>
            <a:spLocks noGrp="1"/>
          </p:cNvSpPr>
          <p:nvPr>
            <p:ph type="ftr" sz="quarter" idx="11"/>
          </p:nvPr>
        </p:nvSpPr>
        <p:spPr>
          <a:xfrm>
            <a:off x="169446" y="6409377"/>
            <a:ext cx="2438400" cy="331993"/>
          </a:xfrm>
        </p:spPr>
        <p:txBody>
          <a:bodyPr/>
          <a:lstStyle>
            <a:lvl1pPr>
              <a:defRPr sz="1200">
                <a:solidFill>
                  <a:schemeClr val="bg1">
                    <a:lumMod val="65000"/>
                  </a:schemeClr>
                </a:solidFill>
                <a:latin typeface="+mn-lt"/>
              </a:defRPr>
            </a:lvl1pPr>
          </a:lstStyle>
          <a:p>
            <a:r>
              <a:rPr lang="de-DE" dirty="0"/>
              <a:t>Sven-Boris Brunner</a:t>
            </a:r>
          </a:p>
        </p:txBody>
      </p:sp>
      <p:sp>
        <p:nvSpPr>
          <p:cNvPr id="5" name="Titelplatzhalter 1">
            <a:extLst>
              <a:ext uri="{FF2B5EF4-FFF2-40B4-BE49-F238E27FC236}">
                <a16:creationId xmlns:a16="http://schemas.microsoft.com/office/drawing/2014/main" id="{892DCF40-DA26-4FEB-A37D-72BBCCB670B3}"/>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Tree>
    <p:extLst>
      <p:ext uri="{BB962C8B-B14F-4D97-AF65-F5344CB8AC3E}">
        <p14:creationId xmlns:p14="http://schemas.microsoft.com/office/powerpoint/2010/main" val="54883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F0F29F36-FAFE-4BF2-B9E6-1669435B2FD3}"/>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
        <p:nvSpPr>
          <p:cNvPr id="10" name="Foliennummernplatzhalter 4">
            <a:extLst>
              <a:ext uri="{FF2B5EF4-FFF2-40B4-BE49-F238E27FC236}">
                <a16:creationId xmlns:a16="http://schemas.microsoft.com/office/drawing/2014/main" id="{D7B92CC4-FE05-40AC-B5BE-F2397B7159DC}"/>
              </a:ext>
            </a:extLst>
          </p:cNvPr>
          <p:cNvSpPr txBox="1">
            <a:spLocks/>
          </p:cNvSpPr>
          <p:nvPr/>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6" name="Titelplatzhalter 1">
            <a:extLst>
              <a:ext uri="{FF2B5EF4-FFF2-40B4-BE49-F238E27FC236}">
                <a16:creationId xmlns:a16="http://schemas.microsoft.com/office/drawing/2014/main" id="{A2949656-E2CE-42BA-B275-6DEF8734E311}"/>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a:t>Mastertitelformat bearbeiten</a:t>
            </a:r>
            <a:endParaRPr lang="de-DE" dirty="0"/>
          </a:p>
        </p:txBody>
      </p:sp>
      <p:sp>
        <p:nvSpPr>
          <p:cNvPr id="7" name="Textplatzhalter 2">
            <a:extLst>
              <a:ext uri="{FF2B5EF4-FFF2-40B4-BE49-F238E27FC236}">
                <a16:creationId xmlns:a16="http://schemas.microsoft.com/office/drawing/2014/main" id="{4F326337-1F03-4DFB-ADEA-EEE67CCC8084}"/>
              </a:ext>
            </a:extLst>
          </p:cNvPr>
          <p:cNvSpPr>
            <a:spLocks noGrp="1"/>
          </p:cNvSpPr>
          <p:nvPr>
            <p:ph idx="1"/>
          </p:nvPr>
        </p:nvSpPr>
        <p:spPr>
          <a:xfrm>
            <a:off x="239349" y="1809946"/>
            <a:ext cx="11617292" cy="4075284"/>
          </a:xfrm>
          <a:prstGeom prst="rect">
            <a:avLst/>
          </a:prstGeom>
        </p:spPr>
        <p:txBody>
          <a:bodyPr vert="horz" lIns="91440" tIns="45720" rIns="91440" bIns="45720" rtlCol="0">
            <a:normAutofit/>
          </a:bodyPr>
          <a:lstStyle>
            <a:lvl1pPr marL="304792" indent="-304792">
              <a:buClr>
                <a:schemeClr val="tx2"/>
              </a:buClr>
              <a:buSzPct val="120000"/>
              <a:buFont typeface="Wingdings" panose="05000000000000000000" pitchFamily="2" charset="2"/>
              <a:buChar char="§"/>
              <a:defRPr/>
            </a:lvl1pPr>
            <a:lvl2pPr marL="914377" indent="-304792">
              <a:buClr>
                <a:schemeClr val="tx2"/>
              </a:buClr>
              <a:buSzPct val="120000"/>
              <a:buFont typeface="Wingdings" panose="05000000000000000000" pitchFamily="2" charset="2"/>
              <a:buChar char="§"/>
              <a:defRPr/>
            </a:lvl2pPr>
            <a:lvl3pPr marL="1523962" indent="-304792">
              <a:buClr>
                <a:schemeClr val="tx2"/>
              </a:buClr>
              <a:buSzPct val="120000"/>
              <a:buFont typeface="Wingdings" panose="05000000000000000000" pitchFamily="2" charset="2"/>
              <a:buChar char="§"/>
              <a:defRPr/>
            </a:lvl3pPr>
            <a:lvl4pPr marL="2133547" indent="-304792">
              <a:buClr>
                <a:schemeClr val="tx2"/>
              </a:buClr>
              <a:buSzPct val="120000"/>
              <a:buFont typeface="Wingdings" panose="05000000000000000000" pitchFamily="2" charset="2"/>
              <a:buChar char="§"/>
              <a:defRPr/>
            </a:lvl4pPr>
            <a:lvl5pPr marL="2743131" indent="-304792">
              <a:buClr>
                <a:schemeClr val="tx2"/>
              </a:buClr>
              <a:buSzPct val="1200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9208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F0F29F36-FAFE-4BF2-B9E6-1669435B2FD3}"/>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
        <p:nvSpPr>
          <p:cNvPr id="10" name="Foliennummernplatzhalter 4">
            <a:extLst>
              <a:ext uri="{FF2B5EF4-FFF2-40B4-BE49-F238E27FC236}">
                <a16:creationId xmlns:a16="http://schemas.microsoft.com/office/drawing/2014/main" id="{D7B92CC4-FE05-40AC-B5BE-F2397B7159DC}"/>
              </a:ext>
            </a:extLst>
          </p:cNvPr>
          <p:cNvSpPr txBox="1">
            <a:spLocks/>
          </p:cNvSpPr>
          <p:nvPr/>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
        <p:nvSpPr>
          <p:cNvPr id="6" name="Titelplatzhalter 1">
            <a:extLst>
              <a:ext uri="{FF2B5EF4-FFF2-40B4-BE49-F238E27FC236}">
                <a16:creationId xmlns:a16="http://schemas.microsoft.com/office/drawing/2014/main" id="{A2949656-E2CE-42BA-B275-6DEF8734E311}"/>
              </a:ext>
            </a:extLst>
          </p:cNvPr>
          <p:cNvSpPr>
            <a:spLocks noGrp="1"/>
          </p:cNvSpPr>
          <p:nvPr>
            <p:ph type="title"/>
          </p:nvPr>
        </p:nvSpPr>
        <p:spPr>
          <a:xfrm>
            <a:off x="240002" y="378063"/>
            <a:ext cx="8423231" cy="793636"/>
          </a:xfrm>
          <a:prstGeom prst="rect">
            <a:avLst/>
          </a:prstGeom>
        </p:spPr>
        <p:txBody>
          <a:bodyPr vert="horz" lIns="91440" tIns="45720" rIns="91440" bIns="45720" rtlCol="0" anchor="t" anchorCtr="0">
            <a:normAutofit/>
          </a:bodyPr>
          <a:lstStyle/>
          <a:p>
            <a:r>
              <a:rPr lang="de-DE" dirty="0"/>
              <a:t>Mastertitelformat bearbeiten</a:t>
            </a:r>
          </a:p>
        </p:txBody>
      </p:sp>
      <p:sp>
        <p:nvSpPr>
          <p:cNvPr id="7" name="Textplatzhalter 2">
            <a:extLst>
              <a:ext uri="{FF2B5EF4-FFF2-40B4-BE49-F238E27FC236}">
                <a16:creationId xmlns:a16="http://schemas.microsoft.com/office/drawing/2014/main" id="{4F326337-1F03-4DFB-ADEA-EEE67CCC8084}"/>
              </a:ext>
            </a:extLst>
          </p:cNvPr>
          <p:cNvSpPr>
            <a:spLocks noGrp="1"/>
          </p:cNvSpPr>
          <p:nvPr>
            <p:ph idx="1"/>
          </p:nvPr>
        </p:nvSpPr>
        <p:spPr>
          <a:xfrm>
            <a:off x="239349" y="2250374"/>
            <a:ext cx="11617292" cy="3634856"/>
          </a:xfrm>
          <a:prstGeom prst="rect">
            <a:avLst/>
          </a:prstGeom>
        </p:spPr>
        <p:txBody>
          <a:bodyPr vert="horz" lIns="91440" tIns="45720" rIns="91440" bIns="45720" rtlCol="0">
            <a:normAutofit/>
          </a:bodyPr>
          <a:lstStyle>
            <a:lvl1pPr marL="304792" indent="-304792">
              <a:buClr>
                <a:schemeClr val="tx2"/>
              </a:buClr>
              <a:buSzPct val="120000"/>
              <a:buFont typeface="Wingdings" panose="05000000000000000000" pitchFamily="2" charset="2"/>
              <a:buChar char="§"/>
              <a:defRPr/>
            </a:lvl1pPr>
            <a:lvl2pPr marL="914377" indent="-304792">
              <a:buClr>
                <a:schemeClr val="tx2"/>
              </a:buClr>
              <a:buSzPct val="120000"/>
              <a:buFont typeface="Wingdings" panose="05000000000000000000" pitchFamily="2" charset="2"/>
              <a:buChar char="§"/>
              <a:defRPr/>
            </a:lvl2pPr>
            <a:lvl3pPr marL="1523962" indent="-304792">
              <a:buClr>
                <a:schemeClr val="tx2"/>
              </a:buClr>
              <a:buSzPct val="120000"/>
              <a:buFont typeface="Wingdings" panose="05000000000000000000" pitchFamily="2" charset="2"/>
              <a:buChar char="§"/>
              <a:defRPr/>
            </a:lvl3pPr>
            <a:lvl4pPr marL="2133547" indent="-304792">
              <a:buClr>
                <a:schemeClr val="tx2"/>
              </a:buClr>
              <a:buSzPct val="120000"/>
              <a:buFont typeface="Wingdings" panose="05000000000000000000" pitchFamily="2" charset="2"/>
              <a:buChar char="§"/>
              <a:defRPr/>
            </a:lvl4pPr>
            <a:lvl5pPr marL="2743131" indent="-304792">
              <a:buClr>
                <a:schemeClr val="tx2"/>
              </a:buClr>
              <a:buSzPct val="1200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94732E92-2A1F-0FAE-672F-3BEBC74AE9D4}"/>
              </a:ext>
            </a:extLst>
          </p:cNvPr>
          <p:cNvSpPr>
            <a:spLocks noGrp="1"/>
          </p:cNvSpPr>
          <p:nvPr>
            <p:ph sz="quarter" idx="12"/>
          </p:nvPr>
        </p:nvSpPr>
        <p:spPr>
          <a:xfrm>
            <a:off x="239713" y="1171575"/>
            <a:ext cx="8482012" cy="900113"/>
          </a:xfrm>
        </p:spPr>
        <p:txBody>
          <a:bodyPr>
            <a:noAutofit/>
          </a:bodyPr>
          <a:lstStyle>
            <a:lvl1pPr marL="0" indent="0">
              <a:buFontTx/>
              <a:buNone/>
              <a:defRPr sz="3200" b="1">
                <a:latin typeface="+mj-lt"/>
              </a:defRPr>
            </a:lvl1pPr>
            <a:lvl2pPr marL="609585" indent="0">
              <a:buFontTx/>
              <a:buNone/>
              <a:defRPr sz="3200" b="1">
                <a:latin typeface="+mj-lt"/>
              </a:defRPr>
            </a:lvl2pPr>
            <a:lvl3pPr marL="1219170" indent="0">
              <a:buFontTx/>
              <a:buNone/>
              <a:defRPr sz="3200" b="1">
                <a:latin typeface="+mj-lt"/>
              </a:defRPr>
            </a:lvl3pPr>
            <a:lvl4pPr marL="1828755" indent="0">
              <a:buFontTx/>
              <a:buNone/>
              <a:defRPr sz="3200" b="1">
                <a:latin typeface="+mj-lt"/>
              </a:defRPr>
            </a:lvl4pPr>
            <a:lvl5pPr marL="2438339" indent="0">
              <a:buFontTx/>
              <a:buNone/>
              <a:defRPr sz="3200" b="1">
                <a:latin typeface="+mj-lt"/>
              </a:defRPr>
            </a:lvl5pPr>
          </a:lstStyle>
          <a:p>
            <a:pPr lvl="0"/>
            <a:r>
              <a:rPr lang="de-DE" dirty="0"/>
              <a:t>Mastertextformat bearbeiten</a:t>
            </a:r>
          </a:p>
        </p:txBody>
      </p:sp>
    </p:spTree>
    <p:extLst>
      <p:ext uri="{BB962C8B-B14F-4D97-AF65-F5344CB8AC3E}">
        <p14:creationId xmlns:p14="http://schemas.microsoft.com/office/powerpoint/2010/main" val="340738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a:prstGeom prst="rect">
            <a:avLst/>
          </a:prstGeom>
        </p:spPr>
        <p:txBody>
          <a:bodyPr anchor="b"/>
          <a:lstStyle>
            <a:lvl1pPr>
              <a:defRPr sz="8000">
                <a:latin typeface="Helvetica Light"/>
              </a:defRPr>
            </a:lvl1pPr>
          </a:lstStyle>
          <a:p>
            <a:r>
              <a:rPr lang="de-DE"/>
              <a:t>Mastertitelformat bearbeiten</a:t>
            </a:r>
            <a:endParaRPr lang="de-DE" dirty="0"/>
          </a:p>
        </p:txBody>
      </p:sp>
      <p:sp>
        <p:nvSpPr>
          <p:cNvPr id="3" name="Textplatzhalter 2"/>
          <p:cNvSpPr>
            <a:spLocks noGrp="1"/>
          </p:cNvSpPr>
          <p:nvPr>
            <p:ph type="body" idx="1"/>
          </p:nvPr>
        </p:nvSpPr>
        <p:spPr>
          <a:xfrm>
            <a:off x="831851" y="4589464"/>
            <a:ext cx="10515600" cy="150018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de-DE"/>
              <a:t>Mastertextformat bearbeiten</a:t>
            </a:r>
          </a:p>
        </p:txBody>
      </p:sp>
      <p:sp>
        <p:nvSpPr>
          <p:cNvPr id="7" name="Fußzeilenplatzhalter 3">
            <a:extLst>
              <a:ext uri="{FF2B5EF4-FFF2-40B4-BE49-F238E27FC236}">
                <a16:creationId xmlns:a16="http://schemas.microsoft.com/office/drawing/2014/main" id="{D934679E-DD20-41B0-ABB8-E0B70EC99547}"/>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Tree>
    <p:extLst>
      <p:ext uri="{BB962C8B-B14F-4D97-AF65-F5344CB8AC3E}">
        <p14:creationId xmlns:p14="http://schemas.microsoft.com/office/powerpoint/2010/main" val="340150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60077" y="1536000"/>
            <a:ext cx="5734323" cy="4583749"/>
          </a:xfr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1" y="1536001"/>
            <a:ext cx="5659039" cy="4583748"/>
          </a:xfr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ußzeilenplatzhalter 3">
            <a:extLst>
              <a:ext uri="{FF2B5EF4-FFF2-40B4-BE49-F238E27FC236}">
                <a16:creationId xmlns:a16="http://schemas.microsoft.com/office/drawing/2014/main" id="{2DAC1140-8F38-4278-8336-81AE7E54A1D2}"/>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
        <p:nvSpPr>
          <p:cNvPr id="10" name="Titel 1">
            <a:extLst>
              <a:ext uri="{FF2B5EF4-FFF2-40B4-BE49-F238E27FC236}">
                <a16:creationId xmlns:a16="http://schemas.microsoft.com/office/drawing/2014/main" id="{D27B9832-B98D-47AC-9BFE-D07BC8A44EAF}"/>
              </a:ext>
            </a:extLst>
          </p:cNvPr>
          <p:cNvSpPr>
            <a:spLocks noGrp="1"/>
          </p:cNvSpPr>
          <p:nvPr>
            <p:ph type="title"/>
          </p:nvPr>
        </p:nvSpPr>
        <p:spPr>
          <a:xfrm>
            <a:off x="240001" y="384000"/>
            <a:ext cx="8696609" cy="862372"/>
          </a:xfrm>
          <a:prstGeom prst="rect">
            <a:avLst/>
          </a:prstGeom>
        </p:spPr>
        <p:txBody>
          <a:bodyPr anchor="t" anchorCtr="0"/>
          <a:lstStyle/>
          <a:p>
            <a:r>
              <a:rPr lang="de-DE"/>
              <a:t>Mastertitelformat bearbeiten</a:t>
            </a:r>
            <a:endParaRPr lang="de-DE" dirty="0"/>
          </a:p>
        </p:txBody>
      </p:sp>
      <p:sp>
        <p:nvSpPr>
          <p:cNvPr id="11" name="Foliennummernplatzhalter 4">
            <a:extLst>
              <a:ext uri="{FF2B5EF4-FFF2-40B4-BE49-F238E27FC236}">
                <a16:creationId xmlns:a16="http://schemas.microsoft.com/office/drawing/2014/main" id="{D833A0E2-5278-4EA8-BB1D-18AC38B04627}"/>
              </a:ext>
            </a:extLst>
          </p:cNvPr>
          <p:cNvSpPr txBox="1">
            <a:spLocks/>
          </p:cNvSpPr>
          <p:nvPr/>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81138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60077" y="1536001"/>
            <a:ext cx="3723688" cy="3475583"/>
          </a:xfrm>
        </p:spPr>
        <p:txBody>
          <a:bodyPr>
            <a:normAutofit/>
          </a:bodyPr>
          <a:lstStyle>
            <a:lvl1pPr marL="0" indent="0">
              <a:buNone/>
              <a:defRPr sz="2667"/>
            </a:lvl1pPr>
            <a:lvl2pPr marL="609585" indent="0">
              <a:buNone/>
              <a:defRPr sz="2400"/>
            </a:lvl2pPr>
            <a:lvl3pPr marL="1219170" indent="0">
              <a:buNone/>
              <a:defRPr sz="2133"/>
            </a:lvl3pPr>
            <a:lvl4pPr>
              <a:defRPr sz="2133"/>
            </a:lvl4pPr>
            <a:lvl5pPr>
              <a:defRPr sz="2133"/>
            </a:lvl5pPr>
          </a:lstStyle>
          <a:p>
            <a:pPr lvl="0"/>
            <a:r>
              <a:rPr lang="de-DE"/>
              <a:t>Mastertextformat bearbeiten</a:t>
            </a:r>
          </a:p>
          <a:p>
            <a:pPr lvl="1"/>
            <a:r>
              <a:rPr lang="de-DE"/>
              <a:t>Zweite Ebene</a:t>
            </a:r>
          </a:p>
          <a:p>
            <a:pPr lvl="2"/>
            <a:r>
              <a:rPr lang="de-DE"/>
              <a:t>Dritte Ebene</a:t>
            </a:r>
          </a:p>
        </p:txBody>
      </p:sp>
      <p:sp>
        <p:nvSpPr>
          <p:cNvPr id="8" name="Inhaltsplatzhalter 2"/>
          <p:cNvSpPr>
            <a:spLocks noGrp="1"/>
          </p:cNvSpPr>
          <p:nvPr>
            <p:ph sz="half" idx="13"/>
          </p:nvPr>
        </p:nvSpPr>
        <p:spPr>
          <a:xfrm>
            <a:off x="4271797" y="1536001"/>
            <a:ext cx="3600400" cy="3475583"/>
          </a:xfrm>
        </p:spPr>
        <p:txBody>
          <a:bodyPr>
            <a:normAutofit/>
          </a:bodyPr>
          <a:lstStyle>
            <a:lvl1pPr marL="0" indent="0">
              <a:buNone/>
              <a:defRPr sz="2667"/>
            </a:lvl1pPr>
            <a:lvl2pPr marL="609585" indent="0">
              <a:buNone/>
              <a:defRPr sz="2400"/>
            </a:lvl2pPr>
            <a:lvl3pPr marL="1219170" indent="0">
              <a:buNone/>
              <a:defRPr sz="2133"/>
            </a:lvl3pPr>
            <a:lvl4pPr>
              <a:defRPr sz="2133"/>
            </a:lvl4pPr>
            <a:lvl5pPr>
              <a:defRPr sz="2133"/>
            </a:lvl5pPr>
          </a:lstStyle>
          <a:p>
            <a:pPr lvl="0"/>
            <a:r>
              <a:rPr lang="de-DE"/>
              <a:t>Mastertextformat bearbeiten</a:t>
            </a:r>
          </a:p>
          <a:p>
            <a:pPr lvl="1"/>
            <a:r>
              <a:rPr lang="de-DE"/>
              <a:t>Zweite Ebene</a:t>
            </a:r>
          </a:p>
          <a:p>
            <a:pPr lvl="2"/>
            <a:r>
              <a:rPr lang="de-DE"/>
              <a:t>Dritte Ebene</a:t>
            </a:r>
          </a:p>
        </p:txBody>
      </p:sp>
      <p:sp>
        <p:nvSpPr>
          <p:cNvPr id="9" name="Inhaltsplatzhalter 2"/>
          <p:cNvSpPr>
            <a:spLocks noGrp="1"/>
          </p:cNvSpPr>
          <p:nvPr>
            <p:ph sz="half" idx="14"/>
          </p:nvPr>
        </p:nvSpPr>
        <p:spPr>
          <a:xfrm>
            <a:off x="8208237" y="1536000"/>
            <a:ext cx="3624063" cy="3475584"/>
          </a:xfrm>
        </p:spPr>
        <p:txBody>
          <a:bodyPr>
            <a:normAutofit/>
          </a:bodyPr>
          <a:lstStyle>
            <a:lvl1pPr marL="0" indent="0">
              <a:buNone/>
              <a:defRPr sz="2667"/>
            </a:lvl1pPr>
            <a:lvl2pPr marL="609585" indent="0">
              <a:buNone/>
              <a:defRPr sz="2400"/>
            </a:lvl2pPr>
            <a:lvl3pPr marL="1219170" indent="0">
              <a:buNone/>
              <a:defRPr sz="2133"/>
            </a:lvl3pPr>
            <a:lvl4pPr>
              <a:defRPr sz="2133"/>
            </a:lvl4pPr>
            <a:lvl5pPr>
              <a:defRPr sz="2133"/>
            </a:lvl5pPr>
          </a:lstStyle>
          <a:p>
            <a:pPr lvl="0"/>
            <a:r>
              <a:rPr lang="de-DE"/>
              <a:t>Mastertextformat bearbeiten</a:t>
            </a:r>
          </a:p>
          <a:p>
            <a:pPr lvl="1"/>
            <a:r>
              <a:rPr lang="de-DE"/>
              <a:t>Zweite Ebene</a:t>
            </a:r>
          </a:p>
          <a:p>
            <a:pPr lvl="2"/>
            <a:r>
              <a:rPr lang="de-DE"/>
              <a:t>Dritte Ebene</a:t>
            </a:r>
          </a:p>
        </p:txBody>
      </p:sp>
      <p:sp>
        <p:nvSpPr>
          <p:cNvPr id="10" name="Textplatzhalter 9"/>
          <p:cNvSpPr>
            <a:spLocks noGrp="1"/>
          </p:cNvSpPr>
          <p:nvPr>
            <p:ph type="body" sz="quarter" idx="15"/>
          </p:nvPr>
        </p:nvSpPr>
        <p:spPr>
          <a:xfrm>
            <a:off x="260351" y="5222449"/>
            <a:ext cx="11597216" cy="841690"/>
          </a:xfrm>
        </p:spPr>
        <p:txBody>
          <a:bodyPr>
            <a:normAutofit/>
          </a:bodyPr>
          <a:lstStyle>
            <a:lvl1pPr marL="0" indent="0">
              <a:buNone/>
              <a:defRPr sz="1867"/>
            </a:lvl1pPr>
          </a:lstStyle>
          <a:p>
            <a:pPr lvl="0"/>
            <a:r>
              <a:rPr lang="de-DE"/>
              <a:t>Mastertextformat bearbeiten</a:t>
            </a:r>
          </a:p>
        </p:txBody>
      </p:sp>
      <p:sp>
        <p:nvSpPr>
          <p:cNvPr id="12" name="Fußzeilenplatzhalter 3">
            <a:extLst>
              <a:ext uri="{FF2B5EF4-FFF2-40B4-BE49-F238E27FC236}">
                <a16:creationId xmlns:a16="http://schemas.microsoft.com/office/drawing/2014/main" id="{2A8BE100-50A5-49C0-8C80-8C2C73E2E3E5}"/>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
        <p:nvSpPr>
          <p:cNvPr id="13" name="Titel 1">
            <a:extLst>
              <a:ext uri="{FF2B5EF4-FFF2-40B4-BE49-F238E27FC236}">
                <a16:creationId xmlns:a16="http://schemas.microsoft.com/office/drawing/2014/main" id="{6E5BF183-8EC4-4168-85A5-1751C3DF1248}"/>
              </a:ext>
            </a:extLst>
          </p:cNvPr>
          <p:cNvSpPr>
            <a:spLocks noGrp="1"/>
          </p:cNvSpPr>
          <p:nvPr>
            <p:ph type="title"/>
          </p:nvPr>
        </p:nvSpPr>
        <p:spPr>
          <a:xfrm>
            <a:off x="240001" y="384000"/>
            <a:ext cx="8526927" cy="759621"/>
          </a:xfrm>
          <a:prstGeom prst="rect">
            <a:avLst/>
          </a:prstGeom>
        </p:spPr>
        <p:txBody>
          <a:bodyPr/>
          <a:lstStyle/>
          <a:p>
            <a:r>
              <a:rPr lang="de-DE"/>
              <a:t>Mastertitelformat bearbeiten</a:t>
            </a:r>
            <a:endParaRPr lang="de-DE" dirty="0"/>
          </a:p>
        </p:txBody>
      </p:sp>
      <p:sp>
        <p:nvSpPr>
          <p:cNvPr id="14" name="Foliennummernplatzhalter 4">
            <a:extLst>
              <a:ext uri="{FF2B5EF4-FFF2-40B4-BE49-F238E27FC236}">
                <a16:creationId xmlns:a16="http://schemas.microsoft.com/office/drawing/2014/main" id="{B3CA141C-2395-4C9D-8D4A-0169D8B6B0D8}"/>
              </a:ext>
            </a:extLst>
          </p:cNvPr>
          <p:cNvSpPr txBox="1">
            <a:spLocks/>
          </p:cNvSpPr>
          <p:nvPr/>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75075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39351" y="1536000"/>
            <a:ext cx="5759284" cy="588243"/>
          </a:xfrm>
        </p:spPr>
        <p:txBody>
          <a:bodyPr anchor="b">
            <a:normAutofit/>
          </a:bodyPr>
          <a:lstStyle>
            <a:lvl1pPr marL="0" indent="0">
              <a:buNone/>
              <a:defRPr sz="2933" b="1">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a:t>Mastertextformat bearbeiten</a:t>
            </a:r>
          </a:p>
        </p:txBody>
      </p:sp>
      <p:sp>
        <p:nvSpPr>
          <p:cNvPr id="4" name="Inhaltsplatzhalter 3"/>
          <p:cNvSpPr>
            <a:spLocks noGrp="1"/>
          </p:cNvSpPr>
          <p:nvPr>
            <p:ph sz="half" idx="2"/>
          </p:nvPr>
        </p:nvSpPr>
        <p:spPr>
          <a:xfrm>
            <a:off x="239351" y="2193039"/>
            <a:ext cx="5759284" cy="3904299"/>
          </a:xfr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536000"/>
            <a:ext cx="5684440" cy="588243"/>
          </a:xfrm>
        </p:spPr>
        <p:txBody>
          <a:bodyPr anchor="b">
            <a:normAutofit/>
          </a:bodyPr>
          <a:lstStyle>
            <a:lvl1pPr marL="0" indent="0">
              <a:buNone/>
              <a:defRPr sz="2933" b="1"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a:t>Mastertextformat bearbeiten</a:t>
            </a:r>
          </a:p>
        </p:txBody>
      </p:sp>
      <p:sp>
        <p:nvSpPr>
          <p:cNvPr id="6" name="Inhaltsplatzhalter 5"/>
          <p:cNvSpPr>
            <a:spLocks noGrp="1"/>
          </p:cNvSpPr>
          <p:nvPr>
            <p:ph sz="quarter" idx="4"/>
          </p:nvPr>
        </p:nvSpPr>
        <p:spPr>
          <a:xfrm>
            <a:off x="6172200" y="2193039"/>
            <a:ext cx="5684440" cy="3904299"/>
          </a:xfrm>
        </p:spPr>
        <p:txBody>
          <a:bodyPr>
            <a:normAutofit/>
          </a:bodyPr>
          <a:lstStyle>
            <a:lvl1pPr>
              <a:defRPr sz="3200"/>
            </a:lvl1pPr>
            <a:lvl2pPr>
              <a:defRPr sz="2667"/>
            </a:lvl2pPr>
            <a:lvl3pPr>
              <a:defRPr sz="2400"/>
            </a:lvl3pPr>
            <a:lvl4pPr>
              <a:defRPr sz="2133"/>
            </a:lvl4pPr>
            <a:lvl5pPr>
              <a:defRPr sz="2133"/>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ußzeilenplatzhalter 3">
            <a:extLst>
              <a:ext uri="{FF2B5EF4-FFF2-40B4-BE49-F238E27FC236}">
                <a16:creationId xmlns:a16="http://schemas.microsoft.com/office/drawing/2014/main" id="{0E25C30C-C94C-4D7F-B36D-8380D041A089}"/>
              </a:ext>
            </a:extLst>
          </p:cNvPr>
          <p:cNvSpPr>
            <a:spLocks noGrp="1"/>
          </p:cNvSpPr>
          <p:nvPr>
            <p:ph type="ftr" sz="quarter" idx="11"/>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
        <p:nvSpPr>
          <p:cNvPr id="13" name="Titel 1">
            <a:extLst>
              <a:ext uri="{FF2B5EF4-FFF2-40B4-BE49-F238E27FC236}">
                <a16:creationId xmlns:a16="http://schemas.microsoft.com/office/drawing/2014/main" id="{3D260438-2856-4BD6-AE59-737C514A0356}"/>
              </a:ext>
            </a:extLst>
          </p:cNvPr>
          <p:cNvSpPr>
            <a:spLocks noGrp="1"/>
          </p:cNvSpPr>
          <p:nvPr>
            <p:ph type="title"/>
          </p:nvPr>
        </p:nvSpPr>
        <p:spPr>
          <a:xfrm>
            <a:off x="240001" y="384000"/>
            <a:ext cx="8574061" cy="759621"/>
          </a:xfrm>
          <a:prstGeom prst="rect">
            <a:avLst/>
          </a:prstGeom>
        </p:spPr>
        <p:txBody>
          <a:bodyPr/>
          <a:lstStyle/>
          <a:p>
            <a:r>
              <a:rPr lang="de-DE"/>
              <a:t>Mastertitelformat bearbeiten</a:t>
            </a:r>
            <a:endParaRPr lang="de-DE" dirty="0"/>
          </a:p>
        </p:txBody>
      </p:sp>
      <p:sp>
        <p:nvSpPr>
          <p:cNvPr id="14" name="Foliennummernplatzhalter 4">
            <a:extLst>
              <a:ext uri="{FF2B5EF4-FFF2-40B4-BE49-F238E27FC236}">
                <a16:creationId xmlns:a16="http://schemas.microsoft.com/office/drawing/2014/main" id="{2AD467F9-B31B-426B-BE9B-D5F44EA0ED17}"/>
              </a:ext>
            </a:extLst>
          </p:cNvPr>
          <p:cNvSpPr txBox="1">
            <a:spLocks/>
          </p:cNvSpPr>
          <p:nvPr/>
        </p:nvSpPr>
        <p:spPr>
          <a:xfrm>
            <a:off x="11316527" y="6064139"/>
            <a:ext cx="575883" cy="575883"/>
          </a:xfrm>
          <a:prstGeom prst="ellipse">
            <a:avLst/>
          </a:prstGeom>
          <a:solidFill>
            <a:schemeClr val="bg1">
              <a:lumMod val="65000"/>
            </a:schemeClr>
          </a:solidFill>
        </p:spPr>
        <p:txBody>
          <a:bodyPr vert="horz" lIns="109728" tIns="54864" rIns="109728" bIns="54864" rtlCol="0" anchor="ctr">
            <a:normAutofit fontScale="62500" lnSpcReduction="2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720"/>
              </a:spcAft>
              <a:defRPr/>
            </a:pPr>
            <a:fld id="{C0DDE08E-A8B8-7945-8309-E30EC9420A64}" type="slidenum">
              <a:rPr lang="en-US" smtClean="0">
                <a:solidFill>
                  <a:srgbClr val="FFFFFF"/>
                </a:solidFill>
                <a:latin typeface="Calibri" panose="020F0502020204030204"/>
              </a:rPr>
              <a:pPr algn="ctr">
                <a:spcAft>
                  <a:spcPts val="720"/>
                </a:spcAft>
                <a:defRPr/>
              </a:pPr>
              <a:t>‹Nr.›</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236860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01055C3-7715-4E57-84BE-05102683168F}"/>
              </a:ext>
            </a:extLst>
          </p:cNvPr>
          <p:cNvSpPr>
            <a:spLocks noGrp="1"/>
          </p:cNvSpPr>
          <p:nvPr>
            <p:ph type="ftr" sz="quarter" idx="10"/>
          </p:nvPr>
        </p:nvSpPr>
        <p:spPr/>
        <p:txBody>
          <a:bodyPr/>
          <a:lstStyle/>
          <a:p>
            <a:endParaRPr lang="de-DE"/>
          </a:p>
        </p:txBody>
      </p:sp>
      <p:sp>
        <p:nvSpPr>
          <p:cNvPr id="4" name="Rechteck 3">
            <a:extLst>
              <a:ext uri="{FF2B5EF4-FFF2-40B4-BE49-F238E27FC236}">
                <a16:creationId xmlns:a16="http://schemas.microsoft.com/office/drawing/2014/main" id="{963193EC-1B75-472F-BAE8-53F460200C34}"/>
              </a:ext>
            </a:extLst>
          </p:cNvPr>
          <p:cNvSpPr/>
          <p:nvPr/>
        </p:nvSpPr>
        <p:spPr>
          <a:xfrm>
            <a:off x="0" y="0"/>
            <a:ext cx="427179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de-DE" sz="2400">
              <a:solidFill>
                <a:prstClr val="white"/>
              </a:solidFill>
              <a:latin typeface="Helvetica Light"/>
            </a:endParaRPr>
          </a:p>
        </p:txBody>
      </p:sp>
      <p:sp>
        <p:nvSpPr>
          <p:cNvPr id="8" name="Textplatzhalter 7">
            <a:extLst>
              <a:ext uri="{FF2B5EF4-FFF2-40B4-BE49-F238E27FC236}">
                <a16:creationId xmlns:a16="http://schemas.microsoft.com/office/drawing/2014/main" id="{C5756CC2-0048-4D92-9F75-F3185B0C84DC}"/>
              </a:ext>
            </a:extLst>
          </p:cNvPr>
          <p:cNvSpPr>
            <a:spLocks noGrp="1"/>
          </p:cNvSpPr>
          <p:nvPr>
            <p:ph type="body" sz="quarter" idx="11"/>
          </p:nvPr>
        </p:nvSpPr>
        <p:spPr>
          <a:xfrm>
            <a:off x="4779963" y="1584325"/>
            <a:ext cx="6769100" cy="4824413"/>
          </a:xfrm>
        </p:spPr>
        <p:txBody>
          <a:bodyPr/>
          <a:lstStyle>
            <a:lvl1pPr marL="304792" indent="-304792">
              <a:buClr>
                <a:schemeClr val="tx2"/>
              </a:buClr>
              <a:buSzPct val="120000"/>
              <a:buFont typeface="Wingdings" panose="05000000000000000000" pitchFamily="2" charset="2"/>
              <a:buChar char="§"/>
              <a:defRPr/>
            </a:lvl1pPr>
            <a:lvl2pPr marL="914377" indent="-304792">
              <a:buClr>
                <a:schemeClr val="tx2"/>
              </a:buClr>
              <a:buSzPct val="120000"/>
              <a:buFont typeface="Wingdings" panose="05000000000000000000" pitchFamily="2" charset="2"/>
              <a:buChar char="§"/>
              <a:defRPr/>
            </a:lvl2pPr>
            <a:lvl3pPr marL="1523962" indent="-304792">
              <a:buClr>
                <a:schemeClr val="tx2"/>
              </a:buClr>
              <a:buSzPct val="120000"/>
              <a:buFont typeface="Wingdings" panose="05000000000000000000" pitchFamily="2" charset="2"/>
              <a:buChar char="§"/>
              <a:defRPr/>
            </a:lvl3pPr>
            <a:lvl4pPr marL="2133547" indent="-304792">
              <a:buClr>
                <a:schemeClr val="tx2"/>
              </a:buClr>
              <a:buSzPct val="120000"/>
              <a:buFont typeface="Wingdings" panose="05000000000000000000" pitchFamily="2" charset="2"/>
              <a:buChar char="§"/>
              <a:defRPr/>
            </a:lvl4pPr>
            <a:lvl5pPr marL="2743131" indent="-304792">
              <a:buClr>
                <a:schemeClr val="tx2"/>
              </a:buClr>
              <a:buSzPct val="1200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0">
            <a:extLst>
              <a:ext uri="{FF2B5EF4-FFF2-40B4-BE49-F238E27FC236}">
                <a16:creationId xmlns:a16="http://schemas.microsoft.com/office/drawing/2014/main" id="{9010ECFE-E104-46FE-9806-9C60EB897518}"/>
              </a:ext>
            </a:extLst>
          </p:cNvPr>
          <p:cNvSpPr>
            <a:spLocks noGrp="1"/>
          </p:cNvSpPr>
          <p:nvPr>
            <p:ph type="body" sz="quarter" idx="12" hasCustomPrompt="1"/>
          </p:nvPr>
        </p:nvSpPr>
        <p:spPr>
          <a:xfrm>
            <a:off x="642938" y="623888"/>
            <a:ext cx="3052762" cy="1606550"/>
          </a:xfrm>
          <a:ln w="19050">
            <a:solidFill>
              <a:schemeClr val="bg1"/>
            </a:solidFill>
          </a:ln>
        </p:spPr>
        <p:txBody>
          <a:bodyPr anchor="ctr"/>
          <a:lstStyle>
            <a:lvl1pPr marL="0" indent="0" algn="ctr">
              <a:buNone/>
              <a:defRPr b="1">
                <a:solidFill>
                  <a:schemeClr val="bg1"/>
                </a:solidFill>
                <a:latin typeface="+mj-lt"/>
              </a:defRPr>
            </a:lvl1pPr>
          </a:lstStyle>
          <a:p>
            <a:pPr lvl="0"/>
            <a:r>
              <a:rPr lang="de-DE" dirty="0"/>
              <a:t>Headline</a:t>
            </a:r>
            <a:endParaRPr lang="de-CH" dirty="0"/>
          </a:p>
        </p:txBody>
      </p:sp>
    </p:spTree>
    <p:extLst>
      <p:ext uri="{BB962C8B-B14F-4D97-AF65-F5344CB8AC3E}">
        <p14:creationId xmlns:p14="http://schemas.microsoft.com/office/powerpoint/2010/main" val="209697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01055C3-7715-4E57-84BE-05102683168F}"/>
              </a:ext>
            </a:extLst>
          </p:cNvPr>
          <p:cNvSpPr>
            <a:spLocks noGrp="1"/>
          </p:cNvSpPr>
          <p:nvPr>
            <p:ph type="ftr" sz="quarter" idx="10"/>
          </p:nvPr>
        </p:nvSpPr>
        <p:spPr/>
        <p:txBody>
          <a:bodyPr/>
          <a:lstStyle/>
          <a:p>
            <a:endParaRPr lang="de-DE"/>
          </a:p>
        </p:txBody>
      </p:sp>
      <p:sp>
        <p:nvSpPr>
          <p:cNvPr id="4" name="Rechteck 3">
            <a:extLst>
              <a:ext uri="{FF2B5EF4-FFF2-40B4-BE49-F238E27FC236}">
                <a16:creationId xmlns:a16="http://schemas.microsoft.com/office/drawing/2014/main" id="{963193EC-1B75-472F-BAE8-53F460200C34}"/>
              </a:ext>
            </a:extLst>
          </p:cNvPr>
          <p:cNvSpPr/>
          <p:nvPr/>
        </p:nvSpPr>
        <p:spPr>
          <a:xfrm>
            <a:off x="0" y="0"/>
            <a:ext cx="427179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de-DE" sz="2400">
              <a:solidFill>
                <a:prstClr val="white"/>
              </a:solidFill>
              <a:latin typeface="Helvetica Light"/>
            </a:endParaRPr>
          </a:p>
        </p:txBody>
      </p:sp>
      <p:sp>
        <p:nvSpPr>
          <p:cNvPr id="8" name="Textplatzhalter 7">
            <a:extLst>
              <a:ext uri="{FF2B5EF4-FFF2-40B4-BE49-F238E27FC236}">
                <a16:creationId xmlns:a16="http://schemas.microsoft.com/office/drawing/2014/main" id="{C5756CC2-0048-4D92-9F75-F3185B0C84DC}"/>
              </a:ext>
            </a:extLst>
          </p:cNvPr>
          <p:cNvSpPr>
            <a:spLocks noGrp="1"/>
          </p:cNvSpPr>
          <p:nvPr>
            <p:ph type="body" sz="quarter" idx="11"/>
          </p:nvPr>
        </p:nvSpPr>
        <p:spPr>
          <a:xfrm>
            <a:off x="4779963" y="1584325"/>
            <a:ext cx="6769100" cy="4824413"/>
          </a:xfrm>
        </p:spPr>
        <p:txBody>
          <a:bodyPr/>
          <a:lstStyle>
            <a:lvl1pPr marL="304792" indent="-304792">
              <a:buClr>
                <a:schemeClr val="tx2"/>
              </a:buClr>
              <a:buSzPct val="120000"/>
              <a:buFont typeface="Wingdings" panose="05000000000000000000" pitchFamily="2" charset="2"/>
              <a:buChar char="§"/>
              <a:defRPr/>
            </a:lvl1pPr>
            <a:lvl2pPr marL="914377" indent="-304792">
              <a:buClr>
                <a:schemeClr val="tx2"/>
              </a:buClr>
              <a:buSzPct val="120000"/>
              <a:buFont typeface="Wingdings" panose="05000000000000000000" pitchFamily="2" charset="2"/>
              <a:buChar char="§"/>
              <a:defRPr/>
            </a:lvl2pPr>
            <a:lvl3pPr marL="1523962" indent="-304792">
              <a:buClr>
                <a:schemeClr val="tx2"/>
              </a:buClr>
              <a:buSzPct val="120000"/>
              <a:buFont typeface="Wingdings" panose="05000000000000000000" pitchFamily="2" charset="2"/>
              <a:buChar char="§"/>
              <a:defRPr/>
            </a:lvl3pPr>
            <a:lvl4pPr marL="2133547" indent="-304792">
              <a:buClr>
                <a:schemeClr val="tx2"/>
              </a:buClr>
              <a:buSzPct val="120000"/>
              <a:buFont typeface="Wingdings" panose="05000000000000000000" pitchFamily="2" charset="2"/>
              <a:buChar char="§"/>
              <a:defRPr/>
            </a:lvl4pPr>
            <a:lvl5pPr marL="2743131" indent="-304792">
              <a:buClr>
                <a:schemeClr val="tx2"/>
              </a:buClr>
              <a:buSzPct val="120000"/>
              <a:buFont typeface="Wingdings" panose="05000000000000000000"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0">
            <a:extLst>
              <a:ext uri="{FF2B5EF4-FFF2-40B4-BE49-F238E27FC236}">
                <a16:creationId xmlns:a16="http://schemas.microsoft.com/office/drawing/2014/main" id="{9010ECFE-E104-46FE-9806-9C60EB897518}"/>
              </a:ext>
            </a:extLst>
          </p:cNvPr>
          <p:cNvSpPr>
            <a:spLocks noGrp="1"/>
          </p:cNvSpPr>
          <p:nvPr>
            <p:ph type="body" sz="quarter" idx="12" hasCustomPrompt="1"/>
          </p:nvPr>
        </p:nvSpPr>
        <p:spPr>
          <a:xfrm>
            <a:off x="642938" y="623888"/>
            <a:ext cx="3052762" cy="1606550"/>
          </a:xfrm>
          <a:ln w="19050">
            <a:solidFill>
              <a:schemeClr val="bg1"/>
            </a:solidFill>
          </a:ln>
        </p:spPr>
        <p:txBody>
          <a:bodyPr anchor="ctr"/>
          <a:lstStyle>
            <a:lvl1pPr marL="0" indent="0" algn="ctr">
              <a:buNone/>
              <a:defRPr b="1">
                <a:solidFill>
                  <a:schemeClr val="bg1"/>
                </a:solidFill>
                <a:latin typeface="+mj-lt"/>
              </a:defRPr>
            </a:lvl1pPr>
          </a:lstStyle>
          <a:p>
            <a:pPr lvl="0"/>
            <a:r>
              <a:rPr lang="de-DE" dirty="0"/>
              <a:t>Headline</a:t>
            </a:r>
            <a:endParaRPr lang="de-CH" dirty="0"/>
          </a:p>
        </p:txBody>
      </p:sp>
    </p:spTree>
    <p:extLst>
      <p:ext uri="{BB962C8B-B14F-4D97-AF65-F5344CB8AC3E}">
        <p14:creationId xmlns:p14="http://schemas.microsoft.com/office/powerpoint/2010/main" val="220962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dirty="0"/>
              <a:t>Mastertitelformat bearbeiten</a:t>
            </a:r>
          </a:p>
        </p:txBody>
      </p:sp>
      <p:sp>
        <p:nvSpPr>
          <p:cNvPr id="3" name="Textplatzhalter 2"/>
          <p:cNvSpPr>
            <a:spLocks noGrp="1"/>
          </p:cNvSpPr>
          <p:nvPr>
            <p:ph type="body" idx="1"/>
          </p:nvPr>
        </p:nvSpPr>
        <p:spPr>
          <a:xfrm>
            <a:off x="239349" y="1809946"/>
            <a:ext cx="11617292" cy="407528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1"/>
          <p:cNvPicPr>
            <a:picLocks noChangeAspect="1"/>
          </p:cNvPicPr>
          <p:nvPr/>
        </p:nvPicPr>
        <p:blipFill rotWithShape="1">
          <a:blip r:embed="rId14" cstate="print">
            <a:extLst>
              <a:ext uri="{28A0092B-C50C-407E-A947-70E740481C1C}">
                <a14:useLocalDpi xmlns:a14="http://schemas.microsoft.com/office/drawing/2010/main" val="0"/>
              </a:ext>
            </a:extLst>
          </a:blip>
          <a:srcRect t="1306" r="3368" b="12251"/>
          <a:stretch/>
        </p:blipFill>
        <p:spPr>
          <a:xfrm>
            <a:off x="9072331" y="321171"/>
            <a:ext cx="2880320" cy="819401"/>
          </a:xfrm>
          <a:prstGeom prst="rect">
            <a:avLst/>
          </a:prstGeom>
        </p:spPr>
      </p:pic>
      <p:sp>
        <p:nvSpPr>
          <p:cNvPr id="8" name="Rechteck 7"/>
          <p:cNvSpPr>
            <a:spLocks noChangeAspect="1"/>
          </p:cNvSpPr>
          <p:nvPr/>
        </p:nvSpPr>
        <p:spPr>
          <a:xfrm>
            <a:off x="0" y="6741368"/>
            <a:ext cx="12192000"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p:cNvSpPr>
            <a:spLocks noChangeAspect="1"/>
          </p:cNvSpPr>
          <p:nvPr/>
        </p:nvSpPr>
        <p:spPr>
          <a:xfrm rot="5400000">
            <a:off x="10126070" y="4675437"/>
            <a:ext cx="3988527" cy="1433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Fußzeilenplatzhalter 3">
            <a:extLst>
              <a:ext uri="{FF2B5EF4-FFF2-40B4-BE49-F238E27FC236}">
                <a16:creationId xmlns:a16="http://schemas.microsoft.com/office/drawing/2014/main" id="{FFFB2551-EED0-4373-9803-8ECEA1AD5386}"/>
              </a:ext>
            </a:extLst>
          </p:cNvPr>
          <p:cNvSpPr txBox="1">
            <a:spLocks/>
          </p:cNvSpPr>
          <p:nvPr/>
        </p:nvSpPr>
        <p:spPr>
          <a:xfrm>
            <a:off x="239349" y="6409377"/>
            <a:ext cx="2400267" cy="3319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2400">
              <a:solidFill>
                <a:schemeClr val="tx1">
                  <a:lumMod val="85000"/>
                  <a:lumOff val="15000"/>
                </a:schemeClr>
              </a:solidFill>
              <a:latin typeface="Helvetica Light"/>
            </a:endParaRPr>
          </a:p>
        </p:txBody>
      </p:sp>
      <p:sp>
        <p:nvSpPr>
          <p:cNvPr id="12" name="Fußzeilenplatzhalter 3">
            <a:extLst>
              <a:ext uri="{FF2B5EF4-FFF2-40B4-BE49-F238E27FC236}">
                <a16:creationId xmlns:a16="http://schemas.microsoft.com/office/drawing/2014/main" id="{F401BBA0-DE99-4007-BA65-684CD38FEFD3}"/>
              </a:ext>
            </a:extLst>
          </p:cNvPr>
          <p:cNvSpPr>
            <a:spLocks noGrp="1"/>
          </p:cNvSpPr>
          <p:nvPr>
            <p:ph type="ftr" sz="quarter" idx="3"/>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endParaRPr lang="de-DE"/>
          </a:p>
        </p:txBody>
      </p:sp>
      <p:sp>
        <p:nvSpPr>
          <p:cNvPr id="13" name="Rechteck 12">
            <a:extLst>
              <a:ext uri="{FF2B5EF4-FFF2-40B4-BE49-F238E27FC236}">
                <a16:creationId xmlns:a16="http://schemas.microsoft.com/office/drawing/2014/main" id="{BF4DC3A4-A9C6-40E0-B870-3983B7C29546}"/>
              </a:ext>
            </a:extLst>
          </p:cNvPr>
          <p:cNvSpPr>
            <a:spLocks noChangeAspect="1"/>
          </p:cNvSpPr>
          <p:nvPr/>
        </p:nvSpPr>
        <p:spPr>
          <a:xfrm>
            <a:off x="0" y="6741368"/>
            <a:ext cx="12192000"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E9C448BB-DC60-4C44-B59F-7F437BBC8F6B}"/>
              </a:ext>
            </a:extLst>
          </p:cNvPr>
          <p:cNvSpPr>
            <a:spLocks noChangeAspect="1"/>
          </p:cNvSpPr>
          <p:nvPr/>
        </p:nvSpPr>
        <p:spPr>
          <a:xfrm rot="5400000">
            <a:off x="10126070" y="4675437"/>
            <a:ext cx="3988527" cy="1433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Fußzeilenplatzhalter 3">
            <a:extLst>
              <a:ext uri="{FF2B5EF4-FFF2-40B4-BE49-F238E27FC236}">
                <a16:creationId xmlns:a16="http://schemas.microsoft.com/office/drawing/2014/main" id="{6A2BEBDE-A320-458A-8F0F-73F38FB8D9A4}"/>
              </a:ext>
            </a:extLst>
          </p:cNvPr>
          <p:cNvSpPr txBox="1">
            <a:spLocks/>
          </p:cNvSpPr>
          <p:nvPr/>
        </p:nvSpPr>
        <p:spPr>
          <a:xfrm>
            <a:off x="239349" y="6409377"/>
            <a:ext cx="2400267" cy="3319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2400">
              <a:solidFill>
                <a:schemeClr val="tx1">
                  <a:lumMod val="85000"/>
                  <a:lumOff val="15000"/>
                </a:schemeClr>
              </a:solidFill>
              <a:latin typeface="Helvetica Light"/>
            </a:endParaRPr>
          </a:p>
        </p:txBody>
      </p:sp>
    </p:spTree>
    <p:extLst>
      <p:ext uri="{BB962C8B-B14F-4D97-AF65-F5344CB8AC3E}">
        <p14:creationId xmlns:p14="http://schemas.microsoft.com/office/powerpoint/2010/main" val="28369671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9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1219170" rtl="0" eaLnBrk="1" latinLnBrk="0" hangingPunct="1">
        <a:lnSpc>
          <a:spcPct val="90000"/>
        </a:lnSpc>
        <a:spcBef>
          <a:spcPct val="0"/>
        </a:spcBef>
        <a:buNone/>
        <a:defRPr sz="3733" b="1" i="0" kern="1200">
          <a:solidFill>
            <a:schemeClr val="tx2"/>
          </a:solidFill>
          <a:latin typeface="+mj-lt"/>
          <a:ea typeface="Helvetica Light" charset="0"/>
          <a:cs typeface="Helvetica Light" charset="0"/>
        </a:defRPr>
      </a:lvl1pPr>
    </p:titleStyle>
    <p:bodyStyle>
      <a:lvl1pPr marL="304792"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3733" b="0" i="0" kern="1200">
          <a:solidFill>
            <a:schemeClr val="tx1">
              <a:lumMod val="75000"/>
              <a:lumOff val="25000"/>
            </a:schemeClr>
          </a:solidFill>
          <a:latin typeface="Helvetica Light"/>
          <a:ea typeface="Helvetica Light"/>
          <a:cs typeface="Helvetica Light"/>
        </a:defRPr>
      </a:lvl1pPr>
      <a:lvl2pPr marL="914377"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3200" b="0" i="0" kern="1200">
          <a:solidFill>
            <a:schemeClr val="tx1">
              <a:lumMod val="75000"/>
              <a:lumOff val="25000"/>
            </a:schemeClr>
          </a:solidFill>
          <a:latin typeface="Helvetica Light"/>
          <a:ea typeface="Helvetica Light"/>
          <a:cs typeface="Helvetica Light"/>
        </a:defRPr>
      </a:lvl2pPr>
      <a:lvl3pPr marL="1523962"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667" b="0" i="0" kern="1200">
          <a:solidFill>
            <a:schemeClr val="tx1">
              <a:lumMod val="75000"/>
              <a:lumOff val="25000"/>
            </a:schemeClr>
          </a:solidFill>
          <a:latin typeface="Helvetica Light"/>
          <a:ea typeface="Helvetica Light"/>
          <a:cs typeface="Helvetica Light"/>
        </a:defRPr>
      </a:lvl3pPr>
      <a:lvl4pPr marL="2133547"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400" b="0" i="0" kern="1200">
          <a:solidFill>
            <a:schemeClr val="tx1">
              <a:lumMod val="75000"/>
              <a:lumOff val="25000"/>
            </a:schemeClr>
          </a:solidFill>
          <a:latin typeface="Helvetica Light"/>
          <a:ea typeface="Helvetica Light"/>
          <a:cs typeface="Helvetica Light"/>
        </a:defRPr>
      </a:lvl4pPr>
      <a:lvl5pPr marL="2743131"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400" b="0" i="0" kern="1200">
          <a:solidFill>
            <a:schemeClr val="tx1">
              <a:lumMod val="75000"/>
              <a:lumOff val="25000"/>
            </a:schemeClr>
          </a:solidFill>
          <a:latin typeface="Helvetica Light"/>
          <a:ea typeface="Helvetica Light"/>
          <a:cs typeface="Helvetica Light"/>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p:cNvSpPr>
            <a:spLocks noChangeAspect="1"/>
          </p:cNvSpPr>
          <p:nvPr/>
        </p:nvSpPr>
        <p:spPr>
          <a:xfrm>
            <a:off x="0" y="6741368"/>
            <a:ext cx="12192000" cy="116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p:cNvSpPr>
            <a:spLocks noChangeAspect="1"/>
          </p:cNvSpPr>
          <p:nvPr/>
        </p:nvSpPr>
        <p:spPr>
          <a:xfrm rot="5400000">
            <a:off x="10126070" y="4675437"/>
            <a:ext cx="3988527" cy="1433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Fußzeilenplatzhalter 3">
            <a:extLst>
              <a:ext uri="{FF2B5EF4-FFF2-40B4-BE49-F238E27FC236}">
                <a16:creationId xmlns:a16="http://schemas.microsoft.com/office/drawing/2014/main" id="{FFFB2551-EED0-4373-9803-8ECEA1AD5386}"/>
              </a:ext>
            </a:extLst>
          </p:cNvPr>
          <p:cNvSpPr txBox="1">
            <a:spLocks/>
          </p:cNvSpPr>
          <p:nvPr/>
        </p:nvSpPr>
        <p:spPr>
          <a:xfrm>
            <a:off x="239349" y="6409377"/>
            <a:ext cx="2400267" cy="3319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2400">
              <a:solidFill>
                <a:schemeClr val="tx1">
                  <a:lumMod val="85000"/>
                  <a:lumOff val="15000"/>
                </a:schemeClr>
              </a:solidFill>
              <a:latin typeface="Helvetica Light"/>
            </a:endParaRPr>
          </a:p>
        </p:txBody>
      </p:sp>
      <p:sp>
        <p:nvSpPr>
          <p:cNvPr id="13" name="Fußzeilenplatzhalter 3">
            <a:extLst>
              <a:ext uri="{FF2B5EF4-FFF2-40B4-BE49-F238E27FC236}">
                <a16:creationId xmlns:a16="http://schemas.microsoft.com/office/drawing/2014/main" id="{78628104-9DEE-48DC-B2F2-2BE5745B577E}"/>
              </a:ext>
            </a:extLst>
          </p:cNvPr>
          <p:cNvSpPr>
            <a:spLocks noGrp="1"/>
          </p:cNvSpPr>
          <p:nvPr>
            <p:ph type="ftr" sz="quarter" idx="3"/>
          </p:nvPr>
        </p:nvSpPr>
        <p:spPr>
          <a:xfrm>
            <a:off x="169446" y="6409377"/>
            <a:ext cx="2438400" cy="331993"/>
          </a:xfrm>
          <a:prstGeom prst="rect">
            <a:avLst/>
          </a:prstGeom>
        </p:spPr>
        <p:txBody>
          <a:bodyPr/>
          <a:lstStyle>
            <a:lvl1pPr>
              <a:defRPr sz="1200">
                <a:solidFill>
                  <a:schemeClr val="bg1">
                    <a:lumMod val="65000"/>
                  </a:schemeClr>
                </a:solidFill>
                <a:latin typeface="+mn-lt"/>
              </a:defRPr>
            </a:lvl1pPr>
          </a:lstStyle>
          <a:p>
            <a:r>
              <a:rPr lang="de-DE" dirty="0"/>
              <a:t>Sven-Boris Brunner</a:t>
            </a:r>
          </a:p>
        </p:txBody>
      </p:sp>
      <p:pic>
        <p:nvPicPr>
          <p:cNvPr id="14" name="Grafik 1">
            <a:extLst>
              <a:ext uri="{FF2B5EF4-FFF2-40B4-BE49-F238E27FC236}">
                <a16:creationId xmlns:a16="http://schemas.microsoft.com/office/drawing/2014/main" id="{70ADE82A-AF77-4732-9DCE-1EC7F216E5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306" r="3368" b="12251"/>
          <a:stretch/>
        </p:blipFill>
        <p:spPr>
          <a:xfrm>
            <a:off x="9072331" y="116633"/>
            <a:ext cx="2880320" cy="819401"/>
          </a:xfrm>
          <a:prstGeom prst="rect">
            <a:avLst/>
          </a:prstGeom>
        </p:spPr>
      </p:pic>
      <p:sp>
        <p:nvSpPr>
          <p:cNvPr id="11" name="Titelplatzhalter 1">
            <a:extLst>
              <a:ext uri="{FF2B5EF4-FFF2-40B4-BE49-F238E27FC236}">
                <a16:creationId xmlns:a16="http://schemas.microsoft.com/office/drawing/2014/main" id="{65A4D9F2-646D-4627-AC69-4026E98F9963}"/>
              </a:ext>
            </a:extLst>
          </p:cNvPr>
          <p:cNvSpPr>
            <a:spLocks noGrp="1"/>
          </p:cNvSpPr>
          <p:nvPr>
            <p:ph type="title"/>
          </p:nvPr>
        </p:nvSpPr>
        <p:spPr>
          <a:xfrm>
            <a:off x="240002" y="384001"/>
            <a:ext cx="8423231" cy="793636"/>
          </a:xfrm>
          <a:prstGeom prst="rect">
            <a:avLst/>
          </a:prstGeom>
        </p:spPr>
        <p:txBody>
          <a:bodyPr vert="horz" lIns="91440" tIns="45720" rIns="91440" bIns="45720" rtlCol="0" anchor="t" anchorCtr="0">
            <a:normAutofit/>
          </a:bodyPr>
          <a:lstStyle/>
          <a:p>
            <a:r>
              <a:rPr lang="de-DE" dirty="0"/>
              <a:t>Mastertitelformat bearbeiten</a:t>
            </a:r>
          </a:p>
        </p:txBody>
      </p:sp>
      <p:sp>
        <p:nvSpPr>
          <p:cNvPr id="12" name="Textplatzhalter 2">
            <a:extLst>
              <a:ext uri="{FF2B5EF4-FFF2-40B4-BE49-F238E27FC236}">
                <a16:creationId xmlns:a16="http://schemas.microsoft.com/office/drawing/2014/main" id="{9C6BDF1A-780A-47F4-AFAB-41056C90CDFD}"/>
              </a:ext>
            </a:extLst>
          </p:cNvPr>
          <p:cNvSpPr>
            <a:spLocks noGrp="1"/>
          </p:cNvSpPr>
          <p:nvPr>
            <p:ph type="body" idx="1"/>
          </p:nvPr>
        </p:nvSpPr>
        <p:spPr>
          <a:xfrm>
            <a:off x="239349" y="1809946"/>
            <a:ext cx="11617292" cy="407528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804531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dt="0"/>
  <p:txStyles>
    <p:titleStyle>
      <a:lvl1pPr algn="l" defTabSz="1219170" rtl="0" eaLnBrk="1" latinLnBrk="0" hangingPunct="1">
        <a:lnSpc>
          <a:spcPct val="90000"/>
        </a:lnSpc>
        <a:spcBef>
          <a:spcPct val="0"/>
        </a:spcBef>
        <a:buNone/>
        <a:defRPr sz="3733" b="1" i="0" kern="1200">
          <a:solidFill>
            <a:schemeClr val="tx2"/>
          </a:solidFill>
          <a:latin typeface="+mj-lt"/>
          <a:ea typeface="Helvetica Light" charset="0"/>
          <a:cs typeface="Helvetica Light" charset="0"/>
        </a:defRPr>
      </a:lvl1pPr>
    </p:titleStyle>
    <p:bodyStyle>
      <a:lvl1pPr marL="304792" indent="-304792" algn="l" defTabSz="1219170" rtl="0" eaLnBrk="1" latinLnBrk="0" hangingPunct="1">
        <a:lnSpc>
          <a:spcPct val="120000"/>
        </a:lnSpc>
        <a:spcBef>
          <a:spcPts val="667"/>
        </a:spcBef>
        <a:buFont typeface="Arial"/>
        <a:buChar char="•"/>
        <a:defRPr sz="3733" b="0" i="0" kern="1200">
          <a:solidFill>
            <a:schemeClr val="tx1">
              <a:lumMod val="75000"/>
              <a:lumOff val="25000"/>
            </a:schemeClr>
          </a:solidFill>
          <a:latin typeface="Helvetica Light"/>
          <a:ea typeface="Helvetica Light"/>
          <a:cs typeface="Helvetica Light"/>
        </a:defRPr>
      </a:lvl1pPr>
      <a:lvl2pPr marL="914377" indent="-304792" algn="l" defTabSz="1219170" rtl="0" eaLnBrk="1" latinLnBrk="0" hangingPunct="1">
        <a:lnSpc>
          <a:spcPct val="120000"/>
        </a:lnSpc>
        <a:spcBef>
          <a:spcPts val="667"/>
        </a:spcBef>
        <a:buFont typeface="Arial"/>
        <a:buChar char="•"/>
        <a:defRPr sz="3200" b="0" i="0" kern="1200">
          <a:solidFill>
            <a:schemeClr val="tx1">
              <a:lumMod val="75000"/>
              <a:lumOff val="25000"/>
            </a:schemeClr>
          </a:solidFill>
          <a:latin typeface="Helvetica Light"/>
          <a:ea typeface="Helvetica Light"/>
          <a:cs typeface="Helvetica Light"/>
        </a:defRPr>
      </a:lvl2pPr>
      <a:lvl3pPr marL="1523962" indent="-304792" algn="l" defTabSz="1219170" rtl="0" eaLnBrk="1" latinLnBrk="0" hangingPunct="1">
        <a:lnSpc>
          <a:spcPct val="120000"/>
        </a:lnSpc>
        <a:spcBef>
          <a:spcPts val="667"/>
        </a:spcBef>
        <a:buFont typeface="Arial"/>
        <a:buChar char="•"/>
        <a:defRPr sz="2667" b="0" i="0" kern="1200">
          <a:solidFill>
            <a:schemeClr val="tx1">
              <a:lumMod val="75000"/>
              <a:lumOff val="25000"/>
            </a:schemeClr>
          </a:solidFill>
          <a:latin typeface="Helvetica Light"/>
          <a:ea typeface="Helvetica Light"/>
          <a:cs typeface="Helvetica Light"/>
        </a:defRPr>
      </a:lvl3pPr>
      <a:lvl4pPr marL="2133547" indent="-304792" algn="l" defTabSz="1219170" rtl="0" eaLnBrk="1" latinLnBrk="0" hangingPunct="1">
        <a:lnSpc>
          <a:spcPct val="120000"/>
        </a:lnSpc>
        <a:spcBef>
          <a:spcPts val="667"/>
        </a:spcBef>
        <a:buFont typeface="Arial"/>
        <a:buChar char="•"/>
        <a:defRPr sz="2400" b="0" i="0" kern="1200">
          <a:solidFill>
            <a:schemeClr val="tx1">
              <a:lumMod val="75000"/>
              <a:lumOff val="25000"/>
            </a:schemeClr>
          </a:solidFill>
          <a:latin typeface="Helvetica Light"/>
          <a:ea typeface="Helvetica Light"/>
          <a:cs typeface="Helvetica Light"/>
        </a:defRPr>
      </a:lvl4pPr>
      <a:lvl5pPr marL="2743131" indent="-304792" algn="l" defTabSz="1219170" rtl="0" eaLnBrk="1" latinLnBrk="0" hangingPunct="1">
        <a:lnSpc>
          <a:spcPct val="120000"/>
        </a:lnSpc>
        <a:spcBef>
          <a:spcPts val="667"/>
        </a:spcBef>
        <a:buFont typeface="Arial"/>
        <a:buChar char="•"/>
        <a:defRPr sz="2400" b="0" i="0" kern="1200">
          <a:solidFill>
            <a:schemeClr val="tx1">
              <a:lumMod val="75000"/>
              <a:lumOff val="25000"/>
            </a:schemeClr>
          </a:solidFill>
          <a:latin typeface="Helvetica Light"/>
          <a:ea typeface="Helvetica Light"/>
          <a:cs typeface="Helvetica Light"/>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is.doc.gov/index.php/licensing/commerce-control-list-classification/commerce-control-list-ccl/17-regulations/139-commerce-control-list-cc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cfr.gov/current/title-15/subtitle-B/chapter-VII/subchapter-C/part-738?toc=1"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cfr.gov/current/title-22/chapter-I/subchapter-M/part-12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xportwirtschaft.n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Wolke, Wasser, Himmel, draußen enthält.&#10;&#10;Automatisch generierte Beschreibung">
            <a:extLst>
              <a:ext uri="{FF2B5EF4-FFF2-40B4-BE49-F238E27FC236}">
                <a16:creationId xmlns:a16="http://schemas.microsoft.com/office/drawing/2014/main" id="{1347E3AC-7497-4EC5-82BB-2CA57D01A9A9}"/>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1740" b="15390"/>
          <a:stretch/>
        </p:blipFill>
        <p:spPr>
          <a:xfrm>
            <a:off x="-10395" y="0"/>
            <a:ext cx="12202395" cy="6741370"/>
          </a:xfrm>
          <a:prstGeom prst="rect">
            <a:avLst/>
          </a:prstGeom>
        </p:spPr>
      </p:pic>
      <p:sp>
        <p:nvSpPr>
          <p:cNvPr id="2" name="Titel 1">
            <a:extLst>
              <a:ext uri="{FF2B5EF4-FFF2-40B4-BE49-F238E27FC236}">
                <a16:creationId xmlns:a16="http://schemas.microsoft.com/office/drawing/2014/main" id="{236A032E-9EE6-105D-884F-483C20420D22}"/>
              </a:ext>
            </a:extLst>
          </p:cNvPr>
          <p:cNvSpPr>
            <a:spLocks noGrp="1"/>
          </p:cNvSpPr>
          <p:nvPr>
            <p:ph type="title"/>
          </p:nvPr>
        </p:nvSpPr>
        <p:spPr>
          <a:xfrm>
            <a:off x="100976" y="1420450"/>
            <a:ext cx="8423231" cy="793636"/>
          </a:xfrm>
        </p:spPr>
        <p:txBody>
          <a:bodyPr>
            <a:noAutofit/>
          </a:bodyPr>
          <a:lstStyle/>
          <a:p>
            <a:br>
              <a:rPr lang="de-DE" sz="1800" dirty="0"/>
            </a:br>
            <a:endParaRPr lang="de-DE" sz="1800" dirty="0"/>
          </a:p>
        </p:txBody>
      </p:sp>
      <p:sp>
        <p:nvSpPr>
          <p:cNvPr id="4" name="Ellipse 3">
            <a:extLst>
              <a:ext uri="{FF2B5EF4-FFF2-40B4-BE49-F238E27FC236}">
                <a16:creationId xmlns:a16="http://schemas.microsoft.com/office/drawing/2014/main" id="{221E4154-EA65-5B01-73CE-C8112EBB655E}"/>
              </a:ext>
            </a:extLst>
          </p:cNvPr>
          <p:cNvSpPr/>
          <p:nvPr/>
        </p:nvSpPr>
        <p:spPr>
          <a:xfrm>
            <a:off x="7809608" y="3147487"/>
            <a:ext cx="4670612" cy="4688734"/>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dirty="0">
                <a:solidFill>
                  <a:schemeClr val="tx1"/>
                </a:solidFill>
              </a:rPr>
              <a:t>US (Re-) Exportkontrolle</a:t>
            </a:r>
          </a:p>
        </p:txBody>
      </p:sp>
      <p:sp>
        <p:nvSpPr>
          <p:cNvPr id="5" name="Titel 1">
            <a:extLst>
              <a:ext uri="{FF2B5EF4-FFF2-40B4-BE49-F238E27FC236}">
                <a16:creationId xmlns:a16="http://schemas.microsoft.com/office/drawing/2014/main" id="{8E8B927F-177A-8630-0C28-227A80AB3695}"/>
              </a:ext>
            </a:extLst>
          </p:cNvPr>
          <p:cNvSpPr txBox="1">
            <a:spLocks/>
          </p:cNvSpPr>
          <p:nvPr/>
        </p:nvSpPr>
        <p:spPr>
          <a:xfrm>
            <a:off x="7521388" y="3043550"/>
            <a:ext cx="4670612" cy="2373958"/>
          </a:xfrm>
          <a:prstGeom prst="rect">
            <a:avLst/>
          </a:prstGeom>
        </p:spPr>
        <p:txBody>
          <a:bodyPr vert="horz" lIns="91440" tIns="45720" rIns="91440" bIns="45720" rtlCol="0" anchor="t" anchorCtr="0">
            <a:noAutofit/>
          </a:bodyPr>
          <a:lstStyle>
            <a:lvl1pPr algn="l" defTabSz="1219170" rtl="0" eaLnBrk="1" latinLnBrk="0" hangingPunct="1">
              <a:lnSpc>
                <a:spcPct val="90000"/>
              </a:lnSpc>
              <a:spcBef>
                <a:spcPct val="0"/>
              </a:spcBef>
              <a:buNone/>
              <a:defRPr sz="3733" b="1" i="0" kern="1200">
                <a:solidFill>
                  <a:schemeClr val="tx2"/>
                </a:solidFill>
                <a:latin typeface="+mj-lt"/>
                <a:ea typeface="Helvetica Light" charset="0"/>
                <a:cs typeface="Helvetica Light" charset="0"/>
              </a:defRPr>
            </a:lvl1pPr>
          </a:lstStyle>
          <a:p>
            <a:pPr algn="ctr"/>
            <a:endParaRPr lang="en-GB" sz="3800" dirty="0"/>
          </a:p>
        </p:txBody>
      </p:sp>
      <p:sp>
        <p:nvSpPr>
          <p:cNvPr id="6" name="Untertitel 2">
            <a:extLst>
              <a:ext uri="{FF2B5EF4-FFF2-40B4-BE49-F238E27FC236}">
                <a16:creationId xmlns:a16="http://schemas.microsoft.com/office/drawing/2014/main" id="{E89AE779-2A49-A28C-4E2B-5242E87EF180}"/>
              </a:ext>
            </a:extLst>
          </p:cNvPr>
          <p:cNvSpPr txBox="1">
            <a:spLocks/>
          </p:cNvSpPr>
          <p:nvPr/>
        </p:nvSpPr>
        <p:spPr>
          <a:xfrm>
            <a:off x="7809608" y="5726093"/>
            <a:ext cx="4330262" cy="683284"/>
          </a:xfrm>
          <a:prstGeom prst="rect">
            <a:avLst/>
          </a:prstGeom>
        </p:spPr>
        <p:txBody>
          <a:bodyPr>
            <a:normAutofit/>
          </a:bodyPr>
          <a:lstStyle>
            <a:lvl1pPr marL="304792"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3733" b="0" i="0" kern="1200">
                <a:solidFill>
                  <a:schemeClr val="tx1">
                    <a:lumMod val="75000"/>
                    <a:lumOff val="25000"/>
                  </a:schemeClr>
                </a:solidFill>
                <a:latin typeface="Helvetica Light"/>
                <a:ea typeface="Helvetica Light"/>
                <a:cs typeface="Helvetica Light"/>
              </a:defRPr>
            </a:lvl1pPr>
            <a:lvl2pPr marL="914377"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3200" b="0" i="0" kern="1200">
                <a:solidFill>
                  <a:schemeClr val="tx1">
                    <a:lumMod val="75000"/>
                    <a:lumOff val="25000"/>
                  </a:schemeClr>
                </a:solidFill>
                <a:latin typeface="Helvetica Light"/>
                <a:ea typeface="Helvetica Light"/>
                <a:cs typeface="Helvetica Light"/>
              </a:defRPr>
            </a:lvl2pPr>
            <a:lvl3pPr marL="1523962"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667" b="0" i="0" kern="1200">
                <a:solidFill>
                  <a:schemeClr val="tx1">
                    <a:lumMod val="75000"/>
                    <a:lumOff val="25000"/>
                  </a:schemeClr>
                </a:solidFill>
                <a:latin typeface="Helvetica Light"/>
                <a:ea typeface="Helvetica Light"/>
                <a:cs typeface="Helvetica Light"/>
              </a:defRPr>
            </a:lvl3pPr>
            <a:lvl4pPr marL="2133547"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400" b="0" i="0" kern="1200">
                <a:solidFill>
                  <a:schemeClr val="tx1">
                    <a:lumMod val="75000"/>
                    <a:lumOff val="25000"/>
                  </a:schemeClr>
                </a:solidFill>
                <a:latin typeface="Helvetica Light"/>
                <a:ea typeface="Helvetica Light"/>
                <a:cs typeface="Helvetica Light"/>
              </a:defRPr>
            </a:lvl4pPr>
            <a:lvl5pPr marL="2743131"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400" b="0" i="0" kern="1200">
                <a:solidFill>
                  <a:schemeClr val="tx1">
                    <a:lumMod val="75000"/>
                    <a:lumOff val="25000"/>
                  </a:schemeClr>
                </a:solidFill>
                <a:latin typeface="Helvetica Light"/>
                <a:ea typeface="Helvetica Light"/>
                <a:cs typeface="Helvetica Light"/>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indent="0" algn="ctr">
              <a:buNone/>
            </a:pPr>
            <a:endParaRPr lang="en-GB" sz="2000" b="1" dirty="0"/>
          </a:p>
        </p:txBody>
      </p:sp>
      <p:sp>
        <p:nvSpPr>
          <p:cNvPr id="7" name="Fußzeilenplatzhalter 3">
            <a:extLst>
              <a:ext uri="{FF2B5EF4-FFF2-40B4-BE49-F238E27FC236}">
                <a16:creationId xmlns:a16="http://schemas.microsoft.com/office/drawing/2014/main" id="{DF451652-9788-4911-AF66-CE989BE98E44}"/>
              </a:ext>
            </a:extLst>
          </p:cNvPr>
          <p:cNvSpPr>
            <a:spLocks noGrp="1"/>
          </p:cNvSpPr>
          <p:nvPr>
            <p:ph type="ftr" sz="quarter" idx="11"/>
          </p:nvPr>
        </p:nvSpPr>
        <p:spPr>
          <a:xfrm>
            <a:off x="368844" y="6409377"/>
            <a:ext cx="2438400" cy="331993"/>
          </a:xfrm>
        </p:spPr>
        <p:txBody>
          <a:bodyPr>
            <a:normAutofit/>
          </a:bodyPr>
          <a:lstStyle/>
          <a:p>
            <a:r>
              <a:rPr lang="de-DE" dirty="0">
                <a:solidFill>
                  <a:schemeClr val="accent3"/>
                </a:solidFill>
              </a:rPr>
              <a:t>Steffen Hondrich</a:t>
            </a:r>
          </a:p>
        </p:txBody>
      </p:sp>
      <p:sp>
        <p:nvSpPr>
          <p:cNvPr id="8" name="Untertitel 2">
            <a:extLst>
              <a:ext uri="{FF2B5EF4-FFF2-40B4-BE49-F238E27FC236}">
                <a16:creationId xmlns:a16="http://schemas.microsoft.com/office/drawing/2014/main" id="{973862E6-F895-EF05-12D7-F1591266E3A3}"/>
              </a:ext>
            </a:extLst>
          </p:cNvPr>
          <p:cNvSpPr txBox="1">
            <a:spLocks/>
          </p:cNvSpPr>
          <p:nvPr/>
        </p:nvSpPr>
        <p:spPr>
          <a:xfrm>
            <a:off x="7762005" y="2805845"/>
            <a:ext cx="4330262" cy="683284"/>
          </a:xfrm>
          <a:prstGeom prst="rect">
            <a:avLst/>
          </a:prstGeom>
        </p:spPr>
        <p:txBody>
          <a:bodyPr vert="horz" lIns="91440" tIns="45720" rIns="91440" bIns="45720" rtlCol="0">
            <a:normAutofit/>
          </a:bodyPr>
          <a:lstStyle>
            <a:lvl1pPr marL="0" indent="0" algn="ctr" defTabSz="1219170" rtl="0" eaLnBrk="1" latinLnBrk="0" hangingPunct="1">
              <a:lnSpc>
                <a:spcPct val="120000"/>
              </a:lnSpc>
              <a:spcBef>
                <a:spcPts val="667"/>
              </a:spcBef>
              <a:buClr>
                <a:schemeClr val="tx2"/>
              </a:buClr>
              <a:buSzPct val="120000"/>
              <a:buFont typeface="Wingdings" panose="05000000000000000000" pitchFamily="2" charset="2"/>
              <a:buNone/>
              <a:defRPr sz="3200" b="0" i="0" kern="1200">
                <a:solidFill>
                  <a:schemeClr val="tx1">
                    <a:lumMod val="75000"/>
                    <a:lumOff val="25000"/>
                  </a:schemeClr>
                </a:solidFill>
                <a:latin typeface="+mj-lt"/>
                <a:ea typeface="Helvetica Light"/>
                <a:cs typeface="Helvetica Light"/>
              </a:defRPr>
            </a:lvl1pPr>
            <a:lvl2pPr marL="609585" indent="0" algn="ctr" defTabSz="1219170" rtl="0" eaLnBrk="1" latinLnBrk="0" hangingPunct="1">
              <a:lnSpc>
                <a:spcPct val="120000"/>
              </a:lnSpc>
              <a:spcBef>
                <a:spcPts val="667"/>
              </a:spcBef>
              <a:buClr>
                <a:schemeClr val="tx2"/>
              </a:buClr>
              <a:buSzPct val="120000"/>
              <a:buFont typeface="Wingdings" panose="05000000000000000000" pitchFamily="2" charset="2"/>
              <a:buNone/>
              <a:defRPr sz="2667" b="0" i="0" kern="1200">
                <a:solidFill>
                  <a:schemeClr val="tx1">
                    <a:lumMod val="75000"/>
                    <a:lumOff val="25000"/>
                  </a:schemeClr>
                </a:solidFill>
                <a:latin typeface="Helvetica Light"/>
                <a:ea typeface="Helvetica Light"/>
                <a:cs typeface="Helvetica Light"/>
              </a:defRPr>
            </a:lvl2pPr>
            <a:lvl3pPr marL="1219170" indent="0" algn="ctr" defTabSz="1219170" rtl="0" eaLnBrk="1" latinLnBrk="0" hangingPunct="1">
              <a:lnSpc>
                <a:spcPct val="120000"/>
              </a:lnSpc>
              <a:spcBef>
                <a:spcPts val="667"/>
              </a:spcBef>
              <a:buClr>
                <a:schemeClr val="tx2"/>
              </a:buClr>
              <a:buSzPct val="120000"/>
              <a:buFont typeface="Wingdings" panose="05000000000000000000" pitchFamily="2" charset="2"/>
              <a:buNone/>
              <a:defRPr sz="2400" b="0" i="0" kern="1200">
                <a:solidFill>
                  <a:schemeClr val="tx1">
                    <a:lumMod val="75000"/>
                    <a:lumOff val="25000"/>
                  </a:schemeClr>
                </a:solidFill>
                <a:latin typeface="Helvetica Light"/>
                <a:ea typeface="Helvetica Light"/>
                <a:cs typeface="Helvetica Light"/>
              </a:defRPr>
            </a:lvl3pPr>
            <a:lvl4pPr marL="1828754" indent="0" algn="ctr" defTabSz="1219170" rtl="0" eaLnBrk="1" latinLnBrk="0" hangingPunct="1">
              <a:lnSpc>
                <a:spcPct val="120000"/>
              </a:lnSpc>
              <a:spcBef>
                <a:spcPts val="667"/>
              </a:spcBef>
              <a:buClr>
                <a:schemeClr val="tx2"/>
              </a:buClr>
              <a:buSzPct val="120000"/>
              <a:buFont typeface="Wingdings" panose="05000000000000000000" pitchFamily="2" charset="2"/>
              <a:buNone/>
              <a:defRPr sz="2133" b="0" i="0" kern="1200">
                <a:solidFill>
                  <a:schemeClr val="tx1">
                    <a:lumMod val="75000"/>
                    <a:lumOff val="25000"/>
                  </a:schemeClr>
                </a:solidFill>
                <a:latin typeface="Helvetica Light"/>
                <a:ea typeface="Helvetica Light"/>
                <a:cs typeface="Helvetica Light"/>
              </a:defRPr>
            </a:lvl4pPr>
            <a:lvl5pPr marL="2438339" indent="0" algn="ctr" defTabSz="1219170" rtl="0" eaLnBrk="1" latinLnBrk="0" hangingPunct="1">
              <a:lnSpc>
                <a:spcPct val="120000"/>
              </a:lnSpc>
              <a:spcBef>
                <a:spcPts val="667"/>
              </a:spcBef>
              <a:buClr>
                <a:schemeClr val="tx2"/>
              </a:buClr>
              <a:buSzPct val="120000"/>
              <a:buFont typeface="Wingdings" panose="05000000000000000000" pitchFamily="2" charset="2"/>
              <a:buNone/>
              <a:defRPr sz="2133" b="0" i="0" kern="1200">
                <a:solidFill>
                  <a:schemeClr val="tx1">
                    <a:lumMod val="75000"/>
                    <a:lumOff val="25000"/>
                  </a:schemeClr>
                </a:solidFill>
                <a:latin typeface="Helvetica Light"/>
                <a:ea typeface="Helvetica Light"/>
                <a:cs typeface="Helvetica Light"/>
              </a:defRPr>
            </a:lvl5pPr>
            <a:lvl6pPr marL="3047924" indent="0" algn="ctr" defTabSz="1219170" rtl="0" eaLnBrk="1" latinLnBrk="0" hangingPunct="1">
              <a:lnSpc>
                <a:spcPct val="90000"/>
              </a:lnSpc>
              <a:spcBef>
                <a:spcPts val="667"/>
              </a:spcBef>
              <a:buFont typeface="Arial"/>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a:buNone/>
              <a:defRPr sz="2133" kern="1200">
                <a:solidFill>
                  <a:schemeClr val="tx1"/>
                </a:solidFill>
                <a:latin typeface="+mn-lt"/>
                <a:ea typeface="+mn-ea"/>
                <a:cs typeface="+mn-cs"/>
              </a:defRPr>
            </a:lvl9pPr>
          </a:lstStyle>
          <a:p>
            <a:endParaRPr lang="en-GB" sz="2000" b="1" dirty="0"/>
          </a:p>
        </p:txBody>
      </p:sp>
    </p:spTree>
    <p:extLst>
      <p:ext uri="{BB962C8B-B14F-4D97-AF65-F5344CB8AC3E}">
        <p14:creationId xmlns:p14="http://schemas.microsoft.com/office/powerpoint/2010/main" val="359925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Commerce Control List (CCL)</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27303"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CCL ist die Commerce Control List, die Waren mit Ursprung in den USA enthält</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Aus Sicht der USA unterliegt der Export aus den USA oder Reexport, einer gelisteten Ware, einer Ausfuhrgenehmigung</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Diese wird regelmäßig vom Bureau </a:t>
            </a:r>
            <a:r>
              <a:rPr lang="de-DE" sz="2000" dirty="0" err="1">
                <a:solidFill>
                  <a:srgbClr val="000000"/>
                </a:solidFill>
                <a:cs typeface="Calibri" panose="020F0502020204030204" pitchFamily="34" charset="0"/>
              </a:rPr>
              <a:t>of</a:t>
            </a:r>
            <a:r>
              <a:rPr lang="de-DE" sz="2000" dirty="0">
                <a:solidFill>
                  <a:srgbClr val="000000"/>
                </a:solidFill>
                <a:cs typeface="Calibri" panose="020F0502020204030204" pitchFamily="34" charset="0"/>
              </a:rPr>
              <a:t> Industry and Security herausgegeben und aktualisiert</a:t>
            </a:r>
          </a:p>
          <a:p>
            <a:pPr>
              <a:spcBef>
                <a:spcPts val="300"/>
              </a:spcBef>
            </a:pPr>
            <a:endParaRPr lang="de-DE" sz="8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Bei den CCL aufgelisteten Waren handelt es sich um Hardware, Software oder Technologie, die sowohl zivil als auch militärisch verwendet werden kann</a:t>
            </a:r>
          </a:p>
          <a:p>
            <a:pPr>
              <a:spcBef>
                <a:spcPts val="300"/>
              </a:spcBef>
            </a:pPr>
            <a:endParaRPr lang="de-DE" sz="800" b="1"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Beantragung einer Ausfuhrgenehmigung bei Export von Waren, die mit US-Technologie oder US-Software außerhalb der USA hergestellt worden sind</a:t>
            </a:r>
          </a:p>
          <a:p>
            <a:pPr>
              <a:spcBef>
                <a:spcPts val="300"/>
              </a:spcBef>
            </a:pPr>
            <a:endParaRPr lang="de-DE" sz="800" b="1"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Anspruch wird durch Androhungen und Verhängung von Sanktionen äußerst wirksam durchgesetzt</a:t>
            </a:r>
          </a:p>
        </p:txBody>
      </p:sp>
    </p:spTree>
    <p:extLst>
      <p:ext uri="{BB962C8B-B14F-4D97-AF65-F5344CB8AC3E}">
        <p14:creationId xmlns:p14="http://schemas.microsoft.com/office/powerpoint/2010/main" val="87337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Export Control Classification </a:t>
            </a:r>
            <a:r>
              <a:rPr lang="de-DE" sz="3200" dirty="0" err="1"/>
              <a:t>Number</a:t>
            </a:r>
            <a:r>
              <a:rPr lang="de-DE" sz="3200" dirty="0"/>
              <a:t> (ECCN)</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27303"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ECCN ist eine alphanumerische Kennzeichnung für Exportgüter mit US-amerikanischem Ursprung</a:t>
            </a:r>
          </a:p>
          <a:p>
            <a:pPr>
              <a:spcBef>
                <a:spcPts val="300"/>
              </a:spcBef>
            </a:pPr>
            <a:endParaRPr lang="de-DE" sz="8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Die ECCN wird innerhalb der CCL des Bureau </a:t>
            </a:r>
            <a:r>
              <a:rPr lang="de-DE" sz="2200" b="1" dirty="0" err="1">
                <a:solidFill>
                  <a:srgbClr val="000000"/>
                </a:solidFill>
                <a:cs typeface="Calibri" panose="020F0502020204030204" pitchFamily="34" charset="0"/>
              </a:rPr>
              <a:t>of</a:t>
            </a:r>
            <a:r>
              <a:rPr lang="de-DE" sz="2200" b="1" dirty="0">
                <a:solidFill>
                  <a:srgbClr val="000000"/>
                </a:solidFill>
                <a:cs typeface="Calibri" panose="020F0502020204030204" pitchFamily="34" charset="0"/>
              </a:rPr>
              <a:t> Industry and Security verwendet</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Identifizierung von Gütern, die dem amerikanischem Exportkontrollrecht unterliegen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ECCN ist i.d.R. 5-stellig und beginnt mit einer Ziffer zwischen 0 und 9 (Kategorie), gefolgt von einem der fünf Buchstaben A-E (Produktgruppe, Gattung),</a:t>
            </a:r>
            <a:br>
              <a:rPr lang="de-DE" sz="2000" dirty="0">
                <a:solidFill>
                  <a:srgbClr val="000000"/>
                </a:solidFill>
                <a:cs typeface="Calibri" panose="020F0502020204030204" pitchFamily="34" charset="0"/>
              </a:rPr>
            </a:br>
            <a:r>
              <a:rPr lang="de-DE" sz="2000" dirty="0">
                <a:solidFill>
                  <a:srgbClr val="000000"/>
                </a:solidFill>
                <a:cs typeface="Calibri" panose="020F0502020204030204" pitchFamily="34" charset="0"/>
              </a:rPr>
              <a:t>Daran schließen sich 3 Ziffern (Kennung) an, z.B. 3A001</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Ggf. wird die Kennung produktspezifisch durch Buchstaben und eine Zahl unterteilt</a:t>
            </a:r>
            <a:br>
              <a:rPr lang="de-DE" sz="2000" dirty="0">
                <a:solidFill>
                  <a:srgbClr val="000000"/>
                </a:solidFill>
                <a:cs typeface="Calibri" panose="020F0502020204030204" pitchFamily="34" charset="0"/>
              </a:rPr>
            </a:br>
            <a:r>
              <a:rPr lang="de-DE" sz="2000" dirty="0">
                <a:solidFill>
                  <a:srgbClr val="000000"/>
                </a:solidFill>
                <a:cs typeface="Calibri" panose="020F0502020204030204" pitchFamily="34" charset="0"/>
              </a:rPr>
              <a:t>z.B. 3A001.b.4.b oder 3A001.b.8</a:t>
            </a:r>
          </a:p>
          <a:p>
            <a:pPr>
              <a:spcBef>
                <a:spcPts val="300"/>
              </a:spcBef>
            </a:pPr>
            <a:endParaRPr lang="de-DE" sz="800" b="1" dirty="0">
              <a:solidFill>
                <a:srgbClr val="000000"/>
              </a:solidFill>
              <a:cs typeface="Calibri" panose="020F0502020204030204" pitchFamily="34" charset="0"/>
            </a:endParaRPr>
          </a:p>
        </p:txBody>
      </p:sp>
    </p:spTree>
    <p:extLst>
      <p:ext uri="{BB962C8B-B14F-4D97-AF65-F5344CB8AC3E}">
        <p14:creationId xmlns:p14="http://schemas.microsoft.com/office/powerpoint/2010/main" val="291307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1AFDF-4EDA-41C9-BA6E-2B32CA52F4A5}"/>
              </a:ext>
            </a:extLst>
          </p:cNvPr>
          <p:cNvSpPr>
            <a:spLocks noGrp="1"/>
          </p:cNvSpPr>
          <p:nvPr>
            <p:ph type="title"/>
          </p:nvPr>
        </p:nvSpPr>
        <p:spPr>
          <a:xfrm>
            <a:off x="254070" y="631281"/>
            <a:ext cx="8423231" cy="793636"/>
          </a:xfrm>
        </p:spPr>
        <p:txBody>
          <a:bodyPr>
            <a:normAutofit/>
          </a:bodyPr>
          <a:lstStyle/>
          <a:p>
            <a:r>
              <a:rPr lang="de-DE" sz="3200" dirty="0"/>
              <a:t>Commerce Control List (CCL)</a:t>
            </a:r>
          </a:p>
        </p:txBody>
      </p:sp>
      <p:pic>
        <p:nvPicPr>
          <p:cNvPr id="6" name="Grafik 5">
            <a:extLst>
              <a:ext uri="{FF2B5EF4-FFF2-40B4-BE49-F238E27FC236}">
                <a16:creationId xmlns:a16="http://schemas.microsoft.com/office/drawing/2014/main" id="{320F1A54-D770-4260-A1AF-9376D7BF2805}"/>
              </a:ext>
            </a:extLst>
          </p:cNvPr>
          <p:cNvPicPr>
            <a:picLocks noChangeAspect="1"/>
          </p:cNvPicPr>
          <p:nvPr/>
        </p:nvPicPr>
        <p:blipFill>
          <a:blip r:embed="rId2"/>
          <a:stretch>
            <a:fillRect/>
          </a:stretch>
        </p:blipFill>
        <p:spPr>
          <a:xfrm>
            <a:off x="1837630" y="1552041"/>
            <a:ext cx="7028113" cy="4534994"/>
          </a:xfrm>
          <a:prstGeom prst="rect">
            <a:avLst/>
          </a:prstGeom>
        </p:spPr>
      </p:pic>
    </p:spTree>
    <p:extLst>
      <p:ext uri="{BB962C8B-B14F-4D97-AF65-F5344CB8AC3E}">
        <p14:creationId xmlns:p14="http://schemas.microsoft.com/office/powerpoint/2010/main" val="247081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D1C91-9CAE-4CDA-8009-9EDE3D2227D8}"/>
              </a:ext>
            </a:extLst>
          </p:cNvPr>
          <p:cNvSpPr>
            <a:spLocks noGrp="1"/>
          </p:cNvSpPr>
          <p:nvPr>
            <p:ph type="title"/>
          </p:nvPr>
        </p:nvSpPr>
        <p:spPr/>
        <p:txBody>
          <a:bodyPr>
            <a:normAutofit fontScale="90000"/>
          </a:bodyPr>
          <a:lstStyle/>
          <a:p>
            <a:r>
              <a:rPr lang="de-DE" sz="4000" dirty="0">
                <a:hlinkClick r:id="rId2"/>
              </a:rPr>
              <a:t>Export Control Classification Number (ECCN)</a:t>
            </a:r>
            <a:endParaRPr lang="de-DE" dirty="0"/>
          </a:p>
        </p:txBody>
      </p:sp>
      <p:pic>
        <p:nvPicPr>
          <p:cNvPr id="6" name="Inhaltsplatzhalter 5">
            <a:extLst>
              <a:ext uri="{FF2B5EF4-FFF2-40B4-BE49-F238E27FC236}">
                <a16:creationId xmlns:a16="http://schemas.microsoft.com/office/drawing/2014/main" id="{15EE1576-2D51-4846-BF36-43D914031634}"/>
              </a:ext>
            </a:extLst>
          </p:cNvPr>
          <p:cNvPicPr>
            <a:picLocks noGrp="1" noChangeAspect="1"/>
          </p:cNvPicPr>
          <p:nvPr>
            <p:ph idx="1"/>
          </p:nvPr>
        </p:nvPicPr>
        <p:blipFill>
          <a:blip r:embed="rId3"/>
          <a:stretch>
            <a:fillRect/>
          </a:stretch>
        </p:blipFill>
        <p:spPr>
          <a:xfrm>
            <a:off x="1928502" y="1171699"/>
            <a:ext cx="7610851" cy="5308238"/>
          </a:xfrm>
        </p:spPr>
      </p:pic>
    </p:spTree>
    <p:extLst>
      <p:ext uri="{BB962C8B-B14F-4D97-AF65-F5344CB8AC3E}">
        <p14:creationId xmlns:p14="http://schemas.microsoft.com/office/powerpoint/2010/main" val="136454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Licence </a:t>
            </a:r>
            <a:r>
              <a:rPr lang="de-DE" sz="3200" dirty="0" err="1"/>
              <a:t>Exceptions</a:t>
            </a:r>
            <a:endParaRPr lang="de-DE" sz="3200" dirty="0"/>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27303"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Die Licence </a:t>
            </a:r>
            <a:r>
              <a:rPr lang="de-DE" sz="2200" b="1" dirty="0" err="1">
                <a:solidFill>
                  <a:srgbClr val="000000"/>
                </a:solidFill>
                <a:cs typeface="Calibri" panose="020F0502020204030204" pitchFamily="34" charset="0"/>
              </a:rPr>
              <a:t>Exception</a:t>
            </a:r>
            <a:r>
              <a:rPr lang="de-DE" sz="2200" b="1" dirty="0">
                <a:solidFill>
                  <a:srgbClr val="000000"/>
                </a:solidFill>
                <a:cs typeface="Calibri" panose="020F0502020204030204" pitchFamily="34" charset="0"/>
              </a:rPr>
              <a:t> ist eine Autorisierung, die es, unter festgelegten Bedingungen Artikel zu exportieren oder </a:t>
            </a:r>
            <a:r>
              <a:rPr lang="de-DE" sz="2200" b="1" dirty="0" err="1">
                <a:solidFill>
                  <a:srgbClr val="000000"/>
                </a:solidFill>
                <a:cs typeface="Calibri" panose="020F0502020204030204" pitchFamily="34" charset="0"/>
              </a:rPr>
              <a:t>re</a:t>
            </a:r>
            <a:r>
              <a:rPr lang="de-DE" sz="2200" b="1" dirty="0">
                <a:solidFill>
                  <a:srgbClr val="000000"/>
                </a:solidFill>
                <a:cs typeface="Calibri" panose="020F0502020204030204" pitchFamily="34" charset="0"/>
              </a:rPr>
              <a:t>-exportieren, die der EAR unterliegen und für die sonst eine Lizenz erforderlich wäre. (ähnlich AGG)</a:t>
            </a:r>
          </a:p>
          <a:p>
            <a:pPr>
              <a:spcBef>
                <a:spcPts val="300"/>
              </a:spcBef>
            </a:pPr>
            <a:endParaRPr lang="de-DE" sz="2000" dirty="0">
              <a:solidFill>
                <a:srgbClr val="000000"/>
              </a:solidFill>
              <a:cs typeface="Calibri" panose="020F0502020204030204" pitchFamily="34" charset="0"/>
            </a:endParaRP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TMP:	</a:t>
            </a:r>
            <a:r>
              <a:rPr lang="de-DE" sz="2000" dirty="0" err="1">
                <a:solidFill>
                  <a:srgbClr val="000000"/>
                </a:solidFill>
                <a:cs typeface="Calibri" panose="020F0502020204030204" pitchFamily="34" charset="0"/>
              </a:rPr>
              <a:t>Temporary</a:t>
            </a:r>
            <a:r>
              <a:rPr lang="de-DE" sz="2000" dirty="0">
                <a:solidFill>
                  <a:srgbClr val="000000"/>
                </a:solidFill>
                <a:cs typeface="Calibri" panose="020F0502020204030204" pitchFamily="34" charset="0"/>
              </a:rPr>
              <a:t> Export</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RPL:		Service and </a:t>
            </a:r>
            <a:r>
              <a:rPr lang="de-DE" sz="2000" dirty="0" err="1">
                <a:solidFill>
                  <a:srgbClr val="000000"/>
                </a:solidFill>
                <a:cs typeface="Calibri" panose="020F0502020204030204" pitchFamily="34" charset="0"/>
              </a:rPr>
              <a:t>Replacment</a:t>
            </a:r>
            <a:endParaRPr lang="de-DE" sz="2000" dirty="0">
              <a:solidFill>
                <a:srgbClr val="000000"/>
              </a:solidFill>
              <a:cs typeface="Calibri" panose="020F0502020204030204" pitchFamily="34" charset="0"/>
            </a:endParaRP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TSU:		Technology and Software </a:t>
            </a:r>
            <a:r>
              <a:rPr lang="de-DE" sz="2000" dirty="0" err="1">
                <a:solidFill>
                  <a:srgbClr val="000000"/>
                </a:solidFill>
                <a:cs typeface="Calibri" panose="020F0502020204030204" pitchFamily="34" charset="0"/>
              </a:rPr>
              <a:t>Unrestricted</a:t>
            </a:r>
            <a:endParaRPr lang="de-DE" sz="2000" dirty="0">
              <a:solidFill>
                <a:srgbClr val="000000"/>
              </a:solidFill>
              <a:cs typeface="Calibri" panose="020F0502020204030204" pitchFamily="34" charset="0"/>
            </a:endParaRP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GBS:	</a:t>
            </a:r>
            <a:r>
              <a:rPr lang="de-DE" sz="2000" dirty="0" err="1">
                <a:solidFill>
                  <a:srgbClr val="000000"/>
                </a:solidFill>
                <a:cs typeface="Calibri" panose="020F0502020204030204" pitchFamily="34" charset="0"/>
              </a:rPr>
              <a:t>Shipment</a:t>
            </a:r>
            <a:r>
              <a:rPr lang="de-DE" sz="2000" dirty="0">
                <a:solidFill>
                  <a:srgbClr val="000000"/>
                </a:solidFill>
                <a:cs typeface="Calibri" panose="020F0502020204030204" pitchFamily="34" charset="0"/>
              </a:rPr>
              <a:t> </a:t>
            </a:r>
            <a:r>
              <a:rPr lang="de-DE" sz="2000" dirty="0" err="1">
                <a:solidFill>
                  <a:srgbClr val="000000"/>
                </a:solidFill>
                <a:cs typeface="Calibri" panose="020F0502020204030204" pitchFamily="34" charset="0"/>
              </a:rPr>
              <a:t>to</a:t>
            </a:r>
            <a:r>
              <a:rPr lang="de-DE" sz="2000" dirty="0">
                <a:solidFill>
                  <a:srgbClr val="000000"/>
                </a:solidFill>
                <a:cs typeface="Calibri" panose="020F0502020204030204" pitchFamily="34" charset="0"/>
              </a:rPr>
              <a:t> B Countries</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CIV:		</a:t>
            </a:r>
            <a:r>
              <a:rPr lang="de-DE" sz="2000" dirty="0" err="1">
                <a:solidFill>
                  <a:srgbClr val="000000"/>
                </a:solidFill>
                <a:cs typeface="Calibri" panose="020F0502020204030204" pitchFamily="34" charset="0"/>
              </a:rPr>
              <a:t>Civil</a:t>
            </a:r>
            <a:r>
              <a:rPr lang="de-DE" sz="2000" dirty="0">
                <a:solidFill>
                  <a:srgbClr val="000000"/>
                </a:solidFill>
                <a:cs typeface="Calibri" panose="020F0502020204030204" pitchFamily="34" charset="0"/>
              </a:rPr>
              <a:t> End Users</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LVS:		Limited Value </a:t>
            </a:r>
            <a:r>
              <a:rPr lang="de-DE" sz="2000" dirty="0" err="1">
                <a:solidFill>
                  <a:srgbClr val="000000"/>
                </a:solidFill>
                <a:cs typeface="Calibri" panose="020F0502020204030204" pitchFamily="34" charset="0"/>
              </a:rPr>
              <a:t>Shipments</a:t>
            </a:r>
            <a:endParaRPr lang="de-DE" sz="2000" dirty="0">
              <a:solidFill>
                <a:srgbClr val="000000"/>
              </a:solidFill>
              <a:cs typeface="Calibri" panose="020F0502020204030204" pitchFamily="34" charset="0"/>
            </a:endParaRPr>
          </a:p>
          <a:p>
            <a:pPr>
              <a:spcBef>
                <a:spcPts val="300"/>
              </a:spcBef>
            </a:pPr>
            <a:endParaRPr lang="de-DE" sz="2000" dirty="0">
              <a:solidFill>
                <a:srgbClr val="000000"/>
              </a:solidFill>
              <a:cs typeface="Calibri" panose="020F0502020204030204" pitchFamily="34" charset="0"/>
            </a:endParaRPr>
          </a:p>
          <a:p>
            <a:pPr>
              <a:spcBef>
                <a:spcPts val="300"/>
              </a:spcBef>
            </a:pPr>
            <a:endParaRPr lang="de-DE" sz="800" b="1" dirty="0">
              <a:solidFill>
                <a:srgbClr val="000000"/>
              </a:solidFill>
              <a:cs typeface="Calibri" panose="020F0502020204030204" pitchFamily="34" charset="0"/>
            </a:endParaRPr>
          </a:p>
        </p:txBody>
      </p:sp>
      <p:pic>
        <p:nvPicPr>
          <p:cNvPr id="4" name="Grafik 3">
            <a:extLst>
              <a:ext uri="{FF2B5EF4-FFF2-40B4-BE49-F238E27FC236}">
                <a16:creationId xmlns:a16="http://schemas.microsoft.com/office/drawing/2014/main" id="{AB9808D9-74DB-4585-BECE-A6ECF5FF9C2F}"/>
              </a:ext>
            </a:extLst>
          </p:cNvPr>
          <p:cNvPicPr>
            <a:picLocks noChangeAspect="1"/>
          </p:cNvPicPr>
          <p:nvPr/>
        </p:nvPicPr>
        <p:blipFill>
          <a:blip r:embed="rId2"/>
          <a:stretch>
            <a:fillRect/>
          </a:stretch>
        </p:blipFill>
        <p:spPr>
          <a:xfrm>
            <a:off x="7490599" y="2503176"/>
            <a:ext cx="3629532" cy="3124636"/>
          </a:xfrm>
          <a:prstGeom prst="rect">
            <a:avLst/>
          </a:prstGeom>
        </p:spPr>
      </p:pic>
    </p:spTree>
    <p:extLst>
      <p:ext uri="{BB962C8B-B14F-4D97-AF65-F5344CB8AC3E}">
        <p14:creationId xmlns:p14="http://schemas.microsoft.com/office/powerpoint/2010/main" val="313163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358B0-8778-41B6-93FA-F969A98AFDCC}"/>
              </a:ext>
            </a:extLst>
          </p:cNvPr>
          <p:cNvSpPr>
            <a:spLocks noGrp="1"/>
          </p:cNvSpPr>
          <p:nvPr>
            <p:ph type="title"/>
          </p:nvPr>
        </p:nvSpPr>
        <p:spPr/>
        <p:txBody>
          <a:bodyPr/>
          <a:lstStyle/>
          <a:p>
            <a:r>
              <a:rPr lang="de-DE" sz="3600" dirty="0">
                <a:hlinkClick r:id="rId2"/>
              </a:rPr>
              <a:t>Commerce Country Chart</a:t>
            </a:r>
            <a:endParaRPr lang="de-DE" dirty="0"/>
          </a:p>
        </p:txBody>
      </p:sp>
      <p:pic>
        <p:nvPicPr>
          <p:cNvPr id="6" name="Inhaltsplatzhalter 5">
            <a:extLst>
              <a:ext uri="{FF2B5EF4-FFF2-40B4-BE49-F238E27FC236}">
                <a16:creationId xmlns:a16="http://schemas.microsoft.com/office/drawing/2014/main" id="{4B108918-3E23-44AF-B717-1C269623F7FD}"/>
              </a:ext>
            </a:extLst>
          </p:cNvPr>
          <p:cNvPicPr>
            <a:picLocks noGrp="1" noChangeAspect="1"/>
          </p:cNvPicPr>
          <p:nvPr>
            <p:ph idx="1"/>
          </p:nvPr>
        </p:nvPicPr>
        <p:blipFill>
          <a:blip r:embed="rId3"/>
          <a:stretch>
            <a:fillRect/>
          </a:stretch>
        </p:blipFill>
        <p:spPr>
          <a:xfrm>
            <a:off x="1362636" y="1212946"/>
            <a:ext cx="8929406" cy="5380129"/>
          </a:xfrm>
        </p:spPr>
      </p:pic>
    </p:spTree>
    <p:extLst>
      <p:ext uri="{BB962C8B-B14F-4D97-AF65-F5344CB8AC3E}">
        <p14:creationId xmlns:p14="http://schemas.microsoft.com/office/powerpoint/2010/main" val="401817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F9AA3-7429-4341-9F4C-82C610D50F46}"/>
              </a:ext>
            </a:extLst>
          </p:cNvPr>
          <p:cNvSpPr>
            <a:spLocks noGrp="1"/>
          </p:cNvSpPr>
          <p:nvPr>
            <p:ph type="title"/>
          </p:nvPr>
        </p:nvSpPr>
        <p:spPr/>
        <p:txBody>
          <a:bodyPr/>
          <a:lstStyle/>
          <a:p>
            <a:r>
              <a:rPr lang="de-DE" dirty="0"/>
              <a:t>USML</a:t>
            </a:r>
          </a:p>
        </p:txBody>
      </p:sp>
      <p:sp>
        <p:nvSpPr>
          <p:cNvPr id="3" name="Inhaltsplatzhalter 2">
            <a:extLst>
              <a:ext uri="{FF2B5EF4-FFF2-40B4-BE49-F238E27FC236}">
                <a16:creationId xmlns:a16="http://schemas.microsoft.com/office/drawing/2014/main" id="{759DFB5C-E6CA-4DE1-84F3-FEB5A1216999}"/>
              </a:ext>
            </a:extLst>
          </p:cNvPr>
          <p:cNvSpPr>
            <a:spLocks noGrp="1"/>
          </p:cNvSpPr>
          <p:nvPr>
            <p:ph idx="1"/>
          </p:nvPr>
        </p:nvSpPr>
        <p:spPr/>
        <p:txBody>
          <a:bodyPr>
            <a:normAutofit/>
          </a:bodyPr>
          <a:lstStyle/>
          <a:p>
            <a:r>
              <a:rPr lang="de-DE" dirty="0"/>
              <a:t>United States </a:t>
            </a:r>
            <a:r>
              <a:rPr lang="de-DE" dirty="0" err="1"/>
              <a:t>Munitions</a:t>
            </a:r>
            <a:r>
              <a:rPr lang="de-DE" dirty="0"/>
              <a:t> List </a:t>
            </a:r>
          </a:p>
          <a:p>
            <a:r>
              <a:rPr lang="de-DE" dirty="0"/>
              <a:t>Ähnlich Ausfuhrliste in Deutschland</a:t>
            </a:r>
          </a:p>
          <a:p>
            <a:r>
              <a:rPr lang="de-DE" dirty="0"/>
              <a:t>Gelistete Waren für Militäreinsatz</a:t>
            </a:r>
          </a:p>
          <a:p>
            <a:r>
              <a:rPr lang="de-DE" dirty="0"/>
              <a:t>§ 121</a:t>
            </a:r>
          </a:p>
        </p:txBody>
      </p:sp>
      <p:sp>
        <p:nvSpPr>
          <p:cNvPr id="4" name="Inhaltsplatzhalter 3">
            <a:extLst>
              <a:ext uri="{FF2B5EF4-FFF2-40B4-BE49-F238E27FC236}">
                <a16:creationId xmlns:a16="http://schemas.microsoft.com/office/drawing/2014/main" id="{456C393E-F491-4902-9185-6F783579ABAA}"/>
              </a:ext>
            </a:extLst>
          </p:cNvPr>
          <p:cNvSpPr>
            <a:spLocks noGrp="1"/>
          </p:cNvSpPr>
          <p:nvPr>
            <p:ph sz="quarter" idx="12"/>
          </p:nvPr>
        </p:nvSpPr>
        <p:spPr/>
        <p:txBody>
          <a:bodyPr/>
          <a:lstStyle/>
          <a:p>
            <a:endParaRPr lang="de-DE"/>
          </a:p>
        </p:txBody>
      </p:sp>
    </p:spTree>
    <p:extLst>
      <p:ext uri="{BB962C8B-B14F-4D97-AF65-F5344CB8AC3E}">
        <p14:creationId xmlns:p14="http://schemas.microsoft.com/office/powerpoint/2010/main" val="297187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F9AA3-7429-4341-9F4C-82C610D50F46}"/>
              </a:ext>
            </a:extLst>
          </p:cNvPr>
          <p:cNvSpPr>
            <a:spLocks noGrp="1"/>
          </p:cNvSpPr>
          <p:nvPr>
            <p:ph type="title"/>
          </p:nvPr>
        </p:nvSpPr>
        <p:spPr/>
        <p:txBody>
          <a:bodyPr/>
          <a:lstStyle/>
          <a:p>
            <a:r>
              <a:rPr lang="de-DE" dirty="0">
                <a:hlinkClick r:id="rId2"/>
              </a:rPr>
              <a:t>USML</a:t>
            </a:r>
            <a:endParaRPr lang="de-DE" dirty="0"/>
          </a:p>
        </p:txBody>
      </p:sp>
      <p:pic>
        <p:nvPicPr>
          <p:cNvPr id="6" name="Grafik 5">
            <a:extLst>
              <a:ext uri="{FF2B5EF4-FFF2-40B4-BE49-F238E27FC236}">
                <a16:creationId xmlns:a16="http://schemas.microsoft.com/office/drawing/2014/main" id="{65068A5E-4383-4BAE-8FEF-8DA71A5CB0AC}"/>
              </a:ext>
            </a:extLst>
          </p:cNvPr>
          <p:cNvPicPr>
            <a:picLocks noChangeAspect="1"/>
          </p:cNvPicPr>
          <p:nvPr/>
        </p:nvPicPr>
        <p:blipFill>
          <a:blip r:embed="rId3"/>
          <a:stretch>
            <a:fillRect/>
          </a:stretch>
        </p:blipFill>
        <p:spPr>
          <a:xfrm>
            <a:off x="446190" y="1275759"/>
            <a:ext cx="10137575" cy="4112029"/>
          </a:xfrm>
          <a:prstGeom prst="rect">
            <a:avLst/>
          </a:prstGeom>
        </p:spPr>
      </p:pic>
    </p:spTree>
    <p:extLst>
      <p:ext uri="{BB962C8B-B14F-4D97-AF65-F5344CB8AC3E}">
        <p14:creationId xmlns:p14="http://schemas.microsoft.com/office/powerpoint/2010/main" val="58353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Vorgehensweise bei Antragstellung nach SNAP-R</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27303"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SzPts val="1000"/>
              <a:tabLst>
                <a:tab pos="457200" algn="l"/>
              </a:tabLst>
            </a:pPr>
            <a:r>
              <a:rPr lang="de-DE" sz="2200" b="1" dirty="0">
                <a:solidFill>
                  <a:schemeClr val="tx1"/>
                </a:solidFill>
                <a:effectLst/>
                <a:ea typeface="Calibri" panose="020F0502020204030204" pitchFamily="34" charset="0"/>
              </a:rPr>
              <a:t>vereinfachten Netzwerkanwendungsprozesses</a:t>
            </a:r>
          </a:p>
          <a:p>
            <a:pPr marL="361950" lvl="1" indent="-342900">
              <a:buSzPct val="100000"/>
              <a:buFont typeface="Arial" panose="020B0604020202020204" pitchFamily="34" charset="0"/>
              <a:buChar char="•"/>
              <a:tabLst>
                <a:tab pos="914400" algn="l"/>
              </a:tabLst>
            </a:pPr>
            <a:endParaRPr lang="de-DE" sz="800" dirty="0">
              <a:effectLst/>
              <a:ea typeface="Calibri" panose="020F0502020204030204" pitchFamily="34" charset="0"/>
              <a:cs typeface="Times New Roman" panose="02020603050405020304" pitchFamily="18" charset="0"/>
            </a:endParaRPr>
          </a:p>
          <a:p>
            <a:pPr marL="361950" lvl="1" indent="-342900">
              <a:buSzPct val="100000"/>
              <a:buFont typeface="Arial" panose="020B0604020202020204" pitchFamily="34" charset="0"/>
              <a:buChar char="•"/>
              <a:tabLst>
                <a:tab pos="914400" algn="l"/>
              </a:tabLst>
            </a:pPr>
            <a:r>
              <a:rPr lang="de-DE" sz="2000" dirty="0">
                <a:effectLst/>
                <a:ea typeface="Calibri" panose="020F0502020204030204" pitchFamily="34" charset="0"/>
                <a:cs typeface="Times New Roman" panose="02020603050405020304" pitchFamily="18" charset="0"/>
              </a:rPr>
              <a:t>Exportlizenzanträge einzureichen</a:t>
            </a:r>
            <a:endParaRPr lang="de-DE" sz="2000" dirty="0">
              <a:ea typeface="Calibri" panose="020F0502020204030204" pitchFamily="34" charset="0"/>
              <a:cs typeface="Times New Roman" panose="02020603050405020304" pitchFamily="18" charset="0"/>
            </a:endParaRPr>
          </a:p>
          <a:p>
            <a:pPr marL="361950" lvl="1" indent="-342900">
              <a:buSzPct val="100000"/>
              <a:buFont typeface="Arial" panose="020B0604020202020204" pitchFamily="34" charset="0"/>
              <a:buChar char="•"/>
              <a:tabLst>
                <a:tab pos="914400" algn="l"/>
              </a:tabLst>
            </a:pPr>
            <a:r>
              <a:rPr lang="de-DE" sz="2000" dirty="0">
                <a:effectLst/>
                <a:ea typeface="Calibri" panose="020F0502020204030204" pitchFamily="34" charset="0"/>
                <a:cs typeface="Times New Roman" panose="02020603050405020304" pitchFamily="18" charset="0"/>
              </a:rPr>
              <a:t>Re-Export-Anwendungen</a:t>
            </a:r>
          </a:p>
          <a:p>
            <a:pPr marL="361950" lvl="1" indent="-342900">
              <a:buSzPct val="100000"/>
              <a:buFont typeface="Arial" panose="020B0604020202020204" pitchFamily="34" charset="0"/>
              <a:buChar char="•"/>
              <a:tabLst>
                <a:tab pos="914400" algn="l"/>
              </a:tabLst>
            </a:pPr>
            <a:r>
              <a:rPr lang="de-DE" sz="2000" dirty="0">
                <a:effectLst/>
                <a:ea typeface="Calibri" panose="020F0502020204030204" pitchFamily="34" charset="0"/>
                <a:cs typeface="Times New Roman" panose="02020603050405020304" pitchFamily="18" charset="0"/>
              </a:rPr>
              <a:t>Anforderungen zur Klassifizierung</a:t>
            </a:r>
          </a:p>
          <a:p>
            <a:pPr marL="361950" lvl="1" indent="-342900">
              <a:buSzPct val="100000"/>
              <a:buFont typeface="Arial" panose="020B0604020202020204" pitchFamily="34" charset="0"/>
              <a:buChar char="•"/>
              <a:tabLst>
                <a:tab pos="914400" algn="l"/>
              </a:tabLst>
            </a:pPr>
            <a:r>
              <a:rPr lang="de-DE" sz="2000" dirty="0">
                <a:effectLst/>
                <a:ea typeface="Calibri" panose="020F0502020204030204" pitchFamily="34" charset="0"/>
                <a:cs typeface="Times New Roman" panose="02020603050405020304" pitchFamily="18" charset="0"/>
              </a:rPr>
              <a:t>Lizenz-Ausnahme</a:t>
            </a:r>
          </a:p>
          <a:p>
            <a:pPr marL="361950" lvl="1" indent="-342900">
              <a:buSzPct val="100000"/>
              <a:buFont typeface="Arial" panose="020B0604020202020204" pitchFamily="34" charset="0"/>
              <a:buChar char="•"/>
              <a:tabLst>
                <a:tab pos="914400" algn="l"/>
              </a:tabLst>
            </a:pPr>
            <a:endParaRPr lang="de-DE" sz="800" dirty="0">
              <a:effectLst/>
              <a:ea typeface="Calibri" panose="020F0502020204030204" pitchFamily="34" charset="0"/>
              <a:cs typeface="Times New Roman" panose="02020603050405020304" pitchFamily="18" charset="0"/>
            </a:endParaRPr>
          </a:p>
          <a:p>
            <a:pPr lvl="1">
              <a:buSzPts val="1000"/>
              <a:tabLst>
                <a:tab pos="914400" algn="l"/>
              </a:tabLst>
            </a:pPr>
            <a:r>
              <a:rPr lang="de-DE" sz="2000" dirty="0">
                <a:effectLst/>
                <a:ea typeface="Times New Roman" panose="02020603050405020304" pitchFamily="18" charset="0"/>
                <a:cs typeface="Times New Roman" panose="02020603050405020304" pitchFamily="18" charset="0"/>
              </a:rPr>
              <a:t> </a:t>
            </a:r>
            <a:endParaRPr lang="de-DE" sz="800" b="1" dirty="0">
              <a:solidFill>
                <a:srgbClr val="000000"/>
              </a:solidFill>
              <a:cs typeface="Calibri" panose="020F0502020204030204" pitchFamily="34" charset="0"/>
            </a:endParaRPr>
          </a:p>
        </p:txBody>
      </p:sp>
    </p:spTree>
    <p:extLst>
      <p:ext uri="{BB962C8B-B14F-4D97-AF65-F5344CB8AC3E}">
        <p14:creationId xmlns:p14="http://schemas.microsoft.com/office/powerpoint/2010/main" val="176126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Vorgehensweise bei Antragstellung nach SNAP-R</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27303"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7188" lvl="1" indent="-342900">
              <a:buSzPct val="100000"/>
              <a:buFont typeface="Arial" panose="020B0604020202020204" pitchFamily="34" charset="0"/>
              <a:buChar char="•"/>
            </a:pPr>
            <a:r>
              <a:rPr lang="de-DE" sz="2200" b="1" dirty="0">
                <a:effectLst/>
                <a:ea typeface="Times New Roman" panose="02020603050405020304" pitchFamily="18" charset="0"/>
                <a:cs typeface="Times New Roman" panose="02020603050405020304" pitchFamily="18" charset="0"/>
              </a:rPr>
              <a:t>Elektronischer Eingang von</a:t>
            </a:r>
            <a:endParaRPr lang="de-DE" sz="2200" b="1" dirty="0">
              <a:effectLst/>
              <a:ea typeface="Calibri" panose="020F0502020204030204" pitchFamily="34" charset="0"/>
              <a:cs typeface="Times New Roman" panose="02020603050405020304" pitchFamily="18" charset="0"/>
            </a:endParaRPr>
          </a:p>
          <a:p>
            <a:pPr marL="669925" lvl="3" indent="-357188">
              <a:buSzPct val="100000"/>
              <a:buFont typeface="Arial" panose="020B0604020202020204" pitchFamily="34" charset="0"/>
              <a:buChar char="•"/>
            </a:pPr>
            <a:r>
              <a:rPr lang="de-DE" sz="2000" dirty="0">
                <a:effectLst/>
                <a:ea typeface="Times New Roman" panose="02020603050405020304" pitchFamily="18" charset="0"/>
              </a:rPr>
              <a:t>Eingang –</a:t>
            </a:r>
            <a:r>
              <a:rPr lang="de-DE" sz="2000" dirty="0">
                <a:ea typeface="Times New Roman" panose="02020603050405020304" pitchFamily="18" charset="0"/>
              </a:rPr>
              <a:t> enthält </a:t>
            </a:r>
            <a:r>
              <a:rPr lang="de-DE" sz="2000" dirty="0">
                <a:effectLst/>
                <a:ea typeface="Times New Roman" panose="02020603050405020304" pitchFamily="18" charset="0"/>
              </a:rPr>
              <a:t>Fallnummer, die für Verfolgung von Anfragen verwendet wird</a:t>
            </a:r>
            <a:endParaRPr lang="de-DE" sz="2000" dirty="0">
              <a:ea typeface="Times New Roman" panose="02020603050405020304" pitchFamily="18" charset="0"/>
            </a:endParaRPr>
          </a:p>
          <a:p>
            <a:pPr marL="669925" lvl="3" indent="-357188">
              <a:buSzPct val="100000"/>
              <a:buFont typeface="Arial" panose="020B0604020202020204" pitchFamily="34" charset="0"/>
              <a:buChar char="•"/>
            </a:pPr>
            <a:r>
              <a:rPr lang="de-DE" sz="2000" dirty="0">
                <a:effectLst/>
                <a:ea typeface="Times New Roman" panose="02020603050405020304" pitchFamily="18" charset="0"/>
              </a:rPr>
              <a:t>Lizenznummer, elektronisches Faksimile der Lizenz, für jede Export-/ Re-Exportlizenz von BIS</a:t>
            </a:r>
            <a:endParaRPr lang="de-DE" sz="2000" dirty="0">
              <a:ea typeface="Times New Roman" panose="02020603050405020304" pitchFamily="18" charset="0"/>
            </a:endParaRPr>
          </a:p>
          <a:p>
            <a:pPr marL="669925" lvl="3" indent="-357188">
              <a:buSzPct val="100000"/>
              <a:buFont typeface="Arial" panose="020B0604020202020204" pitchFamily="34" charset="0"/>
              <a:buChar char="•"/>
            </a:pPr>
            <a:r>
              <a:rPr lang="de-DE" sz="2000" dirty="0">
                <a:effectLst/>
                <a:ea typeface="Times New Roman" panose="02020603050405020304" pitchFamily="18" charset="0"/>
              </a:rPr>
              <a:t>Die ECCN für Artikelklassifizierungen</a:t>
            </a:r>
          </a:p>
          <a:p>
            <a:pPr marL="14288" lvl="2">
              <a:buSzPct val="100000"/>
            </a:pPr>
            <a:endParaRPr lang="de-DE" sz="800" dirty="0">
              <a:effectLst/>
              <a:ea typeface="Calibri" panose="020F0502020204030204" pitchFamily="34" charset="0"/>
            </a:endParaRPr>
          </a:p>
          <a:p>
            <a:pPr marL="357188" lvl="1" indent="-342900">
              <a:buSzPct val="100000"/>
              <a:buFont typeface="Arial" panose="020B0604020202020204" pitchFamily="34" charset="0"/>
              <a:buChar char="•"/>
            </a:pPr>
            <a:r>
              <a:rPr lang="de-DE" sz="2200" b="1" dirty="0">
                <a:effectLst/>
                <a:ea typeface="Times New Roman" panose="02020603050405020304" pitchFamily="18" charset="0"/>
                <a:cs typeface="Times New Roman" panose="02020603050405020304" pitchFamily="18" charset="0"/>
              </a:rPr>
              <a:t>Die Möglichkeit, online auf weitere Informationen der BIS zu reagieren</a:t>
            </a:r>
          </a:p>
          <a:p>
            <a:pPr marL="185738" lvl="1" indent="-171450">
              <a:buSzPts val="1000"/>
              <a:buFont typeface="Arial" panose="020B0604020202020204" pitchFamily="34" charset="0"/>
              <a:buChar char="•"/>
            </a:pPr>
            <a:endParaRPr lang="de-DE" sz="800" b="1" dirty="0">
              <a:effectLst/>
              <a:ea typeface="Calibri" panose="020F0502020204030204" pitchFamily="34" charset="0"/>
              <a:cs typeface="Times New Roman" panose="02020603050405020304" pitchFamily="18" charset="0"/>
            </a:endParaRPr>
          </a:p>
          <a:p>
            <a:pPr marL="357188" lvl="1" indent="-342900">
              <a:buSzPct val="100000"/>
              <a:buFont typeface="Arial" panose="020B0604020202020204" pitchFamily="34" charset="0"/>
              <a:buChar char="•"/>
            </a:pPr>
            <a:r>
              <a:rPr lang="de-DE" sz="2200" b="1" dirty="0">
                <a:effectLst/>
                <a:ea typeface="Times New Roman" panose="02020603050405020304" pitchFamily="18" charset="0"/>
                <a:cs typeface="Times New Roman" panose="02020603050405020304" pitchFamily="18" charset="0"/>
              </a:rPr>
              <a:t>Die Möglichkeit, Dokumente sowohl an die Arbeitsgegenstände als auch an die Antworten zu BIS-Anfragen zuhängen</a:t>
            </a:r>
          </a:p>
          <a:p>
            <a:pPr marL="185738" lvl="1" indent="-171450">
              <a:buSzPts val="1000"/>
              <a:buFont typeface="Arial" panose="020B0604020202020204" pitchFamily="34" charset="0"/>
              <a:buChar char="•"/>
            </a:pPr>
            <a:endParaRPr lang="de-DE" sz="800" b="1" dirty="0">
              <a:effectLst/>
              <a:ea typeface="Calibri" panose="020F0502020204030204" pitchFamily="34" charset="0"/>
              <a:cs typeface="Times New Roman" panose="02020603050405020304" pitchFamily="18" charset="0"/>
            </a:endParaRPr>
          </a:p>
          <a:p>
            <a:pPr marL="357188" lvl="1" indent="-342900">
              <a:buSzPct val="100000"/>
              <a:buFont typeface="Arial" panose="020B0604020202020204" pitchFamily="34" charset="0"/>
              <a:buChar char="•"/>
            </a:pPr>
            <a:r>
              <a:rPr lang="de-DE" sz="2200" b="1" dirty="0">
                <a:effectLst/>
                <a:ea typeface="Times New Roman" panose="02020603050405020304" pitchFamily="18" charset="0"/>
                <a:cs typeface="Times New Roman" panose="02020603050405020304" pitchFamily="18" charset="0"/>
              </a:rPr>
              <a:t>Die Möglichkeit für einen Benutzer, anderen Benutzern innerhalb derselben Unternehmensberechtigungen zu geben (oder zu entfernen)</a:t>
            </a:r>
          </a:p>
          <a:p>
            <a:pPr marL="185738" lvl="1" indent="-171450">
              <a:buSzPts val="1000"/>
              <a:buFont typeface="Arial" panose="020B0604020202020204" pitchFamily="34" charset="0"/>
              <a:buChar char="•"/>
            </a:pPr>
            <a:endParaRPr lang="de-DE" sz="800" b="1" dirty="0">
              <a:effectLst/>
              <a:ea typeface="Calibri" panose="020F0502020204030204" pitchFamily="34" charset="0"/>
              <a:cs typeface="Times New Roman" panose="02020603050405020304" pitchFamily="18" charset="0"/>
            </a:endParaRPr>
          </a:p>
          <a:p>
            <a:pPr marL="357188" lvl="1" indent="-342900">
              <a:buSzPct val="100000"/>
              <a:buFont typeface="Arial" panose="020B0604020202020204" pitchFamily="34" charset="0"/>
              <a:buChar char="•"/>
            </a:pPr>
            <a:r>
              <a:rPr lang="de-DE" sz="2200" b="1" dirty="0">
                <a:effectLst/>
                <a:ea typeface="Times New Roman" panose="02020603050405020304" pitchFamily="18" charset="0"/>
                <a:cs typeface="Times New Roman" panose="02020603050405020304" pitchFamily="18" charset="0"/>
              </a:rPr>
              <a:t>Vollsicherer, authentifizierter und verschlüsselter Datenfluss zwischen Exporteur und BIZ</a:t>
            </a:r>
            <a:endParaRPr lang="de-DE" sz="2200" b="1" dirty="0">
              <a:solidFill>
                <a:srgbClr val="000000"/>
              </a:solidFill>
              <a:cs typeface="Calibri" panose="020F0502020204030204" pitchFamily="34" charset="0"/>
            </a:endParaRPr>
          </a:p>
          <a:p>
            <a:pPr lvl="1">
              <a:buSzPts val="1000"/>
              <a:tabLst>
                <a:tab pos="914400" algn="l"/>
              </a:tabLst>
            </a:pPr>
            <a:r>
              <a:rPr lang="de-DE" sz="2000" dirty="0">
                <a:effectLst/>
                <a:ea typeface="Times New Roman" panose="02020603050405020304" pitchFamily="18" charset="0"/>
                <a:cs typeface="Times New Roman" panose="02020603050405020304" pitchFamily="18" charset="0"/>
              </a:rPr>
              <a:t> </a:t>
            </a:r>
            <a:endParaRPr lang="de-DE" sz="800" b="1" dirty="0">
              <a:solidFill>
                <a:srgbClr val="000000"/>
              </a:solidFill>
              <a:cs typeface="Calibri" panose="020F0502020204030204" pitchFamily="34" charset="0"/>
            </a:endParaRPr>
          </a:p>
        </p:txBody>
      </p:sp>
    </p:spTree>
    <p:extLst>
      <p:ext uri="{BB962C8B-B14F-4D97-AF65-F5344CB8AC3E}">
        <p14:creationId xmlns:p14="http://schemas.microsoft.com/office/powerpoint/2010/main" val="395273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0ABD62-B652-4727-AD68-838C84B4F05D}"/>
              </a:ext>
            </a:extLst>
          </p:cNvPr>
          <p:cNvSpPr>
            <a:spLocks noGrp="1"/>
          </p:cNvSpPr>
          <p:nvPr>
            <p:ph type="body" sz="quarter" idx="11"/>
          </p:nvPr>
        </p:nvSpPr>
        <p:spPr>
          <a:xfrm>
            <a:off x="4779963" y="342901"/>
            <a:ext cx="6769100" cy="6065838"/>
          </a:xfrm>
        </p:spPr>
        <p:txBody>
          <a:bodyPr anchor="ctr">
            <a:normAutofit/>
          </a:bodyPr>
          <a:lstStyle/>
          <a:p>
            <a:pPr>
              <a:lnSpc>
                <a:spcPct val="150000"/>
              </a:lnSpc>
              <a:spcBef>
                <a:spcPts val="300"/>
              </a:spcBef>
            </a:pPr>
            <a:r>
              <a:rPr lang="de-DE" sz="1800" b="1" i="0" u="none" strike="noStrike" baseline="0" dirty="0">
                <a:solidFill>
                  <a:srgbClr val="000000"/>
                </a:solidFill>
                <a:latin typeface="+mn-lt"/>
                <a:cs typeface="Calibri" panose="020F0502020204030204" pitchFamily="34" charset="0"/>
              </a:rPr>
              <a:t>Systematik der US- (Re-) Exportkontrolle</a:t>
            </a:r>
          </a:p>
          <a:p>
            <a:pPr>
              <a:lnSpc>
                <a:spcPct val="150000"/>
              </a:lnSpc>
              <a:spcBef>
                <a:spcPts val="300"/>
              </a:spcBef>
            </a:pPr>
            <a:r>
              <a:rPr lang="de-DE" sz="1800" b="1" dirty="0">
                <a:solidFill>
                  <a:srgbClr val="000000"/>
                </a:solidFill>
                <a:latin typeface="+mn-lt"/>
                <a:cs typeface="Calibri" panose="020F0502020204030204" pitchFamily="34" charset="0"/>
              </a:rPr>
              <a:t>Commerce </a:t>
            </a:r>
            <a:r>
              <a:rPr lang="de-DE" sz="1800" b="1" dirty="0" err="1">
                <a:solidFill>
                  <a:srgbClr val="000000"/>
                </a:solidFill>
                <a:latin typeface="+mn-lt"/>
                <a:cs typeface="Calibri" panose="020F0502020204030204" pitchFamily="34" charset="0"/>
              </a:rPr>
              <a:t>Controle</a:t>
            </a:r>
            <a:r>
              <a:rPr lang="de-DE" sz="1800" b="1" dirty="0">
                <a:solidFill>
                  <a:srgbClr val="000000"/>
                </a:solidFill>
                <a:latin typeface="+mn-lt"/>
                <a:cs typeface="Calibri" panose="020F0502020204030204" pitchFamily="34" charset="0"/>
              </a:rPr>
              <a:t> List (CCL) </a:t>
            </a:r>
          </a:p>
          <a:p>
            <a:pPr>
              <a:lnSpc>
                <a:spcPct val="150000"/>
              </a:lnSpc>
              <a:spcBef>
                <a:spcPts val="300"/>
              </a:spcBef>
            </a:pPr>
            <a:r>
              <a:rPr lang="de-DE" sz="1800" b="1" dirty="0">
                <a:solidFill>
                  <a:srgbClr val="000000"/>
                </a:solidFill>
                <a:latin typeface="+mn-lt"/>
                <a:cs typeface="Calibri" panose="020F0502020204030204" pitchFamily="34" charset="0"/>
              </a:rPr>
              <a:t>Export Control Classification (ECCN)</a:t>
            </a:r>
          </a:p>
          <a:p>
            <a:pPr>
              <a:lnSpc>
                <a:spcPct val="150000"/>
              </a:lnSpc>
              <a:spcBef>
                <a:spcPts val="300"/>
              </a:spcBef>
            </a:pPr>
            <a:r>
              <a:rPr lang="de-DE" sz="1800" b="1" i="0" u="none" strike="noStrike" baseline="0" dirty="0">
                <a:solidFill>
                  <a:srgbClr val="000000"/>
                </a:solidFill>
                <a:latin typeface="+mn-lt"/>
                <a:cs typeface="Calibri" panose="020F0502020204030204" pitchFamily="34" charset="0"/>
              </a:rPr>
              <a:t>Licence </a:t>
            </a:r>
            <a:r>
              <a:rPr lang="de-DE" sz="1800" b="1" i="0" u="none" strike="noStrike" baseline="0" dirty="0" err="1">
                <a:solidFill>
                  <a:srgbClr val="000000"/>
                </a:solidFill>
                <a:latin typeface="+mn-lt"/>
                <a:cs typeface="Calibri" panose="020F0502020204030204" pitchFamily="34" charset="0"/>
              </a:rPr>
              <a:t>Exceptions</a:t>
            </a:r>
            <a:endParaRPr lang="de-DE" sz="1800" b="1" i="0" u="none" strike="noStrike" baseline="0" dirty="0">
              <a:solidFill>
                <a:srgbClr val="000000"/>
              </a:solidFill>
              <a:latin typeface="+mn-lt"/>
              <a:cs typeface="Calibri" panose="020F0502020204030204" pitchFamily="34" charset="0"/>
            </a:endParaRPr>
          </a:p>
          <a:p>
            <a:pPr>
              <a:lnSpc>
                <a:spcPct val="150000"/>
              </a:lnSpc>
              <a:spcBef>
                <a:spcPts val="300"/>
              </a:spcBef>
            </a:pPr>
            <a:r>
              <a:rPr lang="de-DE" sz="1800" b="1" dirty="0">
                <a:solidFill>
                  <a:srgbClr val="000000"/>
                </a:solidFill>
                <a:latin typeface="+mn-lt"/>
                <a:cs typeface="Calibri" panose="020F0502020204030204" pitchFamily="34" charset="0"/>
              </a:rPr>
              <a:t>US Black List (SDN List)</a:t>
            </a:r>
          </a:p>
          <a:p>
            <a:pPr>
              <a:lnSpc>
                <a:spcPct val="150000"/>
              </a:lnSpc>
              <a:spcBef>
                <a:spcPts val="300"/>
              </a:spcBef>
            </a:pPr>
            <a:r>
              <a:rPr lang="de-DE" sz="1800" b="1" i="0" u="none" strike="noStrike" baseline="0" dirty="0">
                <a:solidFill>
                  <a:srgbClr val="000000"/>
                </a:solidFill>
                <a:latin typeface="+mn-lt"/>
                <a:cs typeface="Calibri" panose="020F0502020204030204" pitchFamily="34" charset="0"/>
              </a:rPr>
              <a:t>Vor</a:t>
            </a:r>
            <a:r>
              <a:rPr lang="de-DE" sz="1800" b="1" dirty="0">
                <a:solidFill>
                  <a:srgbClr val="000000"/>
                </a:solidFill>
                <a:latin typeface="+mn-lt"/>
                <a:cs typeface="Calibri" panose="020F0502020204030204" pitchFamily="34" charset="0"/>
              </a:rPr>
              <a:t>gehensweise bei Antragsstellung nach SNAP-R</a:t>
            </a:r>
          </a:p>
        </p:txBody>
      </p:sp>
      <p:sp>
        <p:nvSpPr>
          <p:cNvPr id="4" name="Textplatzhalter 3">
            <a:extLst>
              <a:ext uri="{FF2B5EF4-FFF2-40B4-BE49-F238E27FC236}">
                <a16:creationId xmlns:a16="http://schemas.microsoft.com/office/drawing/2014/main" id="{A7FA5114-4420-DA01-507F-4A6D04C6D4BF}"/>
              </a:ext>
            </a:extLst>
          </p:cNvPr>
          <p:cNvSpPr>
            <a:spLocks noGrp="1"/>
          </p:cNvSpPr>
          <p:nvPr>
            <p:ph type="body" sz="quarter" idx="12"/>
          </p:nvPr>
        </p:nvSpPr>
        <p:spPr/>
        <p:txBody>
          <a:bodyPr/>
          <a:lstStyle/>
          <a:p>
            <a:r>
              <a:rPr lang="de-DE" dirty="0"/>
              <a:t>AGENDA</a:t>
            </a:r>
          </a:p>
        </p:txBody>
      </p:sp>
    </p:spTree>
    <p:extLst>
      <p:ext uri="{BB962C8B-B14F-4D97-AF65-F5344CB8AC3E}">
        <p14:creationId xmlns:p14="http://schemas.microsoft.com/office/powerpoint/2010/main" val="141780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EBD0B53-9677-4BE2-867C-970797E6C4F5}"/>
              </a:ext>
            </a:extLst>
          </p:cNvPr>
          <p:cNvPicPr>
            <a:picLocks noChangeAspect="1"/>
          </p:cNvPicPr>
          <p:nvPr/>
        </p:nvPicPr>
        <p:blipFill>
          <a:blip r:embed="rId2"/>
          <a:stretch>
            <a:fillRect/>
          </a:stretch>
        </p:blipFill>
        <p:spPr>
          <a:xfrm>
            <a:off x="5010150" y="1743075"/>
            <a:ext cx="4333875" cy="4333875"/>
          </a:xfrm>
          <a:prstGeom prst="rect">
            <a:avLst/>
          </a:prstGeom>
        </p:spPr>
      </p:pic>
      <p:sp>
        <p:nvSpPr>
          <p:cNvPr id="9" name="Titel 1">
            <a:extLst>
              <a:ext uri="{FF2B5EF4-FFF2-40B4-BE49-F238E27FC236}">
                <a16:creationId xmlns:a16="http://schemas.microsoft.com/office/drawing/2014/main" id="{56987EB6-CD2F-4B46-8298-A08A62C7B9F6}"/>
              </a:ext>
            </a:extLst>
          </p:cNvPr>
          <p:cNvSpPr txBox="1">
            <a:spLocks/>
          </p:cNvSpPr>
          <p:nvPr/>
        </p:nvSpPr>
        <p:spPr>
          <a:xfrm>
            <a:off x="168088" y="378063"/>
            <a:ext cx="4670612" cy="2373958"/>
          </a:xfrm>
          <a:prstGeom prst="rect">
            <a:avLst/>
          </a:prstGeom>
        </p:spPr>
        <p:txBody>
          <a:bodyPr vert="horz" lIns="91440" tIns="45720" rIns="91440" bIns="45720" rtlCol="0" anchor="t" anchorCtr="0">
            <a:noAutofit/>
          </a:bodyPr>
          <a:lstStyle>
            <a:lvl1pPr algn="l" defTabSz="1219170" rtl="0" eaLnBrk="1" latinLnBrk="0" hangingPunct="1">
              <a:lnSpc>
                <a:spcPct val="90000"/>
              </a:lnSpc>
              <a:spcBef>
                <a:spcPct val="0"/>
              </a:spcBef>
              <a:buNone/>
              <a:defRPr sz="3733" b="1" i="0" kern="1200">
                <a:solidFill>
                  <a:schemeClr val="tx2"/>
                </a:solidFill>
                <a:latin typeface="+mj-lt"/>
                <a:ea typeface="Helvetica Light" charset="0"/>
                <a:cs typeface="Helvetica Light" charset="0"/>
              </a:defRPr>
            </a:lvl1pPr>
          </a:lstStyle>
          <a:p>
            <a:pPr algn="ctr"/>
            <a:endParaRPr lang="en-GB" sz="3800" dirty="0"/>
          </a:p>
          <a:p>
            <a:pPr algn="ctr"/>
            <a:endParaRPr lang="en-GB" sz="3800" dirty="0"/>
          </a:p>
          <a:p>
            <a:pPr algn="ctr"/>
            <a:r>
              <a:rPr lang="en-GB" sz="3800" dirty="0" err="1"/>
              <a:t>Fragen</a:t>
            </a:r>
            <a:r>
              <a:rPr lang="en-GB" sz="3800" dirty="0"/>
              <a:t>?</a:t>
            </a:r>
          </a:p>
        </p:txBody>
      </p:sp>
    </p:spTree>
    <p:extLst>
      <p:ext uri="{BB962C8B-B14F-4D97-AF65-F5344CB8AC3E}">
        <p14:creationId xmlns:p14="http://schemas.microsoft.com/office/powerpoint/2010/main" val="3990118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C900235F-071E-59BA-D5DF-ED46E2432AF7}"/>
              </a:ext>
            </a:extLst>
          </p:cNvPr>
          <p:cNvSpPr txBox="1">
            <a:spLocks/>
          </p:cNvSpPr>
          <p:nvPr/>
        </p:nvSpPr>
        <p:spPr>
          <a:xfrm>
            <a:off x="240002" y="384001"/>
            <a:ext cx="8423231" cy="793636"/>
          </a:xfrm>
          <a:prstGeom prst="rect">
            <a:avLst/>
          </a:prstGeom>
        </p:spPr>
        <p:txBody>
          <a:bodyPr vert="horz" lIns="109728" tIns="54864" rIns="109728" bIns="54864" rtlCol="0" anchor="t" anchorCtr="0">
            <a:normAutofit/>
          </a:bodyPr>
          <a:lstStyle>
            <a:lvl1pPr algn="l" defTabSz="1219170" rtl="0" eaLnBrk="1" latinLnBrk="0" hangingPunct="1">
              <a:lnSpc>
                <a:spcPct val="90000"/>
              </a:lnSpc>
              <a:spcBef>
                <a:spcPct val="0"/>
              </a:spcBef>
              <a:buNone/>
              <a:defRPr sz="3733" b="1" i="0" kern="1200">
                <a:solidFill>
                  <a:schemeClr val="tx2"/>
                </a:solidFill>
                <a:latin typeface="+mj-lt"/>
                <a:ea typeface="Helvetica Light" charset="0"/>
                <a:cs typeface="Helvetica Light" charset="0"/>
              </a:defRPr>
            </a:lvl1pPr>
          </a:lstStyle>
          <a:p>
            <a:pPr defTabSz="1097280"/>
            <a:r>
              <a:rPr lang="de-DE" sz="3100">
                <a:ea typeface="+mj-ea"/>
                <a:cs typeface="+mj-cs"/>
              </a:rPr>
              <a:t>Kontaktdaten</a:t>
            </a:r>
            <a:endParaRPr lang="de-DE" sz="3100" dirty="0">
              <a:ea typeface="+mj-ea"/>
              <a:cs typeface="+mj-cs"/>
            </a:endParaRPr>
          </a:p>
        </p:txBody>
      </p:sp>
      <p:sp>
        <p:nvSpPr>
          <p:cNvPr id="9" name="Content Placeholder 19">
            <a:extLst>
              <a:ext uri="{FF2B5EF4-FFF2-40B4-BE49-F238E27FC236}">
                <a16:creationId xmlns:a16="http://schemas.microsoft.com/office/drawing/2014/main" id="{32951BFE-3527-002E-4877-5304740780A4}"/>
              </a:ext>
            </a:extLst>
          </p:cNvPr>
          <p:cNvSpPr txBox="1">
            <a:spLocks/>
          </p:cNvSpPr>
          <p:nvPr/>
        </p:nvSpPr>
        <p:spPr>
          <a:xfrm>
            <a:off x="239349" y="1809946"/>
            <a:ext cx="10763530" cy="4075284"/>
          </a:xfrm>
          <a:prstGeom prst="rect">
            <a:avLst/>
          </a:prstGeom>
        </p:spPr>
        <p:txBody>
          <a:bodyPr vert="horz" lIns="91440" tIns="45720" rIns="91440" bIns="45720" rtlCol="0">
            <a:noAutofit/>
          </a:bodyPr>
          <a:lstStyle>
            <a:lvl1pPr marL="304792"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3733" b="0" i="0" kern="1200">
                <a:solidFill>
                  <a:schemeClr val="tx1">
                    <a:lumMod val="75000"/>
                    <a:lumOff val="25000"/>
                  </a:schemeClr>
                </a:solidFill>
                <a:latin typeface="Helvetica Light"/>
                <a:ea typeface="Helvetica Light"/>
                <a:cs typeface="Helvetica Light"/>
              </a:defRPr>
            </a:lvl1pPr>
            <a:lvl2pPr marL="914377"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3200" b="0" i="0" kern="1200">
                <a:solidFill>
                  <a:schemeClr val="tx1">
                    <a:lumMod val="75000"/>
                    <a:lumOff val="25000"/>
                  </a:schemeClr>
                </a:solidFill>
                <a:latin typeface="Helvetica Light"/>
                <a:ea typeface="Helvetica Light"/>
                <a:cs typeface="Helvetica Light"/>
              </a:defRPr>
            </a:lvl2pPr>
            <a:lvl3pPr marL="1523962"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667" b="0" i="0" kern="1200">
                <a:solidFill>
                  <a:schemeClr val="tx1">
                    <a:lumMod val="75000"/>
                    <a:lumOff val="25000"/>
                  </a:schemeClr>
                </a:solidFill>
                <a:latin typeface="Helvetica Light"/>
                <a:ea typeface="Helvetica Light"/>
                <a:cs typeface="Helvetica Light"/>
              </a:defRPr>
            </a:lvl3pPr>
            <a:lvl4pPr marL="2133547"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400" b="0" i="0" kern="1200">
                <a:solidFill>
                  <a:schemeClr val="tx1">
                    <a:lumMod val="75000"/>
                    <a:lumOff val="25000"/>
                  </a:schemeClr>
                </a:solidFill>
                <a:latin typeface="Helvetica Light"/>
                <a:ea typeface="Helvetica Light"/>
                <a:cs typeface="Helvetica Light"/>
              </a:defRPr>
            </a:lvl4pPr>
            <a:lvl5pPr marL="2743131" indent="-304792" algn="l" defTabSz="1219170" rtl="0" eaLnBrk="1" latinLnBrk="0" hangingPunct="1">
              <a:lnSpc>
                <a:spcPct val="120000"/>
              </a:lnSpc>
              <a:spcBef>
                <a:spcPts val="667"/>
              </a:spcBef>
              <a:buClr>
                <a:schemeClr val="tx2"/>
              </a:buClr>
              <a:buSzPct val="120000"/>
              <a:buFont typeface="Wingdings" panose="05000000000000000000" pitchFamily="2" charset="2"/>
              <a:buChar char="§"/>
              <a:defRPr sz="2400" b="0" i="0" kern="1200">
                <a:solidFill>
                  <a:schemeClr val="tx1">
                    <a:lumMod val="75000"/>
                    <a:lumOff val="25000"/>
                  </a:schemeClr>
                </a:solidFill>
                <a:latin typeface="Helvetica Light"/>
                <a:ea typeface="Helvetica Light"/>
                <a:cs typeface="Helvetica Light"/>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lvl="1" indent="0">
              <a:lnSpc>
                <a:spcPct val="100000"/>
              </a:lnSpc>
              <a:buFont typeface="Wingdings" panose="05000000000000000000" pitchFamily="2" charset="2"/>
              <a:buNone/>
            </a:pPr>
            <a:r>
              <a:rPr lang="de-DE" sz="2100" dirty="0">
                <a:solidFill>
                  <a:schemeClr val="accent3"/>
                </a:solidFill>
                <a:latin typeface="+mn-lt"/>
                <a:ea typeface="+mj-ea"/>
                <a:cs typeface="+mj-cs"/>
              </a:rPr>
              <a:t>Vielen</a:t>
            </a:r>
            <a:r>
              <a:rPr lang="en-US" sz="2100" dirty="0">
                <a:solidFill>
                  <a:schemeClr val="accent3"/>
                </a:solidFill>
                <a:latin typeface="+mn-lt"/>
                <a:ea typeface="+mj-ea"/>
                <a:cs typeface="+mj-cs"/>
              </a:rPr>
              <a:t> Dank </a:t>
            </a:r>
            <a:r>
              <a:rPr lang="en-US" sz="2100" dirty="0" err="1">
                <a:solidFill>
                  <a:schemeClr val="accent3"/>
                </a:solidFill>
                <a:latin typeface="+mn-lt"/>
                <a:ea typeface="+mj-ea"/>
                <a:cs typeface="+mj-cs"/>
              </a:rPr>
              <a:t>für</a:t>
            </a:r>
            <a:r>
              <a:rPr lang="en-US" sz="2100" dirty="0">
                <a:solidFill>
                  <a:schemeClr val="accent3"/>
                </a:solidFill>
                <a:latin typeface="+mn-lt"/>
                <a:ea typeface="+mj-ea"/>
                <a:cs typeface="+mj-cs"/>
              </a:rPr>
              <a:t> </a:t>
            </a:r>
            <a:r>
              <a:rPr lang="en-US" sz="2100" dirty="0" err="1">
                <a:solidFill>
                  <a:schemeClr val="accent3"/>
                </a:solidFill>
                <a:latin typeface="+mn-lt"/>
                <a:ea typeface="+mj-ea"/>
                <a:cs typeface="+mj-cs"/>
              </a:rPr>
              <a:t>Ihr</a:t>
            </a:r>
            <a:r>
              <a:rPr lang="en-US" sz="2100" dirty="0">
                <a:solidFill>
                  <a:schemeClr val="accent3"/>
                </a:solidFill>
                <a:latin typeface="+mn-lt"/>
                <a:ea typeface="+mj-ea"/>
                <a:cs typeface="+mj-cs"/>
              </a:rPr>
              <a:t> Interesse,</a:t>
            </a:r>
            <a:br>
              <a:rPr lang="en-US" sz="2100" dirty="0">
                <a:solidFill>
                  <a:schemeClr val="accent3"/>
                </a:solidFill>
                <a:latin typeface="+mn-lt"/>
                <a:ea typeface="+mj-ea"/>
                <a:cs typeface="+mj-cs"/>
              </a:rPr>
            </a:br>
            <a:r>
              <a:rPr lang="en-US" sz="2100" dirty="0">
                <a:solidFill>
                  <a:schemeClr val="accent3"/>
                </a:solidFill>
                <a:latin typeface="+mn-lt"/>
                <a:ea typeface="+mj-ea"/>
                <a:cs typeface="+mj-cs"/>
              </a:rPr>
              <a:t>gerne </a:t>
            </a:r>
            <a:r>
              <a:rPr lang="en-US" sz="2100" dirty="0" err="1">
                <a:solidFill>
                  <a:schemeClr val="accent3"/>
                </a:solidFill>
                <a:latin typeface="+mn-lt"/>
                <a:ea typeface="+mj-ea"/>
                <a:cs typeface="+mj-cs"/>
              </a:rPr>
              <a:t>stehen</a:t>
            </a:r>
            <a:r>
              <a:rPr lang="en-US" sz="2100" dirty="0">
                <a:solidFill>
                  <a:schemeClr val="accent3"/>
                </a:solidFill>
                <a:latin typeface="+mn-lt"/>
                <a:ea typeface="+mj-ea"/>
                <a:cs typeface="+mj-cs"/>
              </a:rPr>
              <a:t> </a:t>
            </a:r>
            <a:r>
              <a:rPr lang="en-US" sz="2100" dirty="0" err="1">
                <a:solidFill>
                  <a:schemeClr val="accent3"/>
                </a:solidFill>
                <a:latin typeface="+mn-lt"/>
                <a:ea typeface="+mj-ea"/>
                <a:cs typeface="+mj-cs"/>
              </a:rPr>
              <a:t>wir</a:t>
            </a:r>
            <a:r>
              <a:rPr lang="en-US" sz="2100" dirty="0">
                <a:solidFill>
                  <a:schemeClr val="accent3"/>
                </a:solidFill>
                <a:latin typeface="+mn-lt"/>
                <a:ea typeface="+mj-ea"/>
                <a:cs typeface="+mj-cs"/>
              </a:rPr>
              <a:t> </a:t>
            </a:r>
            <a:r>
              <a:rPr lang="en-US" sz="2100" dirty="0" err="1">
                <a:solidFill>
                  <a:schemeClr val="accent3"/>
                </a:solidFill>
                <a:latin typeface="+mn-lt"/>
                <a:ea typeface="+mj-ea"/>
                <a:cs typeface="+mj-cs"/>
              </a:rPr>
              <a:t>Ihnen</a:t>
            </a:r>
            <a:r>
              <a:rPr lang="en-US" sz="2100" dirty="0">
                <a:solidFill>
                  <a:schemeClr val="accent3"/>
                </a:solidFill>
                <a:latin typeface="+mn-lt"/>
                <a:ea typeface="+mj-ea"/>
                <a:cs typeface="+mj-cs"/>
              </a:rPr>
              <a:t> </a:t>
            </a:r>
            <a:r>
              <a:rPr lang="en-US" sz="2100" dirty="0" err="1">
                <a:solidFill>
                  <a:schemeClr val="accent3"/>
                </a:solidFill>
                <a:latin typeface="+mn-lt"/>
                <a:ea typeface="+mj-ea"/>
                <a:cs typeface="+mj-cs"/>
              </a:rPr>
              <a:t>persönlich</a:t>
            </a:r>
            <a:r>
              <a:rPr lang="en-US" sz="2100" dirty="0">
                <a:solidFill>
                  <a:schemeClr val="accent3"/>
                </a:solidFill>
                <a:latin typeface="+mn-lt"/>
                <a:ea typeface="+mj-ea"/>
                <a:cs typeface="+mj-cs"/>
              </a:rPr>
              <a:t> </a:t>
            </a:r>
            <a:r>
              <a:rPr lang="en-US" sz="2100" dirty="0" err="1">
                <a:solidFill>
                  <a:schemeClr val="accent3"/>
                </a:solidFill>
                <a:latin typeface="+mn-lt"/>
                <a:ea typeface="+mj-ea"/>
                <a:cs typeface="+mj-cs"/>
              </a:rPr>
              <a:t>zur</a:t>
            </a:r>
            <a:r>
              <a:rPr lang="en-US" sz="2100" dirty="0">
                <a:solidFill>
                  <a:schemeClr val="accent3"/>
                </a:solidFill>
                <a:latin typeface="+mn-lt"/>
                <a:ea typeface="+mj-ea"/>
                <a:cs typeface="+mj-cs"/>
              </a:rPr>
              <a:t> </a:t>
            </a:r>
            <a:r>
              <a:rPr lang="en-US" sz="2100" dirty="0" err="1">
                <a:solidFill>
                  <a:schemeClr val="accent3"/>
                </a:solidFill>
                <a:latin typeface="+mn-lt"/>
                <a:ea typeface="+mj-ea"/>
                <a:cs typeface="+mj-cs"/>
              </a:rPr>
              <a:t>Verfügung</a:t>
            </a:r>
            <a:r>
              <a:rPr lang="en-US" sz="2100" dirty="0">
                <a:solidFill>
                  <a:schemeClr val="accent3"/>
                </a:solidFill>
                <a:latin typeface="+mn-lt"/>
                <a:ea typeface="+mj-ea"/>
                <a:cs typeface="+mj-cs"/>
              </a:rPr>
              <a:t>.</a:t>
            </a:r>
            <a:endParaRPr lang="de-DE" sz="2100" dirty="0">
              <a:solidFill>
                <a:schemeClr val="accent3"/>
              </a:solidFill>
              <a:latin typeface="+mn-lt"/>
              <a:ea typeface="+mj-ea"/>
              <a:cs typeface="+mj-cs"/>
            </a:endParaRPr>
          </a:p>
          <a:p>
            <a:pPr marL="0" lvl="1" indent="0">
              <a:lnSpc>
                <a:spcPct val="100000"/>
              </a:lnSpc>
              <a:buFont typeface="Wingdings" panose="05000000000000000000" pitchFamily="2" charset="2"/>
              <a:buNone/>
            </a:pPr>
            <a:endParaRPr lang="en-GB" sz="2100" b="1" dirty="0">
              <a:ea typeface="Calibri" charset="0"/>
              <a:cs typeface="Calibri" charset="0"/>
            </a:endParaRPr>
          </a:p>
          <a:p>
            <a:pPr marL="0" lvl="1" indent="0">
              <a:lnSpc>
                <a:spcPct val="100000"/>
              </a:lnSpc>
              <a:buFont typeface="Wingdings" panose="05000000000000000000" pitchFamily="2" charset="2"/>
              <a:buNone/>
            </a:pPr>
            <a:r>
              <a:rPr lang="en-GB" sz="2100" b="1" dirty="0">
                <a:ea typeface="Calibri" charset="0"/>
                <a:cs typeface="Calibri" charset="0"/>
              </a:rPr>
              <a:t>STEFFEN HONDRICH, </a:t>
            </a:r>
            <a:br>
              <a:rPr lang="en-GB" sz="2100" b="1" dirty="0">
                <a:ea typeface="Calibri" charset="0"/>
                <a:cs typeface="Calibri" charset="0"/>
              </a:rPr>
            </a:br>
            <a:r>
              <a:rPr lang="en-GB" sz="2100" b="1" dirty="0">
                <a:ea typeface="Calibri" charset="0"/>
                <a:cs typeface="Calibri" charset="0"/>
              </a:rPr>
              <a:t>Senior-</a:t>
            </a:r>
            <a:r>
              <a:rPr lang="en-GB" sz="2100" b="1" dirty="0" err="1">
                <a:ea typeface="Calibri" charset="0"/>
                <a:cs typeface="Calibri" charset="0"/>
              </a:rPr>
              <a:t>Berater</a:t>
            </a:r>
            <a:r>
              <a:rPr lang="en-GB" sz="2100" b="1" dirty="0">
                <a:ea typeface="Calibri" charset="0"/>
                <a:cs typeface="Calibri" charset="0"/>
              </a:rPr>
              <a:t> </a:t>
            </a:r>
            <a:endParaRPr lang="en-GB" sz="2100" dirty="0">
              <a:ea typeface="Calibri" charset="0"/>
              <a:cs typeface="Calibri" charset="0"/>
              <a:hlinkClick r:id="rId2">
                <a:extLst>
                  <a:ext uri="{A12FA001-AC4F-418D-AE19-62706E023703}">
                    <ahyp:hlinkClr xmlns:ahyp="http://schemas.microsoft.com/office/drawing/2018/hyperlinkcolor" val="tx"/>
                  </a:ext>
                </a:extLst>
              </a:hlinkClick>
            </a:endParaRPr>
          </a:p>
          <a:p>
            <a:pPr marL="0" lvl="1" indent="0">
              <a:lnSpc>
                <a:spcPct val="100000"/>
              </a:lnSpc>
              <a:buFont typeface="Wingdings" panose="05000000000000000000" pitchFamily="2" charset="2"/>
              <a:buNone/>
            </a:pPr>
            <a:endParaRPr lang="en-GB" sz="2100" b="1" dirty="0">
              <a:ea typeface="Calibri" charset="0"/>
              <a:cs typeface="Calibri" charset="0"/>
              <a:hlinkClick r:id="rId2">
                <a:extLst>
                  <a:ext uri="{A12FA001-AC4F-418D-AE19-62706E023703}">
                    <ahyp:hlinkClr xmlns:ahyp="http://schemas.microsoft.com/office/drawing/2018/hyperlinkcolor" val="tx"/>
                  </a:ext>
                </a:extLst>
              </a:hlinkClick>
            </a:endParaRPr>
          </a:p>
          <a:p>
            <a:pPr marL="0" lvl="1" indent="0">
              <a:lnSpc>
                <a:spcPct val="100000"/>
              </a:lnSpc>
              <a:buFont typeface="Wingdings" panose="05000000000000000000" pitchFamily="2" charset="2"/>
              <a:buNone/>
            </a:pPr>
            <a:r>
              <a:rPr lang="en-GB" sz="2100" b="1" dirty="0">
                <a:ea typeface="Calibri" charset="0"/>
                <a:cs typeface="Calibri" charset="0"/>
                <a:hlinkClick r:id="rId2">
                  <a:extLst>
                    <a:ext uri="{A12FA001-AC4F-418D-AE19-62706E023703}">
                      <ahyp:hlinkClr xmlns:ahyp="http://schemas.microsoft.com/office/drawing/2018/hyperlinkcolor" val="tx"/>
                    </a:ext>
                  </a:extLst>
                </a:hlinkClick>
              </a:rPr>
              <a:t>Steffen.Hondrich@exportwirtschaft.net</a:t>
            </a:r>
          </a:p>
          <a:p>
            <a:pPr marL="0" lvl="1" indent="0">
              <a:lnSpc>
                <a:spcPct val="100000"/>
              </a:lnSpc>
              <a:buFont typeface="Wingdings" panose="05000000000000000000" pitchFamily="2" charset="2"/>
              <a:buNone/>
            </a:pPr>
            <a:r>
              <a:rPr lang="en-GB" sz="2100" dirty="0">
                <a:cs typeface="Helvetica" charset="0"/>
                <a:hlinkClick r:id="" action="ppaction://noaction"/>
              </a:rPr>
              <a:t>www.exportwirtschaft.net</a:t>
            </a:r>
            <a:endParaRPr lang="en-GB" sz="2100" dirty="0">
              <a:cs typeface="Helvetica" charset="0"/>
            </a:endParaRPr>
          </a:p>
          <a:p>
            <a:pPr marL="0" lvl="1" indent="0">
              <a:lnSpc>
                <a:spcPct val="100000"/>
              </a:lnSpc>
              <a:buFont typeface="Wingdings" panose="05000000000000000000" pitchFamily="2" charset="2"/>
              <a:buNone/>
            </a:pPr>
            <a:r>
              <a:rPr lang="en-GB" sz="2100" dirty="0">
                <a:cs typeface="Helvetica" charset="0"/>
              </a:rPr>
              <a:t>Tel.: +49 (0) 69 509 575 516</a:t>
            </a:r>
          </a:p>
        </p:txBody>
      </p:sp>
      <p:cxnSp>
        <p:nvCxnSpPr>
          <p:cNvPr id="10" name="Gerader Verbinder 9">
            <a:extLst>
              <a:ext uri="{FF2B5EF4-FFF2-40B4-BE49-F238E27FC236}">
                <a16:creationId xmlns:a16="http://schemas.microsoft.com/office/drawing/2014/main" id="{344FD8AB-1D9F-9889-C0FF-6A16AAF4C539}"/>
              </a:ext>
            </a:extLst>
          </p:cNvPr>
          <p:cNvCxnSpPr>
            <a:cxnSpLocks/>
          </p:cNvCxnSpPr>
          <p:nvPr/>
        </p:nvCxnSpPr>
        <p:spPr>
          <a:xfrm>
            <a:off x="331338" y="1314610"/>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4" name="Grafik 3">
            <a:extLst>
              <a:ext uri="{FF2B5EF4-FFF2-40B4-BE49-F238E27FC236}">
                <a16:creationId xmlns:a16="http://schemas.microsoft.com/office/drawing/2014/main" id="{DD297C24-E5BA-46BC-A31F-74F69A13A7BC}"/>
              </a:ext>
            </a:extLst>
          </p:cNvPr>
          <p:cNvPicPr>
            <a:picLocks noChangeAspect="1"/>
          </p:cNvPicPr>
          <p:nvPr/>
        </p:nvPicPr>
        <p:blipFill>
          <a:blip r:embed="rId3"/>
          <a:stretch>
            <a:fillRect/>
          </a:stretch>
        </p:blipFill>
        <p:spPr>
          <a:xfrm>
            <a:off x="7338909" y="2312894"/>
            <a:ext cx="2648648" cy="2501153"/>
          </a:xfrm>
          <a:prstGeom prst="rect">
            <a:avLst/>
          </a:prstGeom>
        </p:spPr>
      </p:pic>
    </p:spTree>
    <p:extLst>
      <p:ext uri="{BB962C8B-B14F-4D97-AF65-F5344CB8AC3E}">
        <p14:creationId xmlns:p14="http://schemas.microsoft.com/office/powerpoint/2010/main" val="2203859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437C6EC-C755-7717-04D1-8406163D1171}"/>
              </a:ext>
            </a:extLst>
          </p:cNvPr>
          <p:cNvSpPr>
            <a:spLocks noGrp="1"/>
          </p:cNvSpPr>
          <p:nvPr>
            <p:ph type="body" sz="quarter" idx="11"/>
          </p:nvPr>
        </p:nvSpPr>
        <p:spPr/>
        <p:txBody>
          <a:bodyPr>
            <a:normAutofit fontScale="40000" lnSpcReduction="20000"/>
          </a:bodyPr>
          <a:lstStyle/>
          <a:p>
            <a:pPr marL="0" indent="0">
              <a:lnSpc>
                <a:spcPct val="110000"/>
              </a:lnSpc>
              <a:spcBef>
                <a:spcPts val="0"/>
              </a:spcBef>
              <a:spcAft>
                <a:spcPts val="800"/>
              </a:spcAft>
              <a:buClr>
                <a:schemeClr val="accent2"/>
              </a:buClr>
              <a:buNone/>
            </a:pPr>
            <a:r>
              <a:rPr lang="de-CH" sz="4000" dirty="0"/>
              <a:t>Das Produkt ist urheberrechtlich geschützt.					                </a:t>
            </a:r>
          </a:p>
          <a:p>
            <a:pPr marL="0" indent="0">
              <a:lnSpc>
                <a:spcPct val="110000"/>
              </a:lnSpc>
              <a:spcBef>
                <a:spcPts val="0"/>
              </a:spcBef>
              <a:spcAft>
                <a:spcPts val="800"/>
              </a:spcAft>
              <a:buClr>
                <a:schemeClr val="accent2"/>
              </a:buClr>
              <a:buNone/>
            </a:pPr>
            <a:r>
              <a:rPr lang="de-CH" sz="4000" dirty="0"/>
              <a:t>Ohne schriftliche Zustimmung sind die Vervielfältigungen nicht gestattet und strafbar (§ 106 UrhG.)</a:t>
            </a:r>
          </a:p>
          <a:p>
            <a:pPr marL="0" indent="0">
              <a:lnSpc>
                <a:spcPct val="110000"/>
              </a:lnSpc>
              <a:spcBef>
                <a:spcPts val="0"/>
              </a:spcBef>
              <a:spcAft>
                <a:spcPts val="800"/>
              </a:spcAft>
              <a:buClr>
                <a:schemeClr val="accent2"/>
              </a:buClr>
              <a:buNone/>
            </a:pPr>
            <a:r>
              <a:rPr lang="de-CH" sz="4000" dirty="0"/>
              <a:t>Unsere Praxisbeispiele und Inhalte werden mit der größten Sorgfalt unter Verwendung amtlicher Quellen erstellt. Irrtum und Auslassungen sind vorbehalten. Eine Haftung für Richtigkeit oder Vollständigkeit kann jedoch nicht übernommen werden. Die beschriebenen allgemeinen Organisationsbeispiele sind Einzelbeispiele und stellen keine Rechts- oder Steuerberatung dar. Bitte halten sie ggf. Rücksprache mit Ihrem Steuerberater, Rechtsanwalt oder Bundesbehörden.</a:t>
            </a:r>
          </a:p>
          <a:p>
            <a:pPr marL="0" indent="0">
              <a:lnSpc>
                <a:spcPct val="110000"/>
              </a:lnSpc>
              <a:spcBef>
                <a:spcPts val="0"/>
              </a:spcBef>
              <a:spcAft>
                <a:spcPts val="800"/>
              </a:spcAft>
              <a:buClr>
                <a:schemeClr val="accent2"/>
              </a:buClr>
              <a:buNone/>
            </a:pPr>
            <a:r>
              <a:rPr lang="de-CH" sz="4000" dirty="0"/>
              <a:t>Die Exportwirtschaft ICS GmbH, übernimmt keinerlei Gewähr für die Aktualität, Korrektheit, Vollständigkeit oder Qualität der verfügbaren Informationen. Haftungsansprüche gegen die Exportwirtschaft ICS GmbH, welche sich auf Schäden materieller oder ideeller Art beziehen, die durch die Nutzung oder Nichtnutzung der verfügbaren Informationen bzw. durch die Nutzung fehlerhafter und unvollständiger Informationen verursacht wurden, sind grundsätzlich ausgeschlossen.</a:t>
            </a:r>
            <a:endParaRPr lang="en-GB" sz="4000" dirty="0"/>
          </a:p>
          <a:p>
            <a:pPr marL="0" indent="0">
              <a:buNone/>
            </a:pPr>
            <a:endParaRPr lang="de-DE" dirty="0"/>
          </a:p>
        </p:txBody>
      </p:sp>
      <p:sp>
        <p:nvSpPr>
          <p:cNvPr id="7" name="Textplatzhalter 6">
            <a:extLst>
              <a:ext uri="{FF2B5EF4-FFF2-40B4-BE49-F238E27FC236}">
                <a16:creationId xmlns:a16="http://schemas.microsoft.com/office/drawing/2014/main" id="{C96E94E5-9478-2511-8421-8C2154F4A63A}"/>
              </a:ext>
            </a:extLst>
          </p:cNvPr>
          <p:cNvSpPr>
            <a:spLocks noGrp="1"/>
          </p:cNvSpPr>
          <p:nvPr>
            <p:ph type="body" sz="quarter" idx="12"/>
          </p:nvPr>
        </p:nvSpPr>
        <p:spPr/>
        <p:txBody>
          <a:bodyPr/>
          <a:lstStyle/>
          <a:p>
            <a:r>
              <a:rPr lang="de-DE" dirty="0"/>
              <a:t>Rechtliche Hinweise</a:t>
            </a:r>
          </a:p>
        </p:txBody>
      </p:sp>
    </p:spTree>
    <p:extLst>
      <p:ext uri="{BB962C8B-B14F-4D97-AF65-F5344CB8AC3E}">
        <p14:creationId xmlns:p14="http://schemas.microsoft.com/office/powerpoint/2010/main" val="92572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Systematik der US-(Re-) Exportkontrolle</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12554"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Export in Deutschland und der EU</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Deutsche Unternehmen unterliegen der deutschen und europäischen Exportkontrollgesetzgebung</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Behörden überwachen die Einhaltung der Gesetze</a:t>
            </a:r>
          </a:p>
          <a:p>
            <a:pPr>
              <a:spcBef>
                <a:spcPts val="300"/>
              </a:spcBef>
            </a:pPr>
            <a:endParaRPr lang="de-DE" sz="1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Verunsicherung deutscher Unternehmen durch extraterritoriale Wirkung des US-Exportkontrollrechts</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USA beanspruchen weltweite Geltung ihrer Exportbestimmungen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Bei Verstößen drohen Sanktionen</a:t>
            </a:r>
          </a:p>
          <a:p>
            <a:pPr marL="342900" indent="-342900">
              <a:spcBef>
                <a:spcPts val="300"/>
              </a:spcBef>
              <a:buFont typeface="Arial" panose="020B0604020202020204" pitchFamily="34" charset="0"/>
              <a:buChar char="•"/>
            </a:pPr>
            <a:endParaRPr lang="de-DE" sz="1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Betroffenheit nicht-amerikanischer Unternehmen vom US-(Re-) Exportkontrollrecht</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US-Gesetze greifen extraterritorial und können auch Nicht-US-Unternehmen betreffen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Voraussetzung ist ein Bezug zum US-Recht </a:t>
            </a:r>
          </a:p>
        </p:txBody>
      </p:sp>
    </p:spTree>
    <p:extLst>
      <p:ext uri="{BB962C8B-B14F-4D97-AF65-F5344CB8AC3E}">
        <p14:creationId xmlns:p14="http://schemas.microsoft.com/office/powerpoint/2010/main" val="190351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Systematik der US-(Re-) Exportkontrolle</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12554"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Tiefgreifende Auswirkungen der US-Regelungen auf deutsche Unternehmen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US-Exportkontrollen beeinflussen die Ausfuhrgeschäfte deutscher Unternehmen erheblich</a:t>
            </a:r>
          </a:p>
          <a:p>
            <a:pPr>
              <a:spcBef>
                <a:spcPts val="300"/>
              </a:spcBef>
            </a:pPr>
            <a:endParaRPr lang="de-DE" sz="1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US-Re-Exportkontrollrecht nach den EAR</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Einziges nationales Exportkontrollrecht mit extraterritorialer Geltung</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Nicht-amerikanische Unternehmen betroffen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Voraussetzung: Bezug zum US-Recht muss bestehen</a:t>
            </a:r>
          </a:p>
          <a:p>
            <a:pPr>
              <a:spcBef>
                <a:spcPts val="300"/>
              </a:spcBef>
            </a:pPr>
            <a:endParaRPr lang="de-DE" sz="1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Bestimmung des US-Bezugs vor Prüfung der US-Exportkontrollvorschriften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Unternehmen müssen zunächst einen US-Bezug feststellen, bevor sie US-Exportkontrollvorschriften prüfen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Diese Vorüberlegung ist entscheidend, um den Umfang weiterer Prüfungen einzuschätzen</a:t>
            </a:r>
          </a:p>
        </p:txBody>
      </p:sp>
    </p:spTree>
    <p:extLst>
      <p:ext uri="{BB962C8B-B14F-4D97-AF65-F5344CB8AC3E}">
        <p14:creationId xmlns:p14="http://schemas.microsoft.com/office/powerpoint/2010/main" val="39818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Systematik der US-(Re-) Exportkontrolle</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12554"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Bezugsfaktoren nach EAR (Export Administration </a:t>
            </a:r>
            <a:r>
              <a:rPr lang="de-DE" sz="2200" b="1" dirty="0" err="1">
                <a:solidFill>
                  <a:srgbClr val="000000"/>
                </a:solidFill>
                <a:cs typeface="Calibri" panose="020F0502020204030204" pitchFamily="34" charset="0"/>
              </a:rPr>
              <a:t>Regulations</a:t>
            </a:r>
            <a:r>
              <a:rPr lang="de-DE" sz="2200" b="1" dirty="0">
                <a:solidFill>
                  <a:srgbClr val="000000"/>
                </a:solidFill>
                <a:cs typeface="Calibri" panose="020F0502020204030204" pitchFamily="34" charset="0"/>
              </a:rPr>
              <a:t>)</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Güterbezogener Anwendungsbereich für US-Produkte weltweit (§ 734.3&amp;4):</a:t>
            </a:r>
          </a:p>
          <a:p>
            <a:pPr marL="800100" lvl="1"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US-Produkte und deren Verwendung sind weltweit unter US-Exportkontrollrecht</a:t>
            </a:r>
          </a:p>
          <a:p>
            <a:pPr marL="363538" lvl="1" indent="-349250">
              <a:spcBef>
                <a:spcPts val="300"/>
              </a:spcBef>
              <a:buFont typeface="Arial" panose="020B0604020202020204" pitchFamily="34" charset="0"/>
              <a:buChar char="•"/>
            </a:pPr>
            <a:r>
              <a:rPr lang="de-DE" sz="2000" dirty="0">
                <a:solidFill>
                  <a:srgbClr val="000000"/>
                </a:solidFill>
                <a:cs typeface="Calibri" panose="020F0502020204030204" pitchFamily="34" charset="0"/>
              </a:rPr>
              <a:t>Personenbezogener Anwendungsbereich für US-Personen (§ 734.5):</a:t>
            </a:r>
          </a:p>
          <a:p>
            <a:pPr marL="820738" lvl="2" indent="-349250">
              <a:spcBef>
                <a:spcPts val="300"/>
              </a:spcBef>
              <a:buFont typeface="Arial" panose="020B0604020202020204" pitchFamily="34" charset="0"/>
              <a:buChar char="•"/>
            </a:pPr>
            <a:r>
              <a:rPr lang="de-DE" sz="2000" dirty="0">
                <a:solidFill>
                  <a:srgbClr val="000000"/>
                </a:solidFill>
                <a:cs typeface="Calibri" panose="020F0502020204030204" pitchFamily="34" charset="0"/>
              </a:rPr>
              <a:t>US-Personen und deren Beteiligung an Geschäften unterliegen US-Exportkontrollvorschriften</a:t>
            </a:r>
          </a:p>
          <a:p>
            <a:pPr>
              <a:spcBef>
                <a:spcPts val="300"/>
              </a:spcBef>
            </a:pPr>
            <a:endParaRPr lang="de-DE" sz="1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sym typeface="Wingdings" pitchFamily="2" charset="2"/>
              </a:rPr>
              <a:t> Diese Bezugsfaktoren sind Grundlagen, um festzustellen, ob ein Unternehmen dem US-Re-Exportkontrollrecht unterliegt</a:t>
            </a:r>
            <a:endParaRPr lang="de-DE" sz="2200" b="1" dirty="0">
              <a:solidFill>
                <a:srgbClr val="000000"/>
              </a:solidFill>
              <a:cs typeface="Calibri" panose="020F0502020204030204" pitchFamily="34" charset="0"/>
            </a:endParaRPr>
          </a:p>
          <a:p>
            <a:pPr>
              <a:spcBef>
                <a:spcPts val="300"/>
              </a:spcBef>
            </a:pPr>
            <a:endParaRPr lang="de-DE" sz="1000" dirty="0">
              <a:solidFill>
                <a:srgbClr val="000000"/>
              </a:solidFill>
              <a:cs typeface="Calibri" panose="020F0502020204030204" pitchFamily="34" charset="0"/>
            </a:endParaRPr>
          </a:p>
        </p:txBody>
      </p:sp>
    </p:spTree>
    <p:extLst>
      <p:ext uri="{BB962C8B-B14F-4D97-AF65-F5344CB8AC3E}">
        <p14:creationId xmlns:p14="http://schemas.microsoft.com/office/powerpoint/2010/main" val="136431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US Black List (SDN List)</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27303"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Bef>
                <a:spcPts val="300"/>
              </a:spcBef>
              <a:buFont typeface="Arial" panose="020B0604020202020204" pitchFamily="34" charset="0"/>
              <a:buChar char="•"/>
            </a:pPr>
            <a:r>
              <a:rPr lang="de-DE" sz="2200" b="1" dirty="0">
                <a:solidFill>
                  <a:srgbClr val="000000"/>
                </a:solidFill>
                <a:cs typeface="Calibri" panose="020F0502020204030204" pitchFamily="34" charset="0"/>
              </a:rPr>
              <a:t>Sanktions-/Verlegenheitsmaßnahme der Regierung der USA</a:t>
            </a:r>
          </a:p>
          <a:p>
            <a:pPr marL="171450" lvl="0" indent="-171450">
              <a:spcBef>
                <a:spcPts val="300"/>
              </a:spcBef>
              <a:buFont typeface="Arial" panose="020B0604020202020204" pitchFamily="34" charset="0"/>
              <a:buChar char="•"/>
            </a:pPr>
            <a:endParaRPr lang="de-DE" sz="1000" b="1" dirty="0">
              <a:solidFill>
                <a:srgbClr val="000000"/>
              </a:solidFill>
              <a:cs typeface="Calibri" panose="020F0502020204030204" pitchFamily="34" charset="0"/>
            </a:endParaRPr>
          </a:p>
          <a:p>
            <a:pPr marL="342900" lvl="0" indent="-342900">
              <a:spcBef>
                <a:spcPts val="300"/>
              </a:spcBef>
              <a:buFont typeface="Arial" panose="020B0604020202020204" pitchFamily="34" charset="0"/>
              <a:buChar char="•"/>
            </a:pPr>
            <a:r>
              <a:rPr lang="de-DE" sz="2200" b="1" dirty="0">
                <a:solidFill>
                  <a:srgbClr val="000000"/>
                </a:solidFill>
                <a:cs typeface="Calibri" panose="020F0502020204030204" pitchFamily="34" charset="0"/>
              </a:rPr>
              <a:t>Liste von Einzelpersonen oder Unternehmen, die sich im Besitz oder im Namen der Zielländer befinden oder kontrolliert werden</a:t>
            </a:r>
          </a:p>
          <a:p>
            <a:pPr marL="171450" lvl="0" indent="-171450">
              <a:spcBef>
                <a:spcPts val="300"/>
              </a:spcBef>
              <a:buFont typeface="Arial" panose="020B0604020202020204" pitchFamily="34" charset="0"/>
              <a:buChar char="•"/>
            </a:pPr>
            <a:endParaRPr lang="de-DE" sz="1000" b="1" dirty="0">
              <a:solidFill>
                <a:srgbClr val="000000"/>
              </a:solidFill>
              <a:cs typeface="Calibri" panose="020F0502020204030204" pitchFamily="34" charset="0"/>
            </a:endParaRPr>
          </a:p>
          <a:p>
            <a:pPr marL="342900" lvl="0" indent="-342900">
              <a:spcBef>
                <a:spcPts val="300"/>
              </a:spcBef>
              <a:buFont typeface="Arial" panose="020B0604020202020204" pitchFamily="34" charset="0"/>
              <a:buChar char="•"/>
            </a:pPr>
            <a:r>
              <a:rPr lang="de-DE" sz="2200" b="1" dirty="0">
                <a:solidFill>
                  <a:srgbClr val="000000"/>
                </a:solidFill>
                <a:cs typeface="Calibri" panose="020F0502020204030204" pitchFamily="34" charset="0"/>
              </a:rPr>
              <a:t>Es werden auch Personen oder Gruppen, wie Terroristen oder Betäubungsmittelhändler, die nach Programmen ausgewiesen sind, die nicht länderspezifisch sind</a:t>
            </a:r>
          </a:p>
          <a:p>
            <a:pPr lvl="0">
              <a:spcBef>
                <a:spcPts val="300"/>
              </a:spcBef>
            </a:pPr>
            <a:endParaRPr lang="de-DE" sz="2000" dirty="0">
              <a:solidFill>
                <a:srgbClr val="000000"/>
              </a:solidFill>
              <a:cs typeface="Calibri" panose="020F0502020204030204" pitchFamily="34" charset="0"/>
            </a:endParaRPr>
          </a:p>
          <a:p>
            <a:pPr>
              <a:spcBef>
                <a:spcPts val="300"/>
              </a:spcBef>
            </a:pPr>
            <a:endParaRPr lang="de-DE" sz="800" b="1" dirty="0">
              <a:solidFill>
                <a:srgbClr val="000000"/>
              </a:solidFill>
              <a:cs typeface="Calibri" panose="020F0502020204030204" pitchFamily="34" charset="0"/>
            </a:endParaRPr>
          </a:p>
        </p:txBody>
      </p:sp>
    </p:spTree>
    <p:extLst>
      <p:ext uri="{BB962C8B-B14F-4D97-AF65-F5344CB8AC3E}">
        <p14:creationId xmlns:p14="http://schemas.microsoft.com/office/powerpoint/2010/main" val="336078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Systematik der US-(Re-) Exportkontrolle</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12554"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Bezugspunkte nach US-(Re-)Exportkontrolle</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Export Administration </a:t>
            </a:r>
            <a:r>
              <a:rPr lang="de-DE" sz="2000" dirty="0" err="1">
                <a:solidFill>
                  <a:srgbClr val="000000"/>
                </a:solidFill>
                <a:cs typeface="Calibri" panose="020F0502020204030204" pitchFamily="34" charset="0"/>
              </a:rPr>
              <a:t>Regulations</a:t>
            </a:r>
            <a:r>
              <a:rPr lang="de-DE" sz="2000" dirty="0">
                <a:solidFill>
                  <a:srgbClr val="000000"/>
                </a:solidFill>
                <a:cs typeface="Calibri" panose="020F0502020204030204" pitchFamily="34" charset="0"/>
              </a:rPr>
              <a:t> (EAR) durch das BIS (Bureau of Industry and Security)</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OFAC (Office of </a:t>
            </a:r>
            <a:r>
              <a:rPr lang="de-DE" sz="2000" dirty="0" err="1">
                <a:solidFill>
                  <a:srgbClr val="000000"/>
                </a:solidFill>
                <a:cs typeface="Calibri" panose="020F0502020204030204" pitchFamily="34" charset="0"/>
              </a:rPr>
              <a:t>Foreign</a:t>
            </a:r>
            <a:r>
              <a:rPr lang="de-DE" sz="2000" dirty="0">
                <a:solidFill>
                  <a:srgbClr val="000000"/>
                </a:solidFill>
                <a:cs typeface="Calibri" panose="020F0502020204030204" pitchFamily="34" charset="0"/>
              </a:rPr>
              <a:t> Assets Control)</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Bezugspunkte sind EAR-§ 734.3 für güterbezogene Anwendungen </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EAR-§ 734.5 für personenbezogene Anwendungen</a:t>
            </a:r>
          </a:p>
          <a:p>
            <a:pPr>
              <a:spcBef>
                <a:spcPts val="300"/>
              </a:spcBef>
            </a:pPr>
            <a:endParaRPr lang="de-DE" sz="1000" dirty="0">
              <a:solidFill>
                <a:srgbClr val="000000"/>
              </a:solidFill>
              <a:cs typeface="Calibri" panose="020F0502020204030204" pitchFamily="34" charset="0"/>
            </a:endParaRPr>
          </a:p>
          <a:p>
            <a:pPr>
              <a:spcBef>
                <a:spcPts val="300"/>
              </a:spcBef>
            </a:pPr>
            <a:endParaRPr lang="de-DE" sz="1000" dirty="0">
              <a:solidFill>
                <a:srgbClr val="000000"/>
              </a:solidFill>
              <a:cs typeface="Calibri" panose="020F0502020204030204" pitchFamily="34" charset="0"/>
            </a:endParaRPr>
          </a:p>
          <a:p>
            <a:pPr>
              <a:spcBef>
                <a:spcPts val="300"/>
              </a:spcBef>
            </a:pPr>
            <a:endParaRPr lang="de-DE" sz="1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Anfrage nach US-(Re-) </a:t>
            </a:r>
            <a:r>
              <a:rPr lang="de-DE" sz="2200" b="1" dirty="0" err="1">
                <a:solidFill>
                  <a:srgbClr val="000000"/>
                </a:solidFill>
                <a:cs typeface="Calibri" panose="020F0502020204030204" pitchFamily="34" charset="0"/>
              </a:rPr>
              <a:t>Exportlizenzenpflichten</a:t>
            </a:r>
            <a:r>
              <a:rPr lang="de-DE" sz="2200" b="1" dirty="0">
                <a:solidFill>
                  <a:srgbClr val="000000"/>
                </a:solidFill>
                <a:cs typeface="Calibri" panose="020F0502020204030204" pitchFamily="34" charset="0"/>
              </a:rPr>
              <a:t> bei Lieferanten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Internationale Unternehmen erkundigen sich vermehrt nach US-Exportkontrollbestimmungen</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Die ECCN-Nummer wird als relevante Information angefragt</a:t>
            </a:r>
          </a:p>
        </p:txBody>
      </p:sp>
    </p:spTree>
    <p:extLst>
      <p:ext uri="{BB962C8B-B14F-4D97-AF65-F5344CB8AC3E}">
        <p14:creationId xmlns:p14="http://schemas.microsoft.com/office/powerpoint/2010/main" val="342289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Systematik der US-(Re-) Exportkontrolle</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12554"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Genehmigungspflicht nach US-EAR</a:t>
            </a:r>
          </a:p>
          <a:p>
            <a:pPr>
              <a:spcBef>
                <a:spcPts val="300"/>
              </a:spcBef>
            </a:pPr>
            <a:r>
              <a:rPr lang="de-DE" sz="2200" b="1" dirty="0">
                <a:solidFill>
                  <a:srgbClr val="000000"/>
                </a:solidFill>
                <a:cs typeface="Calibri" panose="020F0502020204030204" pitchFamily="34" charset="0"/>
              </a:rPr>
              <a:t>Kontrolle von Re-Exporten weltweit durch die EAR:</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EAR überwachen nicht nur Exporte aus den USA, sondern auch Re-Exporte weltweit</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Gem. § 734.14 EAR werden Re-Exporte definiert als Lieferungen von US-Produkten, die von einem Fremdland in ein anderes Fremdland gehen</a:t>
            </a:r>
          </a:p>
          <a:p>
            <a:pPr>
              <a:spcBef>
                <a:spcPts val="300"/>
              </a:spcBef>
            </a:pPr>
            <a:endParaRPr lang="de-DE" sz="1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Aus US-Sicht </a:t>
            </a:r>
            <a:r>
              <a:rPr lang="en-US" sz="2200" b="1" dirty="0" err="1">
                <a:solidFill>
                  <a:srgbClr val="000000"/>
                </a:solidFill>
                <a:effectLst/>
                <a:ea typeface="Calibri" panose="020F0502020204030204" pitchFamily="34" charset="0"/>
              </a:rPr>
              <a:t>gelten</a:t>
            </a:r>
            <a:r>
              <a:rPr lang="en-US" sz="2200" b="1" dirty="0">
                <a:solidFill>
                  <a:srgbClr val="000000"/>
                </a:solidFill>
                <a:effectLst/>
                <a:ea typeface="Calibri" panose="020F0502020204030204" pitchFamily="34" charset="0"/>
              </a:rPr>
              <a:t> </a:t>
            </a:r>
            <a:r>
              <a:rPr lang="en-US" sz="2200" b="1" dirty="0" err="1">
                <a:solidFill>
                  <a:srgbClr val="000000"/>
                </a:solidFill>
                <a:effectLst/>
                <a:ea typeface="Calibri" panose="020F0502020204030204" pitchFamily="34" charset="0"/>
              </a:rPr>
              <a:t>Lieferungen</a:t>
            </a:r>
            <a:r>
              <a:rPr lang="en-US" sz="2200" b="1" dirty="0">
                <a:solidFill>
                  <a:srgbClr val="000000"/>
                </a:solidFill>
                <a:effectLst/>
                <a:ea typeface="Calibri" panose="020F0502020204030204" pitchFamily="34" charset="0"/>
              </a:rPr>
              <a:t> von Deutschland </a:t>
            </a:r>
            <a:r>
              <a:rPr lang="en-US" sz="2200" b="1" dirty="0" err="1">
                <a:solidFill>
                  <a:srgbClr val="000000"/>
                </a:solidFill>
                <a:effectLst/>
                <a:ea typeface="Calibri" panose="020F0502020204030204" pitchFamily="34" charset="0"/>
              </a:rPr>
              <a:t>nach</a:t>
            </a:r>
            <a:r>
              <a:rPr lang="en-US" sz="2200" b="1" dirty="0">
                <a:solidFill>
                  <a:srgbClr val="000000"/>
                </a:solidFill>
                <a:effectLst/>
                <a:ea typeface="Calibri" panose="020F0502020204030204" pitchFamily="34" charset="0"/>
              </a:rPr>
              <a:t> </a:t>
            </a:r>
            <a:r>
              <a:rPr lang="en-US" sz="2200" b="1" dirty="0" err="1">
                <a:solidFill>
                  <a:srgbClr val="000000"/>
                </a:solidFill>
                <a:effectLst/>
                <a:ea typeface="Calibri" panose="020F0502020204030204" pitchFamily="34" charset="0"/>
              </a:rPr>
              <a:t>Frankreich</a:t>
            </a:r>
            <a:r>
              <a:rPr lang="en-US" sz="2200" b="1" dirty="0">
                <a:solidFill>
                  <a:srgbClr val="000000"/>
                </a:solidFill>
                <a:effectLst/>
                <a:ea typeface="Calibri" panose="020F0502020204030204" pitchFamily="34" charset="0"/>
              </a:rPr>
              <a:t> und von China </a:t>
            </a:r>
            <a:r>
              <a:rPr lang="en-US" sz="2200" b="1" dirty="0" err="1">
                <a:solidFill>
                  <a:srgbClr val="000000"/>
                </a:solidFill>
                <a:effectLst/>
                <a:ea typeface="Calibri" panose="020F0502020204030204" pitchFamily="34" charset="0"/>
              </a:rPr>
              <a:t>nach</a:t>
            </a:r>
            <a:r>
              <a:rPr lang="en-US" sz="2200" b="1" dirty="0">
                <a:solidFill>
                  <a:srgbClr val="000000"/>
                </a:solidFill>
                <a:effectLst/>
                <a:ea typeface="Calibri" panose="020F0502020204030204" pitchFamily="34" charset="0"/>
              </a:rPr>
              <a:t> </a:t>
            </a:r>
            <a:r>
              <a:rPr lang="en-US" sz="2200" b="1" dirty="0" err="1">
                <a:solidFill>
                  <a:srgbClr val="000000"/>
                </a:solidFill>
                <a:effectLst/>
                <a:ea typeface="Calibri" panose="020F0502020204030204" pitchFamily="34" charset="0"/>
              </a:rPr>
              <a:t>Argentinien</a:t>
            </a:r>
            <a:r>
              <a:rPr lang="en-US" sz="2200" b="1" dirty="0">
                <a:solidFill>
                  <a:srgbClr val="000000"/>
                </a:solidFill>
                <a:effectLst/>
                <a:ea typeface="Calibri" panose="020F0502020204030204" pitchFamily="34" charset="0"/>
              </a:rPr>
              <a:t> </a:t>
            </a:r>
            <a:r>
              <a:rPr lang="en-US" sz="2200" b="1" dirty="0" err="1">
                <a:solidFill>
                  <a:srgbClr val="000000"/>
                </a:solidFill>
                <a:effectLst/>
                <a:ea typeface="Calibri" panose="020F0502020204030204" pitchFamily="34" charset="0"/>
              </a:rPr>
              <a:t>als</a:t>
            </a:r>
            <a:r>
              <a:rPr lang="en-US" sz="2200" b="1" dirty="0">
                <a:solidFill>
                  <a:srgbClr val="000000"/>
                </a:solidFill>
                <a:effectLst/>
                <a:ea typeface="Calibri" panose="020F0502020204030204" pitchFamily="34" charset="0"/>
              </a:rPr>
              <a:t> </a:t>
            </a:r>
            <a:r>
              <a:rPr lang="en-US" sz="2200" b="1" dirty="0" err="1">
                <a:solidFill>
                  <a:srgbClr val="000000"/>
                </a:solidFill>
                <a:effectLst/>
                <a:ea typeface="Calibri" panose="020F0502020204030204" pitchFamily="34" charset="0"/>
              </a:rPr>
              <a:t>Reexporte</a:t>
            </a:r>
            <a:r>
              <a:rPr lang="en-US" sz="2200" b="1" dirty="0">
                <a:solidFill>
                  <a:srgbClr val="000000"/>
                </a:solidFill>
                <a:effectLst/>
                <a:ea typeface="Calibri" panose="020F0502020204030204" pitchFamily="34" charset="0"/>
              </a:rPr>
              <a:t>, </a:t>
            </a:r>
            <a:r>
              <a:rPr lang="en-US" sz="2200" b="1" dirty="0" err="1">
                <a:solidFill>
                  <a:srgbClr val="000000"/>
                </a:solidFill>
                <a:effectLst/>
                <a:ea typeface="Calibri" panose="020F0502020204030204" pitchFamily="34" charset="0"/>
              </a:rPr>
              <a:t>unterliegen</a:t>
            </a:r>
            <a:r>
              <a:rPr lang="en-US" sz="2200" b="1" dirty="0">
                <a:solidFill>
                  <a:srgbClr val="000000"/>
                </a:solidFill>
                <a:effectLst/>
                <a:ea typeface="Calibri" panose="020F0502020204030204" pitchFamily="34" charset="0"/>
              </a:rPr>
              <a:t> also dem US-Re-</a:t>
            </a:r>
            <a:r>
              <a:rPr lang="en-US" sz="2200" b="1" dirty="0" err="1">
                <a:solidFill>
                  <a:srgbClr val="000000"/>
                </a:solidFill>
                <a:effectLst/>
                <a:ea typeface="Calibri" panose="020F0502020204030204" pitchFamily="34" charset="0"/>
              </a:rPr>
              <a:t>Exportkontrollrecht</a:t>
            </a:r>
            <a:r>
              <a:rPr lang="de-DE" sz="2200" b="1" dirty="0">
                <a:effectLst/>
              </a:rPr>
              <a:t> </a:t>
            </a:r>
          </a:p>
          <a:p>
            <a:pPr>
              <a:spcBef>
                <a:spcPts val="300"/>
              </a:spcBef>
            </a:pPr>
            <a:endParaRPr lang="de-DE" sz="1000" b="1"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rPr>
              <a:t>Unterschied zwischen Reexporten und Importen aus US-Sicht</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Lieferungen in die USA gelten aus US-Sicht nicht als Reexporte, sondern als Importe</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Diese unterliegen dem amerikanischen Importrecht und nicht dem US-Re-Exportkontrollrecht</a:t>
            </a:r>
          </a:p>
          <a:p>
            <a:pPr marL="342900" indent="-342900">
              <a:spcBef>
                <a:spcPts val="300"/>
              </a:spcBef>
              <a:buFont typeface="Arial" panose="020B0604020202020204" pitchFamily="34" charset="0"/>
              <a:buChar char="•"/>
            </a:pPr>
            <a:endParaRPr lang="de-DE" sz="2000" b="1" dirty="0">
              <a:solidFill>
                <a:srgbClr val="000000"/>
              </a:solidFill>
              <a:cs typeface="Calibri" panose="020F0502020204030204" pitchFamily="34" charset="0"/>
            </a:endParaRPr>
          </a:p>
        </p:txBody>
      </p:sp>
    </p:spTree>
    <p:extLst>
      <p:ext uri="{BB962C8B-B14F-4D97-AF65-F5344CB8AC3E}">
        <p14:creationId xmlns:p14="http://schemas.microsoft.com/office/powerpoint/2010/main" val="288844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121D-52AF-412F-834D-19BF0BF6B017}"/>
              </a:ext>
            </a:extLst>
          </p:cNvPr>
          <p:cNvSpPr>
            <a:spLocks noGrp="1"/>
          </p:cNvSpPr>
          <p:nvPr>
            <p:ph type="title"/>
          </p:nvPr>
        </p:nvSpPr>
        <p:spPr>
          <a:xfrm>
            <a:off x="240002" y="611392"/>
            <a:ext cx="8746343" cy="793636"/>
          </a:xfrm>
        </p:spPr>
        <p:txBody>
          <a:bodyPr>
            <a:noAutofit/>
          </a:bodyPr>
          <a:lstStyle/>
          <a:p>
            <a:r>
              <a:rPr lang="de-DE" sz="3200" dirty="0"/>
              <a:t>Systematik der US-(Re-) Exportkontrolle</a:t>
            </a:r>
          </a:p>
        </p:txBody>
      </p:sp>
      <p:sp>
        <p:nvSpPr>
          <p:cNvPr id="5" name="Inhaltsplatzhalter 2">
            <a:extLst>
              <a:ext uri="{FF2B5EF4-FFF2-40B4-BE49-F238E27FC236}">
                <a16:creationId xmlns:a16="http://schemas.microsoft.com/office/drawing/2014/main" id="{D71DD372-2780-4D18-92C5-28E4A11DDCC1}"/>
              </a:ext>
            </a:extLst>
          </p:cNvPr>
          <p:cNvSpPr txBox="1">
            <a:spLocks/>
          </p:cNvSpPr>
          <p:nvPr/>
        </p:nvSpPr>
        <p:spPr>
          <a:xfrm>
            <a:off x="969962" y="1634294"/>
            <a:ext cx="10312554" cy="4612314"/>
          </a:xfrm>
          <a:prstGeom prst="rect">
            <a:avLst/>
          </a:prstGeom>
        </p:spPr>
        <p:txBody>
          <a:bodyPr>
            <a:noAutofit/>
          </a:bodyPr>
          <a:lstStyle>
            <a:defPPr>
              <a:defRPr lang="de-DE"/>
            </a:defPPr>
            <a:lvl1pPr marL="0" algn="l"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de-DE" sz="2200" b="1" dirty="0">
                <a:solidFill>
                  <a:srgbClr val="000000"/>
                </a:solidFill>
                <a:cs typeface="Calibri" panose="020F0502020204030204" pitchFamily="34" charset="0"/>
              </a:rPr>
              <a:t>Vier wesentliche Fragen für eine US-Re-Exportkontrollprüfung</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Was liefere ich?</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Wohin liefere ich?</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Wer ist der Empfänger?</a:t>
            </a:r>
          </a:p>
          <a:p>
            <a:pPr marL="342900" indent="-342900">
              <a:spcBef>
                <a:spcPts val="300"/>
              </a:spcBef>
              <a:buFont typeface="Arial" panose="020B0604020202020204" pitchFamily="34" charset="0"/>
              <a:buChar char="•"/>
            </a:pPr>
            <a:r>
              <a:rPr lang="de-DE" sz="2000" dirty="0">
                <a:solidFill>
                  <a:srgbClr val="000000"/>
                </a:solidFill>
                <a:cs typeface="Calibri" panose="020F0502020204030204" pitchFamily="34" charset="0"/>
              </a:rPr>
              <a:t>Wofür wird das Gut verwendet?</a:t>
            </a:r>
          </a:p>
          <a:p>
            <a:pPr marL="342900" indent="-342900">
              <a:spcBef>
                <a:spcPts val="300"/>
              </a:spcBef>
              <a:buFont typeface="Arial" panose="020B0604020202020204" pitchFamily="34" charset="0"/>
              <a:buChar char="•"/>
            </a:pPr>
            <a:endParaRPr lang="de-DE" sz="2000" dirty="0">
              <a:solidFill>
                <a:srgbClr val="000000"/>
              </a:solidFill>
              <a:cs typeface="Calibri" panose="020F0502020204030204" pitchFamily="34" charset="0"/>
            </a:endParaRPr>
          </a:p>
          <a:p>
            <a:pPr>
              <a:spcBef>
                <a:spcPts val="300"/>
              </a:spcBef>
            </a:pPr>
            <a:r>
              <a:rPr lang="de-DE" sz="2200" b="1" dirty="0">
                <a:solidFill>
                  <a:srgbClr val="000000"/>
                </a:solidFill>
                <a:cs typeface="Calibri" panose="020F0502020204030204" pitchFamily="34" charset="0"/>
                <a:sym typeface="Wingdings" pitchFamily="2" charset="2"/>
              </a:rPr>
              <a:t> </a:t>
            </a:r>
            <a:r>
              <a:rPr lang="de-DE" sz="2200" b="1" dirty="0">
                <a:solidFill>
                  <a:srgbClr val="000000"/>
                </a:solidFill>
                <a:cs typeface="Calibri" panose="020F0502020204030204" pitchFamily="34" charset="0"/>
              </a:rPr>
              <a:t>Beantwortung dieser Fragen ermöglicht Unternehmen, die wesentlichen Punkte einer US-Re-Exportkontrollprüfung im Blick zu behalten</a:t>
            </a:r>
          </a:p>
          <a:p>
            <a:pPr marL="342900" indent="-342900">
              <a:spcBef>
                <a:spcPts val="300"/>
              </a:spcBef>
              <a:buFont typeface="Arial" panose="020B0604020202020204" pitchFamily="34" charset="0"/>
              <a:buChar char="•"/>
            </a:pPr>
            <a:endParaRPr lang="de-DE" sz="2000" b="1" dirty="0">
              <a:solidFill>
                <a:srgbClr val="000000"/>
              </a:solidFill>
              <a:cs typeface="Calibri" panose="020F0502020204030204" pitchFamily="34" charset="0"/>
            </a:endParaRPr>
          </a:p>
        </p:txBody>
      </p:sp>
    </p:spTree>
    <p:extLst>
      <p:ext uri="{BB962C8B-B14F-4D97-AF65-F5344CB8AC3E}">
        <p14:creationId xmlns:p14="http://schemas.microsoft.com/office/powerpoint/2010/main" val="3459137201"/>
      </p:ext>
    </p:extLst>
  </p:cSld>
  <p:clrMapOvr>
    <a:masterClrMapping/>
  </p:clrMapOvr>
</p:sld>
</file>

<file path=ppt/theme/theme1.xml><?xml version="1.0" encoding="utf-8"?>
<a:theme xmlns:a="http://schemas.openxmlformats.org/drawingml/2006/main" name="4_Benutzerdefiniertes Design">
  <a:themeElements>
    <a:clrScheme name="Benutzerdefiniert 2">
      <a:dk1>
        <a:sysClr val="windowText" lastClr="000000"/>
      </a:dk1>
      <a:lt1>
        <a:srgbClr val="FFFFFF"/>
      </a:lt1>
      <a:dk2>
        <a:srgbClr val="CC672C"/>
      </a:dk2>
      <a:lt2>
        <a:srgbClr val="EEECE1"/>
      </a:lt2>
      <a:accent1>
        <a:srgbClr val="4BACC6"/>
      </a:accent1>
      <a:accent2>
        <a:srgbClr val="ED7D31"/>
      </a:accent2>
      <a:accent3>
        <a:srgbClr val="3F4042"/>
      </a:accent3>
      <a:accent4>
        <a:srgbClr val="CC672C"/>
      </a:accent4>
      <a:accent5>
        <a:srgbClr val="CC672C"/>
      </a:accent5>
      <a:accent6>
        <a:srgbClr val="4BACC6"/>
      </a:accent6>
      <a:hlink>
        <a:srgbClr val="CC672C"/>
      </a:hlink>
      <a:folHlink>
        <a:srgbClr val="CC672C"/>
      </a:folHlink>
    </a:clrScheme>
    <a:fontScheme name="Exportwirtschaft">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Benutzerdefiniertes Design">
  <a:themeElements>
    <a:clrScheme name="Benutzerdefiniert 2">
      <a:dk1>
        <a:sysClr val="windowText" lastClr="000000"/>
      </a:dk1>
      <a:lt1>
        <a:srgbClr val="FFFFFF"/>
      </a:lt1>
      <a:dk2>
        <a:srgbClr val="CC672C"/>
      </a:dk2>
      <a:lt2>
        <a:srgbClr val="EEECE1"/>
      </a:lt2>
      <a:accent1>
        <a:srgbClr val="4BACC6"/>
      </a:accent1>
      <a:accent2>
        <a:srgbClr val="ED7D31"/>
      </a:accent2>
      <a:accent3>
        <a:srgbClr val="3F4042"/>
      </a:accent3>
      <a:accent4>
        <a:srgbClr val="CC672C"/>
      </a:accent4>
      <a:accent5>
        <a:srgbClr val="CC672C"/>
      </a:accent5>
      <a:accent6>
        <a:srgbClr val="4BACC6"/>
      </a:accent6>
      <a:hlink>
        <a:srgbClr val="CC672C"/>
      </a:hlink>
      <a:folHlink>
        <a:srgbClr val="CC672C"/>
      </a:folHlink>
    </a:clrScheme>
    <a:fontScheme name="Exportwirtschaft">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8" ma:contentTypeDescription="Ein neues Dokument erstellen." ma:contentTypeScope="" ma:versionID="3e188bdc578f972c336e77c4d96323e4">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56523d8b873b2219b7ed522b3fd85c68"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E7ACDA-0D50-4379-8FE5-DB07A732A35A}"/>
</file>

<file path=customXml/itemProps2.xml><?xml version="1.0" encoding="utf-8"?>
<ds:datastoreItem xmlns:ds="http://schemas.openxmlformats.org/officeDocument/2006/customXml" ds:itemID="{16DE76B3-7E77-40FF-BF1B-9CD5332CAE15}"/>
</file>

<file path=docProps/app.xml><?xml version="1.0" encoding="utf-8"?>
<Properties xmlns="http://schemas.openxmlformats.org/officeDocument/2006/extended-properties" xmlns:vt="http://schemas.openxmlformats.org/officeDocument/2006/docPropsVTypes">
  <Template>Akkreditivgeschäft - 07.2023</Template>
  <TotalTime>0</TotalTime>
  <Words>1164</Words>
  <Application>Microsoft Office PowerPoint</Application>
  <PresentationFormat>Breitbild</PresentationFormat>
  <Paragraphs>153</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22</vt:i4>
      </vt:variant>
    </vt:vector>
  </HeadingPairs>
  <TitlesOfParts>
    <vt:vector size="29" baseType="lpstr">
      <vt:lpstr>Arial</vt:lpstr>
      <vt:lpstr>Calibri</vt:lpstr>
      <vt:lpstr>Helvetica</vt:lpstr>
      <vt:lpstr>Helvetica Light</vt:lpstr>
      <vt:lpstr>Wingdings</vt:lpstr>
      <vt:lpstr>4_Benutzerdefiniertes Design</vt:lpstr>
      <vt:lpstr>5_Benutzerdefiniertes Design</vt:lpstr>
      <vt:lpstr> </vt:lpstr>
      <vt:lpstr>PowerPoint-Präsentation</vt:lpstr>
      <vt:lpstr>Systematik der US-(Re-) Exportkontrolle</vt:lpstr>
      <vt:lpstr>Systematik der US-(Re-) Exportkontrolle</vt:lpstr>
      <vt:lpstr>Systematik der US-(Re-) Exportkontrolle</vt:lpstr>
      <vt:lpstr>US Black List (SDN List)</vt:lpstr>
      <vt:lpstr>Systematik der US-(Re-) Exportkontrolle</vt:lpstr>
      <vt:lpstr>Systematik der US-(Re-) Exportkontrolle</vt:lpstr>
      <vt:lpstr>Systematik der US-(Re-) Exportkontrolle</vt:lpstr>
      <vt:lpstr>Commerce Control List (CCL)</vt:lpstr>
      <vt:lpstr>Export Control Classification Number (ECCN)</vt:lpstr>
      <vt:lpstr>Commerce Control List (CCL)</vt:lpstr>
      <vt:lpstr>Export Control Classification Number (ECCN)</vt:lpstr>
      <vt:lpstr>Licence Exceptions</vt:lpstr>
      <vt:lpstr>Commerce Country Chart</vt:lpstr>
      <vt:lpstr>USML</vt:lpstr>
      <vt:lpstr>USML</vt:lpstr>
      <vt:lpstr>Vorgehensweise bei Antragstellung nach SNAP-R</vt:lpstr>
      <vt:lpstr>Vorgehensweise bei Antragstellung nach SNAP-R</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zur Inhouse-Schulung PRAXISWISSEN DOKUMENTEN AKKREDITIVGESCHÄFT   Flint Group GmbH, Frankfurt  19.06.2023</dc:title>
  <dc:creator>Steffen Hondrich</dc:creator>
  <cp:lastModifiedBy>Steffen Hondrich</cp:lastModifiedBy>
  <cp:revision>74</cp:revision>
  <dcterms:created xsi:type="dcterms:W3CDTF">2023-07-03T08:16:40Z</dcterms:created>
  <dcterms:modified xsi:type="dcterms:W3CDTF">2024-03-25T07:03:07Z</dcterms:modified>
</cp:coreProperties>
</file>