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65" r:id="rId5"/>
    <p:sldId id="257" r:id="rId6"/>
    <p:sldId id="266" r:id="rId7"/>
    <p:sldId id="267" r:id="rId8"/>
    <p:sldId id="280" r:id="rId9"/>
    <p:sldId id="288" r:id="rId10"/>
    <p:sldId id="287" r:id="rId11"/>
    <p:sldId id="289" r:id="rId12"/>
    <p:sldId id="282" r:id="rId13"/>
    <p:sldId id="286" r:id="rId14"/>
    <p:sldId id="285" r:id="rId15"/>
    <p:sldId id="290" r:id="rId16"/>
    <p:sldId id="292" r:id="rId17"/>
    <p:sldId id="291" r:id="rId18"/>
    <p:sldId id="360" r:id="rId19"/>
    <p:sldId id="293" r:id="rId20"/>
    <p:sldId id="353" r:id="rId21"/>
    <p:sldId id="361" r:id="rId22"/>
    <p:sldId id="354" r:id="rId23"/>
    <p:sldId id="362" r:id="rId24"/>
    <p:sldId id="363" r:id="rId25"/>
    <p:sldId id="364" r:id="rId26"/>
    <p:sldId id="358" r:id="rId27"/>
    <p:sldId id="365" r:id="rId28"/>
    <p:sldId id="366" r:id="rId29"/>
    <p:sldId id="367" r:id="rId30"/>
    <p:sldId id="281" r:id="rId31"/>
    <p:sldId id="294" r:id="rId32"/>
    <p:sldId id="284" r:id="rId33"/>
    <p:sldId id="359" r:id="rId34"/>
    <p:sldId id="352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59"/>
    <a:srgbClr val="00ADBC"/>
    <a:srgbClr val="1D4592"/>
    <a:srgbClr val="BACF31"/>
    <a:srgbClr val="008AAE"/>
    <a:srgbClr val="BE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983B6D-8DCC-442A-A7B2-058FA597504E}" v="86" dt="2023-01-22T15:09:30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git Susdorf" userId="f61c8dd507310b40" providerId="LiveId" clId="{E0983B6D-8DCC-442A-A7B2-058FA597504E}"/>
    <pc:docChg chg="undo custSel addSld delSld modSld sldOrd">
      <pc:chgData name="Birgit Susdorf" userId="f61c8dd507310b40" providerId="LiveId" clId="{E0983B6D-8DCC-442A-A7B2-058FA597504E}" dt="2023-01-22T15:09:56.044" v="9214" actId="2696"/>
      <pc:docMkLst>
        <pc:docMk/>
      </pc:docMkLst>
      <pc:sldChg chg="modSp mod">
        <pc:chgData name="Birgit Susdorf" userId="f61c8dd507310b40" providerId="LiveId" clId="{E0983B6D-8DCC-442A-A7B2-058FA597504E}" dt="2023-01-12T06:41:51.116" v="5817"/>
        <pc:sldMkLst>
          <pc:docMk/>
          <pc:sldMk cId="1271669161" sldId="257"/>
        </pc:sldMkLst>
        <pc:spChg chg="mod">
          <ac:chgData name="Birgit Susdorf" userId="f61c8dd507310b40" providerId="LiveId" clId="{E0983B6D-8DCC-442A-A7B2-058FA597504E}" dt="2023-01-10T19:37:25.145" v="2785" actId="6549"/>
          <ac:spMkLst>
            <pc:docMk/>
            <pc:sldMk cId="1271669161" sldId="257"/>
            <ac:spMk id="9" creationId="{557946A5-268F-44F8-89C4-4A1FC32A7F12}"/>
          </ac:spMkLst>
        </pc:spChg>
        <pc:spChg chg="mod">
          <ac:chgData name="Birgit Susdorf" userId="f61c8dd507310b40" providerId="LiveId" clId="{E0983B6D-8DCC-442A-A7B2-058FA597504E}" dt="2022-12-15T20:31:50.392" v="23"/>
          <ac:spMkLst>
            <pc:docMk/>
            <pc:sldMk cId="1271669161" sldId="257"/>
            <ac:spMk id="10" creationId="{848B4432-E2B9-4370-AA06-F699106FE618}"/>
          </ac:spMkLst>
        </pc:spChg>
        <pc:spChg chg="mod">
          <ac:chgData name="Birgit Susdorf" userId="f61c8dd507310b40" providerId="LiveId" clId="{E0983B6D-8DCC-442A-A7B2-058FA597504E}" dt="2023-01-12T06:41:51.116" v="5817"/>
          <ac:spMkLst>
            <pc:docMk/>
            <pc:sldMk cId="1271669161" sldId="257"/>
            <ac:spMk id="12" creationId="{E9D395D5-6F08-4840-AB01-164A177246DD}"/>
          </ac:spMkLst>
        </pc:spChg>
      </pc:sldChg>
      <pc:sldChg chg="modSp mod">
        <pc:chgData name="Birgit Susdorf" userId="f61c8dd507310b40" providerId="LiveId" clId="{E0983B6D-8DCC-442A-A7B2-058FA597504E}" dt="2022-12-15T20:28:14.240" v="21" actId="20577"/>
        <pc:sldMkLst>
          <pc:docMk/>
          <pc:sldMk cId="2522906868" sldId="265"/>
        </pc:sldMkLst>
        <pc:spChg chg="mod">
          <ac:chgData name="Birgit Susdorf" userId="f61c8dd507310b40" providerId="LiveId" clId="{E0983B6D-8DCC-442A-A7B2-058FA597504E}" dt="2022-12-15T20:28:14.240" v="21" actId="20577"/>
          <ac:spMkLst>
            <pc:docMk/>
            <pc:sldMk cId="2522906868" sldId="265"/>
            <ac:spMk id="2" creationId="{BF8B35B8-5CE8-45A8-B598-754888B977AD}"/>
          </ac:spMkLst>
        </pc:spChg>
      </pc:sldChg>
      <pc:sldChg chg="modSp mod">
        <pc:chgData name="Birgit Susdorf" userId="f61c8dd507310b40" providerId="LiveId" clId="{E0983B6D-8DCC-442A-A7B2-058FA597504E}" dt="2023-01-12T16:58:21.809" v="5903" actId="6549"/>
        <pc:sldMkLst>
          <pc:docMk/>
          <pc:sldMk cId="2033728414" sldId="266"/>
        </pc:sldMkLst>
        <pc:spChg chg="mod">
          <ac:chgData name="Birgit Susdorf" userId="f61c8dd507310b40" providerId="LiveId" clId="{E0983B6D-8DCC-442A-A7B2-058FA597504E}" dt="2023-01-12T06:41:51.116" v="5817"/>
          <ac:spMkLst>
            <pc:docMk/>
            <pc:sldMk cId="2033728414" sldId="266"/>
            <ac:spMk id="13" creationId="{030F4DD7-52FA-410E-AD53-BE5DABC14AFF}"/>
          </ac:spMkLst>
        </pc:spChg>
        <pc:spChg chg="mod">
          <ac:chgData name="Birgit Susdorf" userId="f61c8dd507310b40" providerId="LiveId" clId="{E0983B6D-8DCC-442A-A7B2-058FA597504E}" dt="2022-12-15T20:31:50.392" v="23"/>
          <ac:spMkLst>
            <pc:docMk/>
            <pc:sldMk cId="2033728414" sldId="266"/>
            <ac:spMk id="14" creationId="{7E6F9C16-80AF-4F80-8E86-B3467376EF44}"/>
          </ac:spMkLst>
        </pc:spChg>
        <pc:spChg chg="mod">
          <ac:chgData name="Birgit Susdorf" userId="f61c8dd507310b40" providerId="LiveId" clId="{E0983B6D-8DCC-442A-A7B2-058FA597504E}" dt="2023-01-12T16:58:21.809" v="5903" actId="6549"/>
          <ac:spMkLst>
            <pc:docMk/>
            <pc:sldMk cId="2033728414" sldId="266"/>
            <ac:spMk id="24" creationId="{7E38975A-3CDF-4AA3-80A7-0468977F864F}"/>
          </ac:spMkLst>
        </pc:spChg>
      </pc:sldChg>
      <pc:sldChg chg="modSp mod">
        <pc:chgData name="Birgit Susdorf" userId="f61c8dd507310b40" providerId="LiveId" clId="{E0983B6D-8DCC-442A-A7B2-058FA597504E}" dt="2023-01-12T06:41:51.116" v="5817"/>
        <pc:sldMkLst>
          <pc:docMk/>
          <pc:sldMk cId="1748706844" sldId="267"/>
        </pc:sldMkLst>
        <pc:spChg chg="mod">
          <ac:chgData name="Birgit Susdorf" userId="f61c8dd507310b40" providerId="LiveId" clId="{E0983B6D-8DCC-442A-A7B2-058FA597504E}" dt="2023-01-12T06:41:51.116" v="5817"/>
          <ac:spMkLst>
            <pc:docMk/>
            <pc:sldMk cId="1748706844" sldId="267"/>
            <ac:spMk id="7" creationId="{BF7C1113-1F4C-4AFE-A043-149A274F3E9F}"/>
          </ac:spMkLst>
        </pc:spChg>
        <pc:spChg chg="mod">
          <ac:chgData name="Birgit Susdorf" userId="f61c8dd507310b40" providerId="LiveId" clId="{E0983B6D-8DCC-442A-A7B2-058FA597504E}" dt="2023-01-05T16:09:48.684" v="1292" actId="20577"/>
          <ac:spMkLst>
            <pc:docMk/>
            <pc:sldMk cId="1748706844" sldId="267"/>
            <ac:spMk id="9" creationId="{80FC03EA-DC16-4631-AF16-8ECB63BE9314}"/>
          </ac:spMkLst>
        </pc:spChg>
        <pc:spChg chg="mod">
          <ac:chgData name="Birgit Susdorf" userId="f61c8dd507310b40" providerId="LiveId" clId="{E0983B6D-8DCC-442A-A7B2-058FA597504E}" dt="2023-01-09T14:23:48.164" v="2723" actId="113"/>
          <ac:spMkLst>
            <pc:docMk/>
            <pc:sldMk cId="1748706844" sldId="267"/>
            <ac:spMk id="24" creationId="{7E38975A-3CDF-4AA3-80A7-0468977F864F}"/>
          </ac:spMkLst>
        </pc:spChg>
      </pc:sldChg>
      <pc:sldChg chg="delSp modSp del mod">
        <pc:chgData name="Birgit Susdorf" userId="f61c8dd507310b40" providerId="LiveId" clId="{E0983B6D-8DCC-442A-A7B2-058FA597504E}" dt="2023-01-12T18:36:59.423" v="6112" actId="2696"/>
        <pc:sldMkLst>
          <pc:docMk/>
          <pc:sldMk cId="3830849482" sldId="270"/>
        </pc:sldMkLst>
        <pc:spChg chg="del mod">
          <ac:chgData name="Birgit Susdorf" userId="f61c8dd507310b40" providerId="LiveId" clId="{E0983B6D-8DCC-442A-A7B2-058FA597504E}" dt="2023-01-05T16:11:11.030" v="1438" actId="21"/>
          <ac:spMkLst>
            <pc:docMk/>
            <pc:sldMk cId="3830849482" sldId="270"/>
            <ac:spMk id="2" creationId="{18D88B35-B42E-4195-A2B8-BAC5D3BD631C}"/>
          </ac:spMkLst>
        </pc:spChg>
        <pc:spChg chg="mod">
          <ac:chgData name="Birgit Susdorf" userId="f61c8dd507310b40" providerId="LiveId" clId="{E0983B6D-8DCC-442A-A7B2-058FA597504E}" dt="2023-01-12T06:41:51.116" v="5817"/>
          <ac:spMkLst>
            <pc:docMk/>
            <pc:sldMk cId="3830849482" sldId="270"/>
            <ac:spMk id="7" creationId="{BF7C1113-1F4C-4AFE-A043-149A274F3E9F}"/>
          </ac:spMkLst>
        </pc:spChg>
        <pc:spChg chg="mod">
          <ac:chgData name="Birgit Susdorf" userId="f61c8dd507310b40" providerId="LiveId" clId="{E0983B6D-8DCC-442A-A7B2-058FA597504E}" dt="2022-12-15T20:44:33.097" v="744" actId="20577"/>
          <ac:spMkLst>
            <pc:docMk/>
            <pc:sldMk cId="3830849482" sldId="270"/>
            <ac:spMk id="9" creationId="{80FC03EA-DC16-4631-AF16-8ECB63BE9314}"/>
          </ac:spMkLst>
        </pc:spChg>
        <pc:spChg chg="mod">
          <ac:chgData name="Birgit Susdorf" userId="f61c8dd507310b40" providerId="LiveId" clId="{E0983B6D-8DCC-442A-A7B2-058FA597504E}" dt="2023-01-12T18:32:57.361" v="5930"/>
          <ac:spMkLst>
            <pc:docMk/>
            <pc:sldMk cId="3830849482" sldId="270"/>
            <ac:spMk id="24" creationId="{7E38975A-3CDF-4AA3-80A7-0468977F864F}"/>
          </ac:spMkLst>
        </pc:spChg>
        <pc:picChg chg="del">
          <ac:chgData name="Birgit Susdorf" userId="f61c8dd507310b40" providerId="LiveId" clId="{E0983B6D-8DCC-442A-A7B2-058FA597504E}" dt="2022-12-15T20:44:19.727" v="727" actId="21"/>
          <ac:picMkLst>
            <pc:docMk/>
            <pc:sldMk cId="3830849482" sldId="270"/>
            <ac:picMk id="12" creationId="{384622D5-C304-4054-B9C1-FA1418E2CEF6}"/>
          </ac:picMkLst>
        </pc:picChg>
      </pc:sldChg>
      <pc:sldChg chg="modSp del">
        <pc:chgData name="Birgit Susdorf" userId="f61c8dd507310b40" providerId="LiveId" clId="{E0983B6D-8DCC-442A-A7B2-058FA597504E}" dt="2023-01-18T18:38:36.515" v="7758" actId="2696"/>
        <pc:sldMkLst>
          <pc:docMk/>
          <pc:sldMk cId="2482230656" sldId="271"/>
        </pc:sldMkLst>
        <pc:spChg chg="mod">
          <ac:chgData name="Birgit Susdorf" userId="f61c8dd507310b40" providerId="LiveId" clId="{E0983B6D-8DCC-442A-A7B2-058FA597504E}" dt="2023-01-12T06:41:51.116" v="5817"/>
          <ac:spMkLst>
            <pc:docMk/>
            <pc:sldMk cId="2482230656" sldId="271"/>
            <ac:spMk id="7" creationId="{BF7C1113-1F4C-4AFE-A043-149A274F3E9F}"/>
          </ac:spMkLst>
        </pc:spChg>
      </pc:sldChg>
      <pc:sldChg chg="modSp del">
        <pc:chgData name="Birgit Susdorf" userId="f61c8dd507310b40" providerId="LiveId" clId="{E0983B6D-8DCC-442A-A7B2-058FA597504E}" dt="2023-01-18T18:38:41.311" v="7759" actId="2696"/>
        <pc:sldMkLst>
          <pc:docMk/>
          <pc:sldMk cId="2646355153" sldId="272"/>
        </pc:sldMkLst>
        <pc:spChg chg="mod">
          <ac:chgData name="Birgit Susdorf" userId="f61c8dd507310b40" providerId="LiveId" clId="{E0983B6D-8DCC-442A-A7B2-058FA597504E}" dt="2023-01-12T06:41:51.116" v="5817"/>
          <ac:spMkLst>
            <pc:docMk/>
            <pc:sldMk cId="2646355153" sldId="272"/>
            <ac:spMk id="7" creationId="{BF7C1113-1F4C-4AFE-A043-149A274F3E9F}"/>
          </ac:spMkLst>
        </pc:spChg>
      </pc:sldChg>
      <pc:sldChg chg="modSp del">
        <pc:chgData name="Birgit Susdorf" userId="f61c8dd507310b40" providerId="LiveId" clId="{E0983B6D-8DCC-442A-A7B2-058FA597504E}" dt="2023-01-18T18:38:44.380" v="7760" actId="2696"/>
        <pc:sldMkLst>
          <pc:docMk/>
          <pc:sldMk cId="3722662966" sldId="273"/>
        </pc:sldMkLst>
        <pc:spChg chg="mod">
          <ac:chgData name="Birgit Susdorf" userId="f61c8dd507310b40" providerId="LiveId" clId="{E0983B6D-8DCC-442A-A7B2-058FA597504E}" dt="2023-01-12T06:41:51.116" v="5817"/>
          <ac:spMkLst>
            <pc:docMk/>
            <pc:sldMk cId="3722662966" sldId="273"/>
            <ac:spMk id="12" creationId="{E9D395D5-6F08-4840-AB01-164A177246DD}"/>
          </ac:spMkLst>
        </pc:spChg>
      </pc:sldChg>
      <pc:sldChg chg="modSp del">
        <pc:chgData name="Birgit Susdorf" userId="f61c8dd507310b40" providerId="LiveId" clId="{E0983B6D-8DCC-442A-A7B2-058FA597504E}" dt="2023-01-18T18:38:48.855" v="7761" actId="2696"/>
        <pc:sldMkLst>
          <pc:docMk/>
          <pc:sldMk cId="3814088731" sldId="274"/>
        </pc:sldMkLst>
        <pc:spChg chg="mod">
          <ac:chgData name="Birgit Susdorf" userId="f61c8dd507310b40" providerId="LiveId" clId="{E0983B6D-8DCC-442A-A7B2-058FA597504E}" dt="2023-01-12T06:41:51.116" v="5817"/>
          <ac:spMkLst>
            <pc:docMk/>
            <pc:sldMk cId="3814088731" sldId="274"/>
            <ac:spMk id="12" creationId="{E9D395D5-6F08-4840-AB01-164A177246DD}"/>
          </ac:spMkLst>
        </pc:spChg>
      </pc:sldChg>
      <pc:sldChg chg="modSp del">
        <pc:chgData name="Birgit Susdorf" userId="f61c8dd507310b40" providerId="LiveId" clId="{E0983B6D-8DCC-442A-A7B2-058FA597504E}" dt="2023-01-18T18:38:51.385" v="7762" actId="2696"/>
        <pc:sldMkLst>
          <pc:docMk/>
          <pc:sldMk cId="3042677229" sldId="275"/>
        </pc:sldMkLst>
        <pc:spChg chg="mod">
          <ac:chgData name="Birgit Susdorf" userId="f61c8dd507310b40" providerId="LiveId" clId="{E0983B6D-8DCC-442A-A7B2-058FA597504E}" dt="2023-01-12T06:41:51.116" v="5817"/>
          <ac:spMkLst>
            <pc:docMk/>
            <pc:sldMk cId="3042677229" sldId="275"/>
            <ac:spMk id="12" creationId="{E9D395D5-6F08-4840-AB01-164A177246DD}"/>
          </ac:spMkLst>
        </pc:spChg>
      </pc:sldChg>
      <pc:sldChg chg="modSp add del mod">
        <pc:chgData name="Birgit Susdorf" userId="f61c8dd507310b40" providerId="LiveId" clId="{E0983B6D-8DCC-442A-A7B2-058FA597504E}" dt="2023-01-05T16:11:49.725" v="1488" actId="2696"/>
        <pc:sldMkLst>
          <pc:docMk/>
          <pc:sldMk cId="30243663" sldId="276"/>
        </pc:sldMkLst>
        <pc:spChg chg="mod">
          <ac:chgData name="Birgit Susdorf" userId="f61c8dd507310b40" providerId="LiveId" clId="{E0983B6D-8DCC-442A-A7B2-058FA597504E}" dt="2023-01-04T15:15:28.366" v="885" actId="20577"/>
          <ac:spMkLst>
            <pc:docMk/>
            <pc:sldMk cId="30243663" sldId="276"/>
            <ac:spMk id="9" creationId="{80FC03EA-DC16-4631-AF16-8ECB63BE9314}"/>
          </ac:spMkLst>
        </pc:spChg>
      </pc:sldChg>
      <pc:sldChg chg="addSp delSp modSp new del">
        <pc:chgData name="Birgit Susdorf" userId="f61c8dd507310b40" providerId="LiveId" clId="{E0983B6D-8DCC-442A-A7B2-058FA597504E}" dt="2023-01-09T14:27:18.838" v="2782" actId="2696"/>
        <pc:sldMkLst>
          <pc:docMk/>
          <pc:sldMk cId="2803180988" sldId="277"/>
        </pc:sldMkLst>
        <pc:spChg chg="del">
          <ac:chgData name="Birgit Susdorf" userId="f61c8dd507310b40" providerId="LiveId" clId="{E0983B6D-8DCC-442A-A7B2-058FA597504E}" dt="2023-01-09T14:24:43.673" v="2728"/>
          <ac:spMkLst>
            <pc:docMk/>
            <pc:sldMk cId="2803180988" sldId="277"/>
            <ac:spMk id="2" creationId="{79A15636-1ACD-3DF5-CE89-2076915F0CDA}"/>
          </ac:spMkLst>
        </pc:spChg>
        <pc:spChg chg="del">
          <ac:chgData name="Birgit Susdorf" userId="f61c8dd507310b40" providerId="LiveId" clId="{E0983B6D-8DCC-442A-A7B2-058FA597504E}" dt="2023-01-09T14:24:43.673" v="2728"/>
          <ac:spMkLst>
            <pc:docMk/>
            <pc:sldMk cId="2803180988" sldId="277"/>
            <ac:spMk id="3" creationId="{DBBF1EC2-6FD7-1C4E-C5A8-E39A14C4792F}"/>
          </ac:spMkLst>
        </pc:spChg>
        <pc:spChg chg="add mod">
          <ac:chgData name="Birgit Susdorf" userId="f61c8dd507310b40" providerId="LiveId" clId="{E0983B6D-8DCC-442A-A7B2-058FA597504E}" dt="2023-01-09T14:24:43.673" v="2728"/>
          <ac:spMkLst>
            <pc:docMk/>
            <pc:sldMk cId="2803180988" sldId="277"/>
            <ac:spMk id="4" creationId="{CCBDCE0B-9DE0-1EE5-B3A2-CBDD6B8A946B}"/>
          </ac:spMkLst>
        </pc:spChg>
        <pc:spChg chg="add mod">
          <ac:chgData name="Birgit Susdorf" userId="f61c8dd507310b40" providerId="LiveId" clId="{E0983B6D-8DCC-442A-A7B2-058FA597504E}" dt="2023-01-09T14:24:43.673" v="2728"/>
          <ac:spMkLst>
            <pc:docMk/>
            <pc:sldMk cId="2803180988" sldId="277"/>
            <ac:spMk id="5" creationId="{FA4EA872-B8B8-4680-19C8-08671F81C4C5}"/>
          </ac:spMkLst>
        </pc:spChg>
      </pc:sldChg>
      <pc:sldChg chg="modSp new del mod">
        <pc:chgData name="Birgit Susdorf" userId="f61c8dd507310b40" providerId="LiveId" clId="{E0983B6D-8DCC-442A-A7B2-058FA597504E}" dt="2023-01-09T14:26:32.775" v="2758" actId="2696"/>
        <pc:sldMkLst>
          <pc:docMk/>
          <pc:sldMk cId="3671603930" sldId="278"/>
        </pc:sldMkLst>
        <pc:spChg chg="mod">
          <ac:chgData name="Birgit Susdorf" userId="f61c8dd507310b40" providerId="LiveId" clId="{E0983B6D-8DCC-442A-A7B2-058FA597504E}" dt="2023-01-04T17:30:02.597" v="1131" actId="2711"/>
          <ac:spMkLst>
            <pc:docMk/>
            <pc:sldMk cId="3671603930" sldId="278"/>
            <ac:spMk id="2" creationId="{6FA1165A-976C-E3A3-F9D4-451C2CAF1344}"/>
          </ac:spMkLst>
        </pc:spChg>
        <pc:spChg chg="mod">
          <ac:chgData name="Birgit Susdorf" userId="f61c8dd507310b40" providerId="LiveId" clId="{E0983B6D-8DCC-442A-A7B2-058FA597504E}" dt="2023-01-04T17:30:29.991" v="1136" actId="113"/>
          <ac:spMkLst>
            <pc:docMk/>
            <pc:sldMk cId="3671603930" sldId="278"/>
            <ac:spMk id="3" creationId="{4BE6BE25-C9BF-7B4B-97F3-AF6520360673}"/>
          </ac:spMkLst>
        </pc:spChg>
        <pc:spChg chg="mod">
          <ac:chgData name="Birgit Susdorf" userId="f61c8dd507310b40" providerId="LiveId" clId="{E0983B6D-8DCC-442A-A7B2-058FA597504E}" dt="2023-01-09T14:25:53.989" v="2750" actId="27636"/>
          <ac:spMkLst>
            <pc:docMk/>
            <pc:sldMk cId="3671603930" sldId="278"/>
            <ac:spMk id="4" creationId="{8CA6A874-7392-FC11-F842-BC33D1F2FE46}"/>
          </ac:spMkLst>
        </pc:spChg>
        <pc:spChg chg="mod">
          <ac:chgData name="Birgit Susdorf" userId="f61c8dd507310b40" providerId="LiveId" clId="{E0983B6D-8DCC-442A-A7B2-058FA597504E}" dt="2023-01-04T17:30:35.218" v="1137" actId="108"/>
          <ac:spMkLst>
            <pc:docMk/>
            <pc:sldMk cId="3671603930" sldId="278"/>
            <ac:spMk id="5" creationId="{5B77463B-3EBF-69B8-D8DF-640C57A261EF}"/>
          </ac:spMkLst>
        </pc:spChg>
        <pc:spChg chg="mod">
          <ac:chgData name="Birgit Susdorf" userId="f61c8dd507310b40" providerId="LiveId" clId="{E0983B6D-8DCC-442A-A7B2-058FA597504E}" dt="2023-01-09T14:25:53.992" v="2751" actId="27636"/>
          <ac:spMkLst>
            <pc:docMk/>
            <pc:sldMk cId="3671603930" sldId="278"/>
            <ac:spMk id="6" creationId="{365029CC-DCE5-10DD-AAA9-B77625E4FDC4}"/>
          </ac:spMkLst>
        </pc:spChg>
      </pc:sldChg>
      <pc:sldChg chg="modSp new del mod">
        <pc:chgData name="Birgit Susdorf" userId="f61c8dd507310b40" providerId="LiveId" clId="{E0983B6D-8DCC-442A-A7B2-058FA597504E}" dt="2023-01-09T14:27:14.760" v="2781" actId="2696"/>
        <pc:sldMkLst>
          <pc:docMk/>
          <pc:sldMk cId="1968531715" sldId="279"/>
        </pc:sldMkLst>
        <pc:spChg chg="mod">
          <ac:chgData name="Birgit Susdorf" userId="f61c8dd507310b40" providerId="LiveId" clId="{E0983B6D-8DCC-442A-A7B2-058FA597504E}" dt="2023-01-04T17:31:31.403" v="1164" actId="2711"/>
          <ac:spMkLst>
            <pc:docMk/>
            <pc:sldMk cId="1968531715" sldId="279"/>
            <ac:spMk id="2" creationId="{D3B6CB01-3018-5C9B-FC71-E188B9E9C4FD}"/>
          </ac:spMkLst>
        </pc:spChg>
        <pc:spChg chg="mod">
          <ac:chgData name="Birgit Susdorf" userId="f61c8dd507310b40" providerId="LiveId" clId="{E0983B6D-8DCC-442A-A7B2-058FA597504E}" dt="2023-01-04T18:42:42.675" v="1247" actId="20577"/>
          <ac:spMkLst>
            <pc:docMk/>
            <pc:sldMk cId="1968531715" sldId="279"/>
            <ac:spMk id="3" creationId="{9B256A73-D27C-656E-7831-45BC0A46BD8B}"/>
          </ac:spMkLst>
        </pc:spChg>
      </pc:sldChg>
      <pc:sldChg chg="addSp delSp modSp add mod">
        <pc:chgData name="Birgit Susdorf" userId="f61c8dd507310b40" providerId="LiveId" clId="{E0983B6D-8DCC-442A-A7B2-058FA597504E}" dt="2023-01-22T08:24:25.202" v="7838" actId="20577"/>
        <pc:sldMkLst>
          <pc:docMk/>
          <pc:sldMk cId="3069259034" sldId="280"/>
        </pc:sldMkLst>
        <pc:spChg chg="add del mod">
          <ac:chgData name="Birgit Susdorf" userId="f61c8dd507310b40" providerId="LiveId" clId="{E0983B6D-8DCC-442A-A7B2-058FA597504E}" dt="2023-01-18T18:41:25.220" v="7781" actId="688"/>
          <ac:spMkLst>
            <pc:docMk/>
            <pc:sldMk cId="3069259034" sldId="280"/>
            <ac:spMk id="3" creationId="{AB0F6EA8-427B-4658-8D03-A101566A5378}"/>
          </ac:spMkLst>
        </pc:spChg>
        <pc:spChg chg="add del mod">
          <ac:chgData name="Birgit Susdorf" userId="f61c8dd507310b40" providerId="LiveId" clId="{E0983B6D-8DCC-442A-A7B2-058FA597504E}" dt="2023-01-18T18:41:25.220" v="7781" actId="688"/>
          <ac:spMkLst>
            <pc:docMk/>
            <pc:sldMk cId="3069259034" sldId="280"/>
            <ac:spMk id="6" creationId="{FEC2815A-FF13-4299-9520-7738A0CD6194}"/>
          </ac:spMkLst>
        </pc:spChg>
        <pc:spChg chg="add del mod">
          <ac:chgData name="Birgit Susdorf" userId="f61c8dd507310b40" providerId="LiveId" clId="{E0983B6D-8DCC-442A-A7B2-058FA597504E}" dt="2023-01-18T18:41:25.220" v="7781" actId="688"/>
          <ac:spMkLst>
            <pc:docMk/>
            <pc:sldMk cId="3069259034" sldId="280"/>
            <ac:spMk id="7" creationId="{BF7C1113-1F4C-4AFE-A043-149A274F3E9F}"/>
          </ac:spMkLst>
        </pc:spChg>
        <pc:spChg chg="add del mod">
          <ac:chgData name="Birgit Susdorf" userId="f61c8dd507310b40" providerId="LiveId" clId="{E0983B6D-8DCC-442A-A7B2-058FA597504E}" dt="2023-01-18T18:41:25.220" v="7781" actId="688"/>
          <ac:spMkLst>
            <pc:docMk/>
            <pc:sldMk cId="3069259034" sldId="280"/>
            <ac:spMk id="9" creationId="{80FC03EA-DC16-4631-AF16-8ECB63BE9314}"/>
          </ac:spMkLst>
        </pc:spChg>
        <pc:spChg chg="add del mod">
          <ac:chgData name="Birgit Susdorf" userId="f61c8dd507310b40" providerId="LiveId" clId="{E0983B6D-8DCC-442A-A7B2-058FA597504E}" dt="2023-01-18T18:41:25.220" v="7781" actId="688"/>
          <ac:spMkLst>
            <pc:docMk/>
            <pc:sldMk cId="3069259034" sldId="280"/>
            <ac:spMk id="15" creationId="{E9CEFFBB-1206-45E4-BF37-ADF4E172EBA1}"/>
          </ac:spMkLst>
        </pc:spChg>
        <pc:spChg chg="add del mod">
          <ac:chgData name="Birgit Susdorf" userId="f61c8dd507310b40" providerId="LiveId" clId="{E0983B6D-8DCC-442A-A7B2-058FA597504E}" dt="2023-01-22T08:24:25.202" v="7838" actId="20577"/>
          <ac:spMkLst>
            <pc:docMk/>
            <pc:sldMk cId="3069259034" sldId="280"/>
            <ac:spMk id="24" creationId="{7E38975A-3CDF-4AA3-80A7-0468977F864F}"/>
          </ac:spMkLst>
        </pc:spChg>
        <pc:spChg chg="add del mod">
          <ac:chgData name="Birgit Susdorf" userId="f61c8dd507310b40" providerId="LiveId" clId="{E0983B6D-8DCC-442A-A7B2-058FA597504E}" dt="2023-01-18T18:41:25.220" v="7781" actId="688"/>
          <ac:spMkLst>
            <pc:docMk/>
            <pc:sldMk cId="3069259034" sldId="280"/>
            <ac:spMk id="35" creationId="{23EA5CC2-8C9E-43BB-93CD-D70B7C515FDB}"/>
          </ac:spMkLst>
        </pc:spChg>
        <pc:spChg chg="add del mod">
          <ac:chgData name="Birgit Susdorf" userId="f61c8dd507310b40" providerId="LiveId" clId="{E0983B6D-8DCC-442A-A7B2-058FA597504E}" dt="2023-01-18T18:41:25.220" v="7781" actId="688"/>
          <ac:spMkLst>
            <pc:docMk/>
            <pc:sldMk cId="3069259034" sldId="280"/>
            <ac:spMk id="37" creationId="{9F451F08-1876-4027-9979-14455020E7D7}"/>
          </ac:spMkLst>
        </pc:spChg>
        <pc:spChg chg="add del mod">
          <ac:chgData name="Birgit Susdorf" userId="f61c8dd507310b40" providerId="LiveId" clId="{E0983B6D-8DCC-442A-A7B2-058FA597504E}" dt="2023-01-18T18:41:25.220" v="7781" actId="688"/>
          <ac:spMkLst>
            <pc:docMk/>
            <pc:sldMk cId="3069259034" sldId="280"/>
            <ac:spMk id="39" creationId="{6602F46D-63D2-414D-845A-35C08119CE8F}"/>
          </ac:spMkLst>
        </pc:spChg>
        <pc:graphicFrameChg chg="add del mod">
          <ac:chgData name="Birgit Susdorf" userId="f61c8dd507310b40" providerId="LiveId" clId="{E0983B6D-8DCC-442A-A7B2-058FA597504E}" dt="2023-01-11T13:24:04.468" v="4144"/>
          <ac:graphicFrameMkLst>
            <pc:docMk/>
            <pc:sldMk cId="3069259034" sldId="280"/>
            <ac:graphicFrameMk id="2" creationId="{58358705-E8AE-4208-0283-8792B322DD40}"/>
          </ac:graphicFrameMkLst>
        </pc:graphicFrameChg>
        <pc:graphicFrameChg chg="add del mod modGraphic">
          <ac:chgData name="Birgit Susdorf" userId="f61c8dd507310b40" providerId="LiveId" clId="{E0983B6D-8DCC-442A-A7B2-058FA597504E}" dt="2023-01-22T08:24:21.797" v="7837" actId="1076"/>
          <ac:graphicFrameMkLst>
            <pc:docMk/>
            <pc:sldMk cId="3069259034" sldId="280"/>
            <ac:graphicFrameMk id="4" creationId="{1D0CC163-0883-C2E5-536C-6539F1E3198E}"/>
          </ac:graphicFrameMkLst>
        </pc:graphicFrameChg>
        <pc:picChg chg="add del mod">
          <ac:chgData name="Birgit Susdorf" userId="f61c8dd507310b40" providerId="LiveId" clId="{E0983B6D-8DCC-442A-A7B2-058FA597504E}" dt="2023-01-18T18:41:25.220" v="7781" actId="688"/>
          <ac:picMkLst>
            <pc:docMk/>
            <pc:sldMk cId="3069259034" sldId="280"/>
            <ac:picMk id="11" creationId="{2E331DDF-3ECE-4091-9D55-D20434597297}"/>
          </ac:picMkLst>
        </pc:picChg>
        <pc:picChg chg="add del mod">
          <ac:chgData name="Birgit Susdorf" userId="f61c8dd507310b40" providerId="LiveId" clId="{E0983B6D-8DCC-442A-A7B2-058FA597504E}" dt="2023-01-18T18:41:25.220" v="7781" actId="688"/>
          <ac:picMkLst>
            <pc:docMk/>
            <pc:sldMk cId="3069259034" sldId="280"/>
            <ac:picMk id="1028" creationId="{D6EE6312-5FCD-40FA-890C-29F067C878AF}"/>
          </ac:picMkLst>
        </pc:picChg>
      </pc:sldChg>
      <pc:sldChg chg="modSp add del mod">
        <pc:chgData name="Birgit Susdorf" userId="f61c8dd507310b40" providerId="LiveId" clId="{E0983B6D-8DCC-442A-A7B2-058FA597504E}" dt="2023-01-05T16:31:42.032" v="1766" actId="2696"/>
        <pc:sldMkLst>
          <pc:docMk/>
          <pc:sldMk cId="1231671309" sldId="281"/>
        </pc:sldMkLst>
        <pc:spChg chg="mod">
          <ac:chgData name="Birgit Susdorf" userId="f61c8dd507310b40" providerId="LiveId" clId="{E0983B6D-8DCC-442A-A7B2-058FA597504E}" dt="2023-01-05T16:26:53.481" v="1765" actId="20577"/>
          <ac:spMkLst>
            <pc:docMk/>
            <pc:sldMk cId="1231671309" sldId="281"/>
            <ac:spMk id="24" creationId="{7E38975A-3CDF-4AA3-80A7-0468977F864F}"/>
          </ac:spMkLst>
        </pc:spChg>
      </pc:sldChg>
      <pc:sldChg chg="modSp add mod ord">
        <pc:chgData name="Birgit Susdorf" userId="f61c8dd507310b40" providerId="LiveId" clId="{E0983B6D-8DCC-442A-A7B2-058FA597504E}" dt="2023-01-12T06:41:51.116" v="5817"/>
        <pc:sldMkLst>
          <pc:docMk/>
          <pc:sldMk cId="2832140197" sldId="281"/>
        </pc:sldMkLst>
        <pc:spChg chg="mod">
          <ac:chgData name="Birgit Susdorf" userId="f61c8dd507310b40" providerId="LiveId" clId="{E0983B6D-8DCC-442A-A7B2-058FA597504E}" dt="2023-01-12T06:41:51.116" v="5817"/>
          <ac:spMkLst>
            <pc:docMk/>
            <pc:sldMk cId="2832140197" sldId="281"/>
            <ac:spMk id="7" creationId="{BF7C1113-1F4C-4AFE-A043-149A274F3E9F}"/>
          </ac:spMkLst>
        </pc:spChg>
        <pc:spChg chg="mod">
          <ac:chgData name="Birgit Susdorf" userId="f61c8dd507310b40" providerId="LiveId" clId="{E0983B6D-8DCC-442A-A7B2-058FA597504E}" dt="2023-01-05T16:37:47.568" v="2175" actId="20577"/>
          <ac:spMkLst>
            <pc:docMk/>
            <pc:sldMk cId="2832140197" sldId="281"/>
            <ac:spMk id="9" creationId="{80FC03EA-DC16-4631-AF16-8ECB63BE9314}"/>
          </ac:spMkLst>
        </pc:spChg>
        <pc:spChg chg="mod">
          <ac:chgData name="Birgit Susdorf" userId="f61c8dd507310b40" providerId="LiveId" clId="{E0983B6D-8DCC-442A-A7B2-058FA597504E}" dt="2023-01-05T16:42:20.350" v="2689" actId="6549"/>
          <ac:spMkLst>
            <pc:docMk/>
            <pc:sldMk cId="2832140197" sldId="281"/>
            <ac:spMk id="24" creationId="{7E38975A-3CDF-4AA3-80A7-0468977F864F}"/>
          </ac:spMkLst>
        </pc:spChg>
      </pc:sldChg>
      <pc:sldChg chg="addSp delSp modSp add mod ord">
        <pc:chgData name="Birgit Susdorf" userId="f61c8dd507310b40" providerId="LiveId" clId="{E0983B6D-8DCC-442A-A7B2-058FA597504E}" dt="2023-01-15T07:08:49.356" v="6117"/>
        <pc:sldMkLst>
          <pc:docMk/>
          <pc:sldMk cId="3467424252" sldId="282"/>
        </pc:sldMkLst>
        <pc:spChg chg="add mod">
          <ac:chgData name="Birgit Susdorf" userId="f61c8dd507310b40" providerId="LiveId" clId="{E0983B6D-8DCC-442A-A7B2-058FA597504E}" dt="2023-01-09T14:26:11.421" v="2755" actId="1076"/>
          <ac:spMkLst>
            <pc:docMk/>
            <pc:sldMk cId="3467424252" sldId="282"/>
            <ac:spMk id="2" creationId="{D35F704D-2358-7581-E63E-064FD5E191C0}"/>
          </ac:spMkLst>
        </pc:spChg>
        <pc:spChg chg="add mod">
          <ac:chgData name="Birgit Susdorf" userId="f61c8dd507310b40" providerId="LiveId" clId="{E0983B6D-8DCC-442A-A7B2-058FA597504E}" dt="2023-01-09T14:26:25.136" v="2757" actId="1076"/>
          <ac:spMkLst>
            <pc:docMk/>
            <pc:sldMk cId="3467424252" sldId="282"/>
            <ac:spMk id="4" creationId="{9E6541FC-0CC3-20F4-054F-6B5B9FDA1DBD}"/>
          </ac:spMkLst>
        </pc:spChg>
        <pc:spChg chg="mod">
          <ac:chgData name="Birgit Susdorf" userId="f61c8dd507310b40" providerId="LiveId" clId="{E0983B6D-8DCC-442A-A7B2-058FA597504E}" dt="2023-01-12T06:41:51.116" v="5817"/>
          <ac:spMkLst>
            <pc:docMk/>
            <pc:sldMk cId="3467424252" sldId="282"/>
            <ac:spMk id="7" creationId="{BF7C1113-1F4C-4AFE-A043-149A274F3E9F}"/>
          </ac:spMkLst>
        </pc:spChg>
        <pc:spChg chg="mod">
          <ac:chgData name="Birgit Susdorf" userId="f61c8dd507310b40" providerId="LiveId" clId="{E0983B6D-8DCC-442A-A7B2-058FA597504E}" dt="2023-01-09T14:25:25.599" v="2736"/>
          <ac:spMkLst>
            <pc:docMk/>
            <pc:sldMk cId="3467424252" sldId="282"/>
            <ac:spMk id="9" creationId="{80FC03EA-DC16-4631-AF16-8ECB63BE9314}"/>
          </ac:spMkLst>
        </pc:spChg>
        <pc:spChg chg="del mod">
          <ac:chgData name="Birgit Susdorf" userId="f61c8dd507310b40" providerId="LiveId" clId="{E0983B6D-8DCC-442A-A7B2-058FA597504E}" dt="2023-01-09T14:25:32.759" v="2739"/>
          <ac:spMkLst>
            <pc:docMk/>
            <pc:sldMk cId="3467424252" sldId="282"/>
            <ac:spMk id="24" creationId="{7E38975A-3CDF-4AA3-80A7-0468977F864F}"/>
          </ac:spMkLst>
        </pc:spChg>
        <pc:picChg chg="mod">
          <ac:chgData name="Birgit Susdorf" userId="f61c8dd507310b40" providerId="LiveId" clId="{E0983B6D-8DCC-442A-A7B2-058FA597504E}" dt="2023-01-09T14:26:08" v="2754" actId="1076"/>
          <ac:picMkLst>
            <pc:docMk/>
            <pc:sldMk cId="3467424252" sldId="282"/>
            <ac:picMk id="1028" creationId="{D6EE6312-5FCD-40FA-890C-29F067C878AF}"/>
          </ac:picMkLst>
        </pc:picChg>
      </pc:sldChg>
      <pc:sldChg chg="new del">
        <pc:chgData name="Birgit Susdorf" userId="f61c8dd507310b40" providerId="LiveId" clId="{E0983B6D-8DCC-442A-A7B2-058FA597504E}" dt="2023-01-09T14:24:40.483" v="2727" actId="2696"/>
        <pc:sldMkLst>
          <pc:docMk/>
          <pc:sldMk cId="3254391933" sldId="283"/>
        </pc:sldMkLst>
      </pc:sldChg>
      <pc:sldChg chg="addSp delSp modSp add mod">
        <pc:chgData name="Birgit Susdorf" userId="f61c8dd507310b40" providerId="LiveId" clId="{E0983B6D-8DCC-442A-A7B2-058FA597504E}" dt="2023-01-15T07:42:13.851" v="7052" actId="20577"/>
        <pc:sldMkLst>
          <pc:docMk/>
          <pc:sldMk cId="2520126440" sldId="284"/>
        </pc:sldMkLst>
        <pc:spChg chg="add mod">
          <ac:chgData name="Birgit Susdorf" userId="f61c8dd507310b40" providerId="LiveId" clId="{E0983B6D-8DCC-442A-A7B2-058FA597504E}" dt="2023-01-15T07:42:13.851" v="7052" actId="20577"/>
          <ac:spMkLst>
            <pc:docMk/>
            <pc:sldMk cId="2520126440" sldId="284"/>
            <ac:spMk id="4" creationId="{E43449AD-55CA-4F41-6D1C-856BF896F2D6}"/>
          </ac:spMkLst>
        </pc:spChg>
        <pc:spChg chg="mod">
          <ac:chgData name="Birgit Susdorf" userId="f61c8dd507310b40" providerId="LiveId" clId="{E0983B6D-8DCC-442A-A7B2-058FA597504E}" dt="2023-01-12T06:41:51.116" v="5817"/>
          <ac:spMkLst>
            <pc:docMk/>
            <pc:sldMk cId="2520126440" sldId="284"/>
            <ac:spMk id="7" creationId="{BF7C1113-1F4C-4AFE-A043-149A274F3E9F}"/>
          </ac:spMkLst>
        </pc:spChg>
        <pc:spChg chg="mod">
          <ac:chgData name="Birgit Susdorf" userId="f61c8dd507310b40" providerId="LiveId" clId="{E0983B6D-8DCC-442A-A7B2-058FA597504E}" dt="2023-01-09T14:26:46.472" v="2777" actId="20577"/>
          <ac:spMkLst>
            <pc:docMk/>
            <pc:sldMk cId="2520126440" sldId="284"/>
            <ac:spMk id="9" creationId="{80FC03EA-DC16-4631-AF16-8ECB63BE9314}"/>
          </ac:spMkLst>
        </pc:spChg>
        <pc:picChg chg="del">
          <ac:chgData name="Birgit Susdorf" userId="f61c8dd507310b40" providerId="LiveId" clId="{E0983B6D-8DCC-442A-A7B2-058FA597504E}" dt="2023-01-09T14:27:30.031" v="2783" actId="21"/>
          <ac:picMkLst>
            <pc:docMk/>
            <pc:sldMk cId="2520126440" sldId="284"/>
            <ac:picMk id="1028" creationId="{D6EE6312-5FCD-40FA-890C-29F067C878AF}"/>
          </ac:picMkLst>
        </pc:picChg>
      </pc:sldChg>
      <pc:sldChg chg="addSp delSp modSp add mod">
        <pc:chgData name="Birgit Susdorf" userId="f61c8dd507310b40" providerId="LiveId" clId="{E0983B6D-8DCC-442A-A7B2-058FA597504E}" dt="2023-01-12T06:41:51.116" v="5817"/>
        <pc:sldMkLst>
          <pc:docMk/>
          <pc:sldMk cId="752508401" sldId="285"/>
        </pc:sldMkLst>
        <pc:spChg chg="mod">
          <ac:chgData name="Birgit Susdorf" userId="f61c8dd507310b40" providerId="LiveId" clId="{E0983B6D-8DCC-442A-A7B2-058FA597504E}" dt="2023-01-10T19:39:12.555" v="2883" actId="20577"/>
          <ac:spMkLst>
            <pc:docMk/>
            <pc:sldMk cId="752508401" sldId="285"/>
            <ac:spMk id="2" creationId="{D35F704D-2358-7581-E63E-064FD5E191C0}"/>
          </ac:spMkLst>
        </pc:spChg>
        <pc:spChg chg="del">
          <ac:chgData name="Birgit Susdorf" userId="f61c8dd507310b40" providerId="LiveId" clId="{E0983B6D-8DCC-442A-A7B2-058FA597504E}" dt="2023-01-10T19:38:20.540" v="2807" actId="21"/>
          <ac:spMkLst>
            <pc:docMk/>
            <pc:sldMk cId="752508401" sldId="285"/>
            <ac:spMk id="4" creationId="{9E6541FC-0CC3-20F4-054F-6B5B9FDA1DBD}"/>
          </ac:spMkLst>
        </pc:spChg>
        <pc:spChg chg="mod">
          <ac:chgData name="Birgit Susdorf" userId="f61c8dd507310b40" providerId="LiveId" clId="{E0983B6D-8DCC-442A-A7B2-058FA597504E}" dt="2023-01-12T06:41:51.116" v="5817"/>
          <ac:spMkLst>
            <pc:docMk/>
            <pc:sldMk cId="752508401" sldId="285"/>
            <ac:spMk id="7" creationId="{BF7C1113-1F4C-4AFE-A043-149A274F3E9F}"/>
          </ac:spMkLst>
        </pc:spChg>
        <pc:spChg chg="mod">
          <ac:chgData name="Birgit Susdorf" userId="f61c8dd507310b40" providerId="LiveId" clId="{E0983B6D-8DCC-442A-A7B2-058FA597504E}" dt="2023-01-10T19:38:31.437" v="2837" actId="20577"/>
          <ac:spMkLst>
            <pc:docMk/>
            <pc:sldMk cId="752508401" sldId="285"/>
            <ac:spMk id="9" creationId="{80FC03EA-DC16-4631-AF16-8ECB63BE9314}"/>
          </ac:spMkLst>
        </pc:spChg>
        <pc:spChg chg="add mod">
          <ac:chgData name="Birgit Susdorf" userId="f61c8dd507310b40" providerId="LiveId" clId="{E0983B6D-8DCC-442A-A7B2-058FA597504E}" dt="2023-01-10T20:30:14.886" v="3939" actId="6549"/>
          <ac:spMkLst>
            <pc:docMk/>
            <pc:sldMk cId="752508401" sldId="285"/>
            <ac:spMk id="12" creationId="{FBBC199C-680E-4B65-64D9-03C73BDD6CB5}"/>
          </ac:spMkLst>
        </pc:spChg>
        <pc:spChg chg="add del mod">
          <ac:chgData name="Birgit Susdorf" userId="f61c8dd507310b40" providerId="LiveId" clId="{E0983B6D-8DCC-442A-A7B2-058FA597504E}" dt="2023-01-10T20:12:07.063" v="2949" actId="767"/>
          <ac:spMkLst>
            <pc:docMk/>
            <pc:sldMk cId="752508401" sldId="285"/>
            <ac:spMk id="16" creationId="{2016EA0D-5959-A9DE-E6E8-7F0476FFCD03}"/>
          </ac:spMkLst>
        </pc:spChg>
        <pc:spChg chg="add mod">
          <ac:chgData name="Birgit Susdorf" userId="f61c8dd507310b40" providerId="LiveId" clId="{E0983B6D-8DCC-442A-A7B2-058FA597504E}" dt="2023-01-10T20:15:22.971" v="3019" actId="14100"/>
          <ac:spMkLst>
            <pc:docMk/>
            <pc:sldMk cId="752508401" sldId="285"/>
            <ac:spMk id="17" creationId="{44EB7498-7AA5-6FB0-D9AC-A2737C633F77}"/>
          </ac:spMkLst>
        </pc:spChg>
        <pc:picChg chg="add mod">
          <ac:chgData name="Birgit Susdorf" userId="f61c8dd507310b40" providerId="LiveId" clId="{E0983B6D-8DCC-442A-A7B2-058FA597504E}" dt="2023-01-10T20:12:49.989" v="3001" actId="14100"/>
          <ac:picMkLst>
            <pc:docMk/>
            <pc:sldMk cId="752508401" sldId="285"/>
            <ac:picMk id="14" creationId="{D73FAAA0-8147-2B6D-BC90-1FA2762D175D}"/>
          </ac:picMkLst>
        </pc:picChg>
      </pc:sldChg>
      <pc:sldChg chg="delSp modSp add mod ord">
        <pc:chgData name="Birgit Susdorf" userId="f61c8dd507310b40" providerId="LiveId" clId="{E0983B6D-8DCC-442A-A7B2-058FA597504E}" dt="2023-01-15T07:08:42.270" v="6115"/>
        <pc:sldMkLst>
          <pc:docMk/>
          <pc:sldMk cId="172498452" sldId="286"/>
        </pc:sldMkLst>
        <pc:spChg chg="mod">
          <ac:chgData name="Birgit Susdorf" userId="f61c8dd507310b40" providerId="LiveId" clId="{E0983B6D-8DCC-442A-A7B2-058FA597504E}" dt="2023-01-12T06:41:51.116" v="5817"/>
          <ac:spMkLst>
            <pc:docMk/>
            <pc:sldMk cId="172498452" sldId="286"/>
            <ac:spMk id="7" creationId="{BF7C1113-1F4C-4AFE-A043-149A274F3E9F}"/>
          </ac:spMkLst>
        </pc:spChg>
        <pc:spChg chg="mod">
          <ac:chgData name="Birgit Susdorf" userId="f61c8dd507310b40" providerId="LiveId" clId="{E0983B6D-8DCC-442A-A7B2-058FA597504E}" dt="2023-01-10T20:27:16.331" v="3564" actId="20577"/>
          <ac:spMkLst>
            <pc:docMk/>
            <pc:sldMk cId="172498452" sldId="286"/>
            <ac:spMk id="9" creationId="{80FC03EA-DC16-4631-AF16-8ECB63BE9314}"/>
          </ac:spMkLst>
        </pc:spChg>
        <pc:spChg chg="mod">
          <ac:chgData name="Birgit Susdorf" userId="f61c8dd507310b40" providerId="LiveId" clId="{E0983B6D-8DCC-442A-A7B2-058FA597504E}" dt="2023-01-12T07:48:09.069" v="5898" actId="20577"/>
          <ac:spMkLst>
            <pc:docMk/>
            <pc:sldMk cId="172498452" sldId="286"/>
            <ac:spMk id="12" creationId="{FBBC199C-680E-4B65-64D9-03C73BDD6CB5}"/>
          </ac:spMkLst>
        </pc:spChg>
        <pc:spChg chg="del">
          <ac:chgData name="Birgit Susdorf" userId="f61c8dd507310b40" providerId="LiveId" clId="{E0983B6D-8DCC-442A-A7B2-058FA597504E}" dt="2023-01-10T20:27:27.685" v="3566" actId="21"/>
          <ac:spMkLst>
            <pc:docMk/>
            <pc:sldMk cId="172498452" sldId="286"/>
            <ac:spMk id="17" creationId="{44EB7498-7AA5-6FB0-D9AC-A2737C633F77}"/>
          </ac:spMkLst>
        </pc:spChg>
        <pc:picChg chg="del">
          <ac:chgData name="Birgit Susdorf" userId="f61c8dd507310b40" providerId="LiveId" clId="{E0983B6D-8DCC-442A-A7B2-058FA597504E}" dt="2023-01-10T20:27:20.600" v="3565" actId="478"/>
          <ac:picMkLst>
            <pc:docMk/>
            <pc:sldMk cId="172498452" sldId="286"/>
            <ac:picMk id="14" creationId="{D73FAAA0-8147-2B6D-BC90-1FA2762D175D}"/>
          </ac:picMkLst>
        </pc:picChg>
      </pc:sldChg>
      <pc:sldChg chg="modSp add mod">
        <pc:chgData name="Birgit Susdorf" userId="f61c8dd507310b40" providerId="LiveId" clId="{E0983B6D-8DCC-442A-A7B2-058FA597504E}" dt="2023-01-12T06:41:51.116" v="5817"/>
        <pc:sldMkLst>
          <pc:docMk/>
          <pc:sldMk cId="892022131" sldId="287"/>
        </pc:sldMkLst>
        <pc:spChg chg="mod">
          <ac:chgData name="Birgit Susdorf" userId="f61c8dd507310b40" providerId="LiveId" clId="{E0983B6D-8DCC-442A-A7B2-058FA597504E}" dt="2023-01-12T06:41:51.116" v="5817"/>
          <ac:spMkLst>
            <pc:docMk/>
            <pc:sldMk cId="892022131" sldId="287"/>
            <ac:spMk id="7" creationId="{BF7C1113-1F4C-4AFE-A043-149A274F3E9F}"/>
          </ac:spMkLst>
        </pc:spChg>
        <pc:spChg chg="mod">
          <ac:chgData name="Birgit Susdorf" userId="f61c8dd507310b40" providerId="LiveId" clId="{E0983B6D-8DCC-442A-A7B2-058FA597504E}" dt="2023-01-12T06:14:35.123" v="4181" actId="20577"/>
          <ac:spMkLst>
            <pc:docMk/>
            <pc:sldMk cId="892022131" sldId="287"/>
            <ac:spMk id="9" creationId="{80FC03EA-DC16-4631-AF16-8ECB63BE9314}"/>
          </ac:spMkLst>
        </pc:spChg>
        <pc:spChg chg="mod">
          <ac:chgData name="Birgit Susdorf" userId="f61c8dd507310b40" providerId="LiveId" clId="{E0983B6D-8DCC-442A-A7B2-058FA597504E}" dt="2023-01-12T06:31:19.939" v="4948" actId="6549"/>
          <ac:spMkLst>
            <pc:docMk/>
            <pc:sldMk cId="892022131" sldId="287"/>
            <ac:spMk id="24" creationId="{7E38975A-3CDF-4AA3-80A7-0468977F864F}"/>
          </ac:spMkLst>
        </pc:spChg>
      </pc:sldChg>
      <pc:sldChg chg="modSp add mod">
        <pc:chgData name="Birgit Susdorf" userId="f61c8dd507310b40" providerId="LiveId" clId="{E0983B6D-8DCC-442A-A7B2-058FA597504E}" dt="2023-01-22T08:24:41.818" v="7839" actId="20578"/>
        <pc:sldMkLst>
          <pc:docMk/>
          <pc:sldMk cId="572191167" sldId="288"/>
        </pc:sldMkLst>
        <pc:spChg chg="mod">
          <ac:chgData name="Birgit Susdorf" userId="f61c8dd507310b40" providerId="LiveId" clId="{E0983B6D-8DCC-442A-A7B2-058FA597504E}" dt="2023-01-12T06:41:51.116" v="5817"/>
          <ac:spMkLst>
            <pc:docMk/>
            <pc:sldMk cId="572191167" sldId="288"/>
            <ac:spMk id="7" creationId="{BF7C1113-1F4C-4AFE-A043-149A274F3E9F}"/>
          </ac:spMkLst>
        </pc:spChg>
        <pc:spChg chg="mod">
          <ac:chgData name="Birgit Susdorf" userId="f61c8dd507310b40" providerId="LiveId" clId="{E0983B6D-8DCC-442A-A7B2-058FA597504E}" dt="2023-01-22T08:24:41.818" v="7839" actId="20578"/>
          <ac:spMkLst>
            <pc:docMk/>
            <pc:sldMk cId="572191167" sldId="288"/>
            <ac:spMk id="24" creationId="{7E38975A-3CDF-4AA3-80A7-0468977F864F}"/>
          </ac:spMkLst>
        </pc:spChg>
      </pc:sldChg>
      <pc:sldChg chg="modSp add mod">
        <pc:chgData name="Birgit Susdorf" userId="f61c8dd507310b40" providerId="LiveId" clId="{E0983B6D-8DCC-442A-A7B2-058FA597504E}" dt="2023-01-12T06:41:51.116" v="5817"/>
        <pc:sldMkLst>
          <pc:docMk/>
          <pc:sldMk cId="3828195857" sldId="289"/>
        </pc:sldMkLst>
        <pc:spChg chg="mod">
          <ac:chgData name="Birgit Susdorf" userId="f61c8dd507310b40" providerId="LiveId" clId="{E0983B6D-8DCC-442A-A7B2-058FA597504E}" dt="2023-01-12T06:41:51.116" v="5817"/>
          <ac:spMkLst>
            <pc:docMk/>
            <pc:sldMk cId="3828195857" sldId="289"/>
            <ac:spMk id="7" creationId="{BF7C1113-1F4C-4AFE-A043-149A274F3E9F}"/>
          </ac:spMkLst>
        </pc:spChg>
        <pc:spChg chg="mod">
          <ac:chgData name="Birgit Susdorf" userId="f61c8dd507310b40" providerId="LiveId" clId="{E0983B6D-8DCC-442A-A7B2-058FA597504E}" dt="2023-01-12T06:41:29.967" v="5816" actId="6549"/>
          <ac:spMkLst>
            <pc:docMk/>
            <pc:sldMk cId="3828195857" sldId="289"/>
            <ac:spMk id="24" creationId="{7E38975A-3CDF-4AA3-80A7-0468977F864F}"/>
          </ac:spMkLst>
        </pc:spChg>
      </pc:sldChg>
      <pc:sldChg chg="delSp modSp add mod">
        <pc:chgData name="Birgit Susdorf" userId="f61c8dd507310b40" providerId="LiveId" clId="{E0983B6D-8DCC-442A-A7B2-058FA597504E}" dt="2023-01-12T07:47:18.916" v="5822" actId="5793"/>
        <pc:sldMkLst>
          <pc:docMk/>
          <pc:sldMk cId="3919773934" sldId="290"/>
        </pc:sldMkLst>
        <pc:spChg chg="mod">
          <ac:chgData name="Birgit Susdorf" userId="f61c8dd507310b40" providerId="LiveId" clId="{E0983B6D-8DCC-442A-A7B2-058FA597504E}" dt="2023-01-12T07:47:18.916" v="5822" actId="5793"/>
          <ac:spMkLst>
            <pc:docMk/>
            <pc:sldMk cId="3919773934" sldId="290"/>
            <ac:spMk id="12" creationId="{FBBC199C-680E-4B65-64D9-03C73BDD6CB5}"/>
          </ac:spMkLst>
        </pc:spChg>
        <pc:spChg chg="del">
          <ac:chgData name="Birgit Susdorf" userId="f61c8dd507310b40" providerId="LiveId" clId="{E0983B6D-8DCC-442A-A7B2-058FA597504E}" dt="2023-01-12T07:42:35.802" v="5820" actId="21"/>
          <ac:spMkLst>
            <pc:docMk/>
            <pc:sldMk cId="3919773934" sldId="290"/>
            <ac:spMk id="17" creationId="{44EB7498-7AA5-6FB0-D9AC-A2737C633F77}"/>
          </ac:spMkLst>
        </pc:spChg>
        <pc:picChg chg="del">
          <ac:chgData name="Birgit Susdorf" userId="f61c8dd507310b40" providerId="LiveId" clId="{E0983B6D-8DCC-442A-A7B2-058FA597504E}" dt="2023-01-12T07:42:26.772" v="5819" actId="478"/>
          <ac:picMkLst>
            <pc:docMk/>
            <pc:sldMk cId="3919773934" sldId="290"/>
            <ac:picMk id="14" creationId="{D73FAAA0-8147-2B6D-BC90-1FA2762D175D}"/>
          </ac:picMkLst>
        </pc:picChg>
      </pc:sldChg>
      <pc:sldChg chg="addSp modSp add mod">
        <pc:chgData name="Birgit Susdorf" userId="f61c8dd507310b40" providerId="LiveId" clId="{E0983B6D-8DCC-442A-A7B2-058FA597504E}" dt="2023-01-22T08:47:59.268" v="7991" actId="12"/>
        <pc:sldMkLst>
          <pc:docMk/>
          <pc:sldMk cId="4171438615" sldId="291"/>
        </pc:sldMkLst>
        <pc:spChg chg="add mod">
          <ac:chgData name="Birgit Susdorf" userId="f61c8dd507310b40" providerId="LiveId" clId="{E0983B6D-8DCC-442A-A7B2-058FA597504E}" dt="2023-01-22T08:47:59.268" v="7991" actId="12"/>
          <ac:spMkLst>
            <pc:docMk/>
            <pc:sldMk cId="4171438615" sldId="291"/>
            <ac:spMk id="13" creationId="{2E55D155-0B0A-A04E-54EA-66DF9F351181}"/>
          </ac:spMkLst>
        </pc:spChg>
      </pc:sldChg>
      <pc:sldChg chg="addSp modSp add mod">
        <pc:chgData name="Birgit Susdorf" userId="f61c8dd507310b40" providerId="LiveId" clId="{E0983B6D-8DCC-442A-A7B2-058FA597504E}" dt="2023-01-22T08:31:25.226" v="7856" actId="1076"/>
        <pc:sldMkLst>
          <pc:docMk/>
          <pc:sldMk cId="3161915438" sldId="292"/>
        </pc:sldMkLst>
        <pc:spChg chg="mod">
          <ac:chgData name="Birgit Susdorf" userId="f61c8dd507310b40" providerId="LiveId" clId="{E0983B6D-8DCC-442A-A7B2-058FA597504E}" dt="2023-01-19T08:49:13.785" v="7795" actId="6549"/>
          <ac:spMkLst>
            <pc:docMk/>
            <pc:sldMk cId="3161915438" sldId="292"/>
            <ac:spMk id="12" creationId="{FBBC199C-680E-4B65-64D9-03C73BDD6CB5}"/>
          </ac:spMkLst>
        </pc:spChg>
        <pc:spChg chg="add mod">
          <ac:chgData name="Birgit Susdorf" userId="f61c8dd507310b40" providerId="LiveId" clId="{E0983B6D-8DCC-442A-A7B2-058FA597504E}" dt="2023-01-22T08:30:48.366" v="7851" actId="1076"/>
          <ac:spMkLst>
            <pc:docMk/>
            <pc:sldMk cId="3161915438" sldId="292"/>
            <ac:spMk id="17" creationId="{027C67ED-7657-DF09-51F4-EFE924117F4B}"/>
          </ac:spMkLst>
        </pc:spChg>
        <pc:spChg chg="add mod">
          <ac:chgData name="Birgit Susdorf" userId="f61c8dd507310b40" providerId="LiveId" clId="{E0983B6D-8DCC-442A-A7B2-058FA597504E}" dt="2023-01-22T08:31:25.226" v="7856" actId="1076"/>
          <ac:spMkLst>
            <pc:docMk/>
            <pc:sldMk cId="3161915438" sldId="292"/>
            <ac:spMk id="19" creationId="{800E5E5D-4A10-D806-A195-5EFFCAC59604}"/>
          </ac:spMkLst>
        </pc:spChg>
        <pc:graphicFrameChg chg="add mod">
          <ac:chgData name="Birgit Susdorf" userId="f61c8dd507310b40" providerId="LiveId" clId="{E0983B6D-8DCC-442A-A7B2-058FA597504E}" dt="2023-01-19T07:51:36.213" v="7786" actId="1076"/>
          <ac:graphicFrameMkLst>
            <pc:docMk/>
            <pc:sldMk cId="3161915438" sldId="292"/>
            <ac:graphicFrameMk id="4" creationId="{A4BAAB15-1D8B-11BE-7077-4B973DB13824}"/>
          </ac:graphicFrameMkLst>
        </pc:graphicFrameChg>
        <pc:picChg chg="add mod">
          <ac:chgData name="Birgit Susdorf" userId="f61c8dd507310b40" providerId="LiveId" clId="{E0983B6D-8DCC-442A-A7B2-058FA597504E}" dt="2023-01-22T08:30:51.154" v="7852" actId="1076"/>
          <ac:picMkLst>
            <pc:docMk/>
            <pc:sldMk cId="3161915438" sldId="292"/>
            <ac:picMk id="13" creationId="{4743F3E6-9F5D-F489-5640-B5FD0BAE0FD8}"/>
          </ac:picMkLst>
        </pc:picChg>
        <pc:picChg chg="add mod">
          <ac:chgData name="Birgit Susdorf" userId="f61c8dd507310b40" providerId="LiveId" clId="{E0983B6D-8DCC-442A-A7B2-058FA597504E}" dt="2023-01-19T08:49:24.812" v="7798" actId="1076"/>
          <ac:picMkLst>
            <pc:docMk/>
            <pc:sldMk cId="3161915438" sldId="292"/>
            <ac:picMk id="16" creationId="{1A21D5A8-E473-F507-86FD-D127ACF1202A}"/>
          </ac:picMkLst>
        </pc:picChg>
      </pc:sldChg>
      <pc:sldChg chg="addSp delSp modSp add mod">
        <pc:chgData name="Birgit Susdorf" userId="f61c8dd507310b40" providerId="LiveId" clId="{E0983B6D-8DCC-442A-A7B2-058FA597504E}" dt="2023-01-22T12:22:46.679" v="8858" actId="255"/>
        <pc:sldMkLst>
          <pc:docMk/>
          <pc:sldMk cId="1305046938" sldId="293"/>
        </pc:sldMkLst>
        <pc:spChg chg="add mod">
          <ac:chgData name="Birgit Susdorf" userId="f61c8dd507310b40" providerId="LiveId" clId="{E0983B6D-8DCC-442A-A7B2-058FA597504E}" dt="2023-01-22T12:22:46.679" v="8858" actId="255"/>
          <ac:spMkLst>
            <pc:docMk/>
            <pc:sldMk cId="1305046938" sldId="293"/>
            <ac:spMk id="4" creationId="{3CCCBACA-E00F-B826-D8FB-914A5184BEB4}"/>
          </ac:spMkLst>
        </pc:spChg>
        <pc:spChg chg="mod">
          <ac:chgData name="Birgit Susdorf" userId="f61c8dd507310b40" providerId="LiveId" clId="{E0983B6D-8DCC-442A-A7B2-058FA597504E}" dt="2023-01-15T07:26:09.388" v="6340" actId="20577"/>
          <ac:spMkLst>
            <pc:docMk/>
            <pc:sldMk cId="1305046938" sldId="293"/>
            <ac:spMk id="9" creationId="{80FC03EA-DC16-4631-AF16-8ECB63BE9314}"/>
          </ac:spMkLst>
        </pc:spChg>
        <pc:spChg chg="mod">
          <ac:chgData name="Birgit Susdorf" userId="f61c8dd507310b40" providerId="LiveId" clId="{E0983B6D-8DCC-442A-A7B2-058FA597504E}" dt="2023-01-15T07:26:21.173" v="6343" actId="1076"/>
          <ac:spMkLst>
            <pc:docMk/>
            <pc:sldMk cId="1305046938" sldId="293"/>
            <ac:spMk id="12" creationId="{FBBC199C-680E-4B65-64D9-03C73BDD6CB5}"/>
          </ac:spMkLst>
        </pc:spChg>
        <pc:spChg chg="add del mod">
          <ac:chgData name="Birgit Susdorf" userId="f61c8dd507310b40" providerId="LiveId" clId="{E0983B6D-8DCC-442A-A7B2-058FA597504E}" dt="2023-01-15T07:27:26.003" v="6367"/>
          <ac:spMkLst>
            <pc:docMk/>
            <pc:sldMk cId="1305046938" sldId="293"/>
            <ac:spMk id="13" creationId="{7CBFDBE4-C7D7-87AD-0C92-D6FF04404994}"/>
          </ac:spMkLst>
        </pc:spChg>
        <pc:spChg chg="add mod">
          <ac:chgData name="Birgit Susdorf" userId="f61c8dd507310b40" providerId="LiveId" clId="{E0983B6D-8DCC-442A-A7B2-058FA597504E}" dt="2023-01-15T07:39:57.571" v="6953" actId="255"/>
          <ac:spMkLst>
            <pc:docMk/>
            <pc:sldMk cId="1305046938" sldId="293"/>
            <ac:spMk id="14" creationId="{80FEED7E-76F6-2523-53A7-A9EFFA84DCB6}"/>
          </ac:spMkLst>
        </pc:spChg>
        <pc:spChg chg="add mod">
          <ac:chgData name="Birgit Susdorf" userId="f61c8dd507310b40" providerId="LiveId" clId="{E0983B6D-8DCC-442A-A7B2-058FA597504E}" dt="2023-01-15T07:41:24.166" v="7010" actId="207"/>
          <ac:spMkLst>
            <pc:docMk/>
            <pc:sldMk cId="1305046938" sldId="293"/>
            <ac:spMk id="16" creationId="{22EBD24C-257F-2E57-BF0A-F9D2F8C97D04}"/>
          </ac:spMkLst>
        </pc:spChg>
        <pc:picChg chg="add mod">
          <ac:chgData name="Birgit Susdorf" userId="f61c8dd507310b40" providerId="LiveId" clId="{E0983B6D-8DCC-442A-A7B2-058FA597504E}" dt="2023-01-15T07:26:21.173" v="6343" actId="1076"/>
          <ac:picMkLst>
            <pc:docMk/>
            <pc:sldMk cId="1305046938" sldId="293"/>
            <ac:picMk id="1026" creationId="{C5B243BB-104D-9EFD-011E-DBE19B8547DB}"/>
          </ac:picMkLst>
        </pc:picChg>
      </pc:sldChg>
      <pc:sldChg chg="modSp add mod">
        <pc:chgData name="Birgit Susdorf" userId="f61c8dd507310b40" providerId="LiveId" clId="{E0983B6D-8DCC-442A-A7B2-058FA597504E}" dt="2023-01-22T12:17:34.413" v="8713" actId="6549"/>
        <pc:sldMkLst>
          <pc:docMk/>
          <pc:sldMk cId="1153087745" sldId="294"/>
        </pc:sldMkLst>
        <pc:spChg chg="mod">
          <ac:chgData name="Birgit Susdorf" userId="f61c8dd507310b40" providerId="LiveId" clId="{E0983B6D-8DCC-442A-A7B2-058FA597504E}" dt="2023-01-15T07:27:37.654" v="6373" actId="20577"/>
          <ac:spMkLst>
            <pc:docMk/>
            <pc:sldMk cId="1153087745" sldId="294"/>
            <ac:spMk id="9" creationId="{80FC03EA-DC16-4631-AF16-8ECB63BE9314}"/>
          </ac:spMkLst>
        </pc:spChg>
        <pc:spChg chg="mod">
          <ac:chgData name="Birgit Susdorf" userId="f61c8dd507310b40" providerId="LiveId" clId="{E0983B6D-8DCC-442A-A7B2-058FA597504E}" dt="2023-01-22T12:17:34.413" v="8713" actId="6549"/>
          <ac:spMkLst>
            <pc:docMk/>
            <pc:sldMk cId="1153087745" sldId="294"/>
            <ac:spMk id="24" creationId="{7E38975A-3CDF-4AA3-80A7-0468977F864F}"/>
          </ac:spMkLst>
        </pc:spChg>
      </pc:sldChg>
      <pc:sldChg chg="modSp mod">
        <pc:chgData name="Birgit Susdorf" userId="f61c8dd507310b40" providerId="LiveId" clId="{E0983B6D-8DCC-442A-A7B2-058FA597504E}" dt="2023-01-15T07:30:53.887" v="6588"/>
        <pc:sldMkLst>
          <pc:docMk/>
          <pc:sldMk cId="2557359330" sldId="352"/>
        </pc:sldMkLst>
        <pc:spChg chg="mod">
          <ac:chgData name="Birgit Susdorf" userId="f61c8dd507310b40" providerId="LiveId" clId="{E0983B6D-8DCC-442A-A7B2-058FA597504E}" dt="2023-01-15T07:30:53.887" v="6588"/>
          <ac:spMkLst>
            <pc:docMk/>
            <pc:sldMk cId="2557359330" sldId="352"/>
            <ac:spMk id="13" creationId="{030F4DD7-52FA-410E-AD53-BE5DABC14AFF}"/>
          </ac:spMkLst>
        </pc:spChg>
      </pc:sldChg>
      <pc:sldChg chg="addSp delSp modSp add mod ord">
        <pc:chgData name="Birgit Susdorf" userId="f61c8dd507310b40" providerId="LiveId" clId="{E0983B6D-8DCC-442A-A7B2-058FA597504E}" dt="2023-01-22T09:23:22.284" v="8182"/>
        <pc:sldMkLst>
          <pc:docMk/>
          <pc:sldMk cId="3707912253" sldId="353"/>
        </pc:sldMkLst>
        <pc:spChg chg="mod">
          <ac:chgData name="Birgit Susdorf" userId="f61c8dd507310b40" providerId="LiveId" clId="{E0983B6D-8DCC-442A-A7B2-058FA597504E}" dt="2023-01-15T07:49:05.649" v="7098" actId="20577"/>
          <ac:spMkLst>
            <pc:docMk/>
            <pc:sldMk cId="3707912253" sldId="353"/>
            <ac:spMk id="9" creationId="{80FC03EA-DC16-4631-AF16-8ECB63BE9314}"/>
          </ac:spMkLst>
        </pc:spChg>
        <pc:spChg chg="mod">
          <ac:chgData name="Birgit Susdorf" userId="f61c8dd507310b40" providerId="LiveId" clId="{E0983B6D-8DCC-442A-A7B2-058FA597504E}" dt="2023-01-22T09:22:06.539" v="8176" actId="2711"/>
          <ac:spMkLst>
            <pc:docMk/>
            <pc:sldMk cId="3707912253" sldId="353"/>
            <ac:spMk id="12" creationId="{FBBC199C-680E-4B65-64D9-03C73BDD6CB5}"/>
          </ac:spMkLst>
        </pc:spChg>
        <pc:picChg chg="add mod">
          <ac:chgData name="Birgit Susdorf" userId="f61c8dd507310b40" providerId="LiveId" clId="{E0983B6D-8DCC-442A-A7B2-058FA597504E}" dt="2023-01-22T09:18:32.103" v="8047"/>
          <ac:picMkLst>
            <pc:docMk/>
            <pc:sldMk cId="3707912253" sldId="353"/>
            <ac:picMk id="4" creationId="{85E3910E-D571-FDC8-BEB3-95D0E2A1F5CE}"/>
          </ac:picMkLst>
        </pc:picChg>
        <pc:picChg chg="add del mod">
          <ac:chgData name="Birgit Susdorf" userId="f61c8dd507310b40" providerId="LiveId" clId="{E0983B6D-8DCC-442A-A7B2-058FA597504E}" dt="2023-01-22T09:18:30.463" v="8046" actId="478"/>
          <ac:picMkLst>
            <pc:docMk/>
            <pc:sldMk cId="3707912253" sldId="353"/>
            <ac:picMk id="13" creationId="{E42A61D7-1A8B-D686-1D9A-FD60EAF1285A}"/>
          </ac:picMkLst>
        </pc:picChg>
        <pc:picChg chg="add del mod">
          <ac:chgData name="Birgit Susdorf" userId="f61c8dd507310b40" providerId="LiveId" clId="{E0983B6D-8DCC-442A-A7B2-058FA597504E}" dt="2023-01-22T09:23:22.284" v="8182"/>
          <ac:picMkLst>
            <pc:docMk/>
            <pc:sldMk cId="3707912253" sldId="353"/>
            <ac:picMk id="14" creationId="{6BB59016-0FFF-00AC-3034-F82199BFC8A5}"/>
          </ac:picMkLst>
        </pc:picChg>
      </pc:sldChg>
      <pc:sldChg chg="addSp delSp modSp add mod">
        <pc:chgData name="Birgit Susdorf" userId="f61c8dd507310b40" providerId="LiveId" clId="{E0983B6D-8DCC-442A-A7B2-058FA597504E}" dt="2023-01-22T12:22:35.257" v="8857" actId="255"/>
        <pc:sldMkLst>
          <pc:docMk/>
          <pc:sldMk cId="2302035152" sldId="354"/>
        </pc:sldMkLst>
        <pc:spChg chg="add mod">
          <ac:chgData name="Birgit Susdorf" userId="f61c8dd507310b40" providerId="LiveId" clId="{E0983B6D-8DCC-442A-A7B2-058FA597504E}" dt="2023-01-16T14:24:22.436" v="7286" actId="1076"/>
          <ac:spMkLst>
            <pc:docMk/>
            <pc:sldMk cId="2302035152" sldId="354"/>
            <ac:spMk id="4" creationId="{66CC87BA-5F1B-BDDC-FFA5-3A66615074B2}"/>
          </ac:spMkLst>
        </pc:spChg>
        <pc:spChg chg="mod">
          <ac:chgData name="Birgit Susdorf" userId="f61c8dd507310b40" providerId="LiveId" clId="{E0983B6D-8DCC-442A-A7B2-058FA597504E}" dt="2023-01-22T12:13:18.239" v="8691" actId="14100"/>
          <ac:spMkLst>
            <pc:docMk/>
            <pc:sldMk cId="2302035152" sldId="354"/>
            <ac:spMk id="12" creationId="{FBBC199C-680E-4B65-64D9-03C73BDD6CB5}"/>
          </ac:spMkLst>
        </pc:spChg>
        <pc:spChg chg="add mod">
          <ac:chgData name="Birgit Susdorf" userId="f61c8dd507310b40" providerId="LiveId" clId="{E0983B6D-8DCC-442A-A7B2-058FA597504E}" dt="2023-01-22T12:22:35.257" v="8857" actId="255"/>
          <ac:spMkLst>
            <pc:docMk/>
            <pc:sldMk cId="2302035152" sldId="354"/>
            <ac:spMk id="18" creationId="{87B42B9C-2274-9B73-7074-1145A248B686}"/>
          </ac:spMkLst>
        </pc:spChg>
        <pc:picChg chg="del">
          <ac:chgData name="Birgit Susdorf" userId="f61c8dd507310b40" providerId="LiveId" clId="{E0983B6D-8DCC-442A-A7B2-058FA597504E}" dt="2023-01-16T14:23:20.718" v="7270" actId="478"/>
          <ac:picMkLst>
            <pc:docMk/>
            <pc:sldMk cId="2302035152" sldId="354"/>
            <ac:picMk id="13" creationId="{E42A61D7-1A8B-D686-1D9A-FD60EAF1285A}"/>
          </ac:picMkLst>
        </pc:picChg>
        <pc:picChg chg="add mod">
          <ac:chgData name="Birgit Susdorf" userId="f61c8dd507310b40" providerId="LiveId" clId="{E0983B6D-8DCC-442A-A7B2-058FA597504E}" dt="2023-01-22T12:14:51.901" v="8696" actId="1076"/>
          <ac:picMkLst>
            <pc:docMk/>
            <pc:sldMk cId="2302035152" sldId="354"/>
            <ac:picMk id="14" creationId="{696C22C0-A762-5E0D-E0F4-9F71561A2D36}"/>
          </ac:picMkLst>
        </pc:picChg>
        <pc:picChg chg="add mod">
          <ac:chgData name="Birgit Susdorf" userId="f61c8dd507310b40" providerId="LiveId" clId="{E0983B6D-8DCC-442A-A7B2-058FA597504E}" dt="2023-01-22T12:15:14.094" v="8702" actId="1076"/>
          <ac:picMkLst>
            <pc:docMk/>
            <pc:sldMk cId="2302035152" sldId="354"/>
            <ac:picMk id="17" creationId="{DDDC2658-D6B1-4F8C-65DB-77F507A8A73C}"/>
          </ac:picMkLst>
        </pc:picChg>
        <pc:picChg chg="add del mod">
          <ac:chgData name="Birgit Susdorf" userId="f61c8dd507310b40" providerId="LiveId" clId="{E0983B6D-8DCC-442A-A7B2-058FA597504E}" dt="2023-01-22T09:23:03.883" v="8180" actId="21"/>
          <ac:picMkLst>
            <pc:docMk/>
            <pc:sldMk cId="2302035152" sldId="354"/>
            <ac:picMk id="1026" creationId="{06959655-4744-7544-A607-12B45B5BC711}"/>
          </ac:picMkLst>
        </pc:picChg>
        <pc:picChg chg="mod">
          <ac:chgData name="Birgit Susdorf" userId="f61c8dd507310b40" providerId="LiveId" clId="{E0983B6D-8DCC-442A-A7B2-058FA597504E}" dt="2023-01-16T14:24:29.120" v="7289" actId="1076"/>
          <ac:picMkLst>
            <pc:docMk/>
            <pc:sldMk cId="2302035152" sldId="354"/>
            <ac:picMk id="1028" creationId="{D6EE6312-5FCD-40FA-890C-29F067C878AF}"/>
          </ac:picMkLst>
        </pc:picChg>
      </pc:sldChg>
      <pc:sldChg chg="addSp delSp modSp add del mod">
        <pc:chgData name="Birgit Susdorf" userId="f61c8dd507310b40" providerId="LiveId" clId="{E0983B6D-8DCC-442A-A7B2-058FA597504E}" dt="2023-01-22T09:22:51.817" v="8177" actId="2696"/>
        <pc:sldMkLst>
          <pc:docMk/>
          <pc:sldMk cId="1547840846" sldId="355"/>
        </pc:sldMkLst>
        <pc:spChg chg="del mod">
          <ac:chgData name="Birgit Susdorf" userId="f61c8dd507310b40" providerId="LiveId" clId="{E0983B6D-8DCC-442A-A7B2-058FA597504E}" dt="2023-01-18T17:53:38.272" v="7344"/>
          <ac:spMkLst>
            <pc:docMk/>
            <pc:sldMk cId="1547840846" sldId="355"/>
            <ac:spMk id="12" creationId="{FBBC199C-680E-4B65-64D9-03C73BDD6CB5}"/>
          </ac:spMkLst>
        </pc:spChg>
        <pc:picChg chg="add mod">
          <ac:chgData name="Birgit Susdorf" userId="f61c8dd507310b40" providerId="LiveId" clId="{E0983B6D-8DCC-442A-A7B2-058FA597504E}" dt="2023-01-18T17:53:35.938" v="7341" actId="1076"/>
          <ac:picMkLst>
            <pc:docMk/>
            <pc:sldMk cId="1547840846" sldId="355"/>
            <ac:picMk id="14" creationId="{BFE94D9C-BF45-B494-2AB6-30795BC71835}"/>
          </ac:picMkLst>
        </pc:picChg>
        <pc:picChg chg="del">
          <ac:chgData name="Birgit Susdorf" userId="f61c8dd507310b40" providerId="LiveId" clId="{E0983B6D-8DCC-442A-A7B2-058FA597504E}" dt="2023-01-18T17:53:38.253" v="7342" actId="478"/>
          <ac:picMkLst>
            <pc:docMk/>
            <pc:sldMk cId="1547840846" sldId="355"/>
            <ac:picMk id="1026" creationId="{06959655-4744-7544-A607-12B45B5BC711}"/>
          </ac:picMkLst>
        </pc:picChg>
      </pc:sldChg>
      <pc:sldChg chg="addSp delSp modSp add del mod">
        <pc:chgData name="Birgit Susdorf" userId="f61c8dd507310b40" providerId="LiveId" clId="{E0983B6D-8DCC-442A-A7B2-058FA597504E}" dt="2023-01-22T09:22:54.915" v="8178" actId="2696"/>
        <pc:sldMkLst>
          <pc:docMk/>
          <pc:sldMk cId="3097001002" sldId="356"/>
        </pc:sldMkLst>
        <pc:picChg chg="add mod">
          <ac:chgData name="Birgit Susdorf" userId="f61c8dd507310b40" providerId="LiveId" clId="{E0983B6D-8DCC-442A-A7B2-058FA597504E}" dt="2023-01-18T17:54:49.050" v="7352" actId="14100"/>
          <ac:picMkLst>
            <pc:docMk/>
            <pc:sldMk cId="3097001002" sldId="356"/>
            <ac:picMk id="13" creationId="{D926E799-20F8-B459-830C-7CF613A5A8D4}"/>
          </ac:picMkLst>
        </pc:picChg>
        <pc:picChg chg="del">
          <ac:chgData name="Birgit Susdorf" userId="f61c8dd507310b40" providerId="LiveId" clId="{E0983B6D-8DCC-442A-A7B2-058FA597504E}" dt="2023-01-18T17:53:44.659" v="7346" actId="478"/>
          <ac:picMkLst>
            <pc:docMk/>
            <pc:sldMk cId="3097001002" sldId="356"/>
            <ac:picMk id="14" creationId="{BFE94D9C-BF45-B494-2AB6-30795BC71835}"/>
          </ac:picMkLst>
        </pc:picChg>
      </pc:sldChg>
      <pc:sldChg chg="addSp delSp modSp add del mod">
        <pc:chgData name="Birgit Susdorf" userId="f61c8dd507310b40" providerId="LiveId" clId="{E0983B6D-8DCC-442A-A7B2-058FA597504E}" dt="2023-01-22T09:22:57.640" v="8179" actId="2696"/>
        <pc:sldMkLst>
          <pc:docMk/>
          <pc:sldMk cId="3163942097" sldId="357"/>
        </pc:sldMkLst>
        <pc:picChg chg="del">
          <ac:chgData name="Birgit Susdorf" userId="f61c8dd507310b40" providerId="LiveId" clId="{E0983B6D-8DCC-442A-A7B2-058FA597504E}" dt="2023-01-18T17:54:59.205" v="7354" actId="478"/>
          <ac:picMkLst>
            <pc:docMk/>
            <pc:sldMk cId="3163942097" sldId="357"/>
            <ac:picMk id="13" creationId="{D926E799-20F8-B459-830C-7CF613A5A8D4}"/>
          </ac:picMkLst>
        </pc:picChg>
        <pc:picChg chg="add mod">
          <ac:chgData name="Birgit Susdorf" userId="f61c8dd507310b40" providerId="LiveId" clId="{E0983B6D-8DCC-442A-A7B2-058FA597504E}" dt="2023-01-18T17:56:03.115" v="7360" actId="14100"/>
          <ac:picMkLst>
            <pc:docMk/>
            <pc:sldMk cId="3163942097" sldId="357"/>
            <ac:picMk id="14" creationId="{8D01EA7B-ACE1-1089-C46F-D369F87CF0A5}"/>
          </ac:picMkLst>
        </pc:picChg>
      </pc:sldChg>
      <pc:sldChg chg="addSp delSp modSp add mod ord">
        <pc:chgData name="Birgit Susdorf" userId="f61c8dd507310b40" providerId="LiveId" clId="{E0983B6D-8DCC-442A-A7B2-058FA597504E}" dt="2023-01-22T12:23:36.542" v="8861"/>
        <pc:sldMkLst>
          <pc:docMk/>
          <pc:sldMk cId="683227902" sldId="358"/>
        </pc:sldMkLst>
        <pc:spChg chg="add mod">
          <ac:chgData name="Birgit Susdorf" userId="f61c8dd507310b40" providerId="LiveId" clId="{E0983B6D-8DCC-442A-A7B2-058FA597504E}" dt="2023-01-22T12:23:30.093" v="8859" actId="20577"/>
          <ac:spMkLst>
            <pc:docMk/>
            <pc:sldMk cId="683227902" sldId="358"/>
            <ac:spMk id="12" creationId="{5956DF6D-967E-1770-1DFE-72EC9FFA3E84}"/>
          </ac:spMkLst>
        </pc:spChg>
        <pc:spChg chg="del mod">
          <ac:chgData name="Birgit Susdorf" userId="f61c8dd507310b40" providerId="LiveId" clId="{E0983B6D-8DCC-442A-A7B2-058FA597504E}" dt="2023-01-18T18:21:41.961" v="7364" actId="478"/>
          <ac:spMkLst>
            <pc:docMk/>
            <pc:sldMk cId="683227902" sldId="358"/>
            <ac:spMk id="12" creationId="{FBBC199C-680E-4B65-64D9-03C73BDD6CB5}"/>
          </ac:spMkLst>
        </pc:spChg>
        <pc:picChg chg="add mod">
          <ac:chgData name="Birgit Susdorf" userId="f61c8dd507310b40" providerId="LiveId" clId="{E0983B6D-8DCC-442A-A7B2-058FA597504E}" dt="2023-01-22T09:53:00.079" v="8512" actId="1076"/>
          <ac:picMkLst>
            <pc:docMk/>
            <pc:sldMk cId="683227902" sldId="358"/>
            <ac:picMk id="14" creationId="{534095C0-C4A4-F674-AFC1-9122E493D4AF}"/>
          </ac:picMkLst>
        </pc:picChg>
        <pc:picChg chg="add mod">
          <ac:chgData name="Birgit Susdorf" userId="f61c8dd507310b40" providerId="LiveId" clId="{E0983B6D-8DCC-442A-A7B2-058FA597504E}" dt="2023-01-22T09:52:57.544" v="8511" actId="1076"/>
          <ac:picMkLst>
            <pc:docMk/>
            <pc:sldMk cId="683227902" sldId="358"/>
            <ac:picMk id="17" creationId="{93454551-C6B3-7CE3-004C-DF70E29EB24E}"/>
          </ac:picMkLst>
        </pc:picChg>
        <pc:picChg chg="del">
          <ac:chgData name="Birgit Susdorf" userId="f61c8dd507310b40" providerId="LiveId" clId="{E0983B6D-8DCC-442A-A7B2-058FA597504E}" dt="2023-01-18T18:22:41.266" v="7369" actId="478"/>
          <ac:picMkLst>
            <pc:docMk/>
            <pc:sldMk cId="683227902" sldId="358"/>
            <ac:picMk id="1026" creationId="{06959655-4744-7544-A607-12B45B5BC711}"/>
          </ac:picMkLst>
        </pc:picChg>
      </pc:sldChg>
      <pc:sldChg chg="addSp modSp add mod">
        <pc:chgData name="Birgit Susdorf" userId="f61c8dd507310b40" providerId="LiveId" clId="{E0983B6D-8DCC-442A-A7B2-058FA597504E}" dt="2023-01-22T15:09:46.048" v="9213" actId="1076"/>
        <pc:sldMkLst>
          <pc:docMk/>
          <pc:sldMk cId="3349265955" sldId="359"/>
        </pc:sldMkLst>
        <pc:spChg chg="add mod">
          <ac:chgData name="Birgit Susdorf" userId="f61c8dd507310b40" providerId="LiveId" clId="{E0983B6D-8DCC-442A-A7B2-058FA597504E}" dt="2023-01-22T15:09:46.048" v="9213" actId="1076"/>
          <ac:spMkLst>
            <pc:docMk/>
            <pc:sldMk cId="3349265955" sldId="359"/>
            <ac:spMk id="2" creationId="{D4DF2182-5E86-F8D6-3F49-679E8EA9386F}"/>
          </ac:spMkLst>
        </pc:spChg>
        <pc:spChg chg="mod">
          <ac:chgData name="Birgit Susdorf" userId="f61c8dd507310b40" providerId="LiveId" clId="{E0983B6D-8DCC-442A-A7B2-058FA597504E}" dt="2023-01-22T09:35:35.567" v="8430" actId="20577"/>
          <ac:spMkLst>
            <pc:docMk/>
            <pc:sldMk cId="3349265955" sldId="359"/>
            <ac:spMk id="4" creationId="{E43449AD-55CA-4F41-6D1C-856BF896F2D6}"/>
          </ac:spMkLst>
        </pc:spChg>
      </pc:sldChg>
      <pc:sldChg chg="addSp delSp modSp add mod">
        <pc:chgData name="Birgit Susdorf" userId="f61c8dd507310b40" providerId="LiveId" clId="{E0983B6D-8DCC-442A-A7B2-058FA597504E}" dt="2023-01-22T08:53:09.275" v="8044" actId="255"/>
        <pc:sldMkLst>
          <pc:docMk/>
          <pc:sldMk cId="2978349719" sldId="360"/>
        </pc:sldMkLst>
        <pc:spChg chg="mod">
          <ac:chgData name="Birgit Susdorf" userId="f61c8dd507310b40" providerId="LiveId" clId="{E0983B6D-8DCC-442A-A7B2-058FA597504E}" dt="2023-01-22T08:51:13.659" v="8008" actId="113"/>
          <ac:spMkLst>
            <pc:docMk/>
            <pc:sldMk cId="2978349719" sldId="360"/>
            <ac:spMk id="12" creationId="{FBBC199C-680E-4B65-64D9-03C73BDD6CB5}"/>
          </ac:spMkLst>
        </pc:spChg>
        <pc:spChg chg="del">
          <ac:chgData name="Birgit Susdorf" userId="f61c8dd507310b40" providerId="LiveId" clId="{E0983B6D-8DCC-442A-A7B2-058FA597504E}" dt="2023-01-22T08:50:08.581" v="7997" actId="21"/>
          <ac:spMkLst>
            <pc:docMk/>
            <pc:sldMk cId="2978349719" sldId="360"/>
            <ac:spMk id="13" creationId="{2E55D155-0B0A-A04E-54EA-66DF9F351181}"/>
          </ac:spMkLst>
        </pc:spChg>
        <pc:spChg chg="add mod">
          <ac:chgData name="Birgit Susdorf" userId="f61c8dd507310b40" providerId="LiveId" clId="{E0983B6D-8DCC-442A-A7B2-058FA597504E}" dt="2023-01-22T08:52:24.961" v="8021" actId="6549"/>
          <ac:spMkLst>
            <pc:docMk/>
            <pc:sldMk cId="2978349719" sldId="360"/>
            <ac:spMk id="14" creationId="{7EE2786E-CA9B-BB3A-0C8C-626DED3D4B61}"/>
          </ac:spMkLst>
        </pc:spChg>
        <pc:spChg chg="add mod">
          <ac:chgData name="Birgit Susdorf" userId="f61c8dd507310b40" providerId="LiveId" clId="{E0983B6D-8DCC-442A-A7B2-058FA597504E}" dt="2023-01-22T08:53:09.275" v="8044" actId="255"/>
          <ac:spMkLst>
            <pc:docMk/>
            <pc:sldMk cId="2978349719" sldId="360"/>
            <ac:spMk id="16" creationId="{28C88420-199B-F51C-E16B-B4B0FA3E1BFD}"/>
          </ac:spMkLst>
        </pc:spChg>
      </pc:sldChg>
      <pc:sldChg chg="add">
        <pc:chgData name="Birgit Susdorf" userId="f61c8dd507310b40" providerId="LiveId" clId="{E0983B6D-8DCC-442A-A7B2-058FA597504E}" dt="2023-01-22T09:18:12.922" v="8045" actId="2890"/>
        <pc:sldMkLst>
          <pc:docMk/>
          <pc:sldMk cId="3275579478" sldId="361"/>
        </pc:sldMkLst>
      </pc:sldChg>
      <pc:sldChg chg="addSp modSp add mod">
        <pc:chgData name="Birgit Susdorf" userId="f61c8dd507310b40" providerId="LiveId" clId="{E0983B6D-8DCC-442A-A7B2-058FA597504E}" dt="2023-01-22T12:21:56.621" v="8852" actId="1076"/>
        <pc:sldMkLst>
          <pc:docMk/>
          <pc:sldMk cId="2405759087" sldId="362"/>
        </pc:sldMkLst>
        <pc:spChg chg="mod">
          <ac:chgData name="Birgit Susdorf" userId="f61c8dd507310b40" providerId="LiveId" clId="{E0983B6D-8DCC-442A-A7B2-058FA597504E}" dt="2023-01-22T09:48:49.993" v="8477" actId="113"/>
          <ac:spMkLst>
            <pc:docMk/>
            <pc:sldMk cId="2405759087" sldId="362"/>
            <ac:spMk id="12" creationId="{FBBC199C-680E-4B65-64D9-03C73BDD6CB5}"/>
          </ac:spMkLst>
        </pc:spChg>
        <pc:spChg chg="add mod">
          <ac:chgData name="Birgit Susdorf" userId="f61c8dd507310b40" providerId="LiveId" clId="{E0983B6D-8DCC-442A-A7B2-058FA597504E}" dt="2023-01-22T09:49:49.490" v="8504" actId="113"/>
          <ac:spMkLst>
            <pc:docMk/>
            <pc:sldMk cId="2405759087" sldId="362"/>
            <ac:spMk id="14" creationId="{B29158D7-E88C-113B-0463-854519CB41F6}"/>
          </ac:spMkLst>
        </pc:spChg>
        <pc:spChg chg="add mod">
          <ac:chgData name="Birgit Susdorf" userId="f61c8dd507310b40" providerId="LiveId" clId="{E0983B6D-8DCC-442A-A7B2-058FA597504E}" dt="2023-01-22T12:21:56.621" v="8852" actId="1076"/>
          <ac:spMkLst>
            <pc:docMk/>
            <pc:sldMk cId="2405759087" sldId="362"/>
            <ac:spMk id="18" creationId="{40BA0D25-41F2-7A41-9FA0-8359D3907AC2}"/>
          </ac:spMkLst>
        </pc:spChg>
        <pc:picChg chg="add mod">
          <ac:chgData name="Birgit Susdorf" userId="f61c8dd507310b40" providerId="LiveId" clId="{E0983B6D-8DCC-442A-A7B2-058FA597504E}" dt="2023-01-22T09:52:17.669" v="8507" actId="1076"/>
          <ac:picMkLst>
            <pc:docMk/>
            <pc:sldMk cId="2405759087" sldId="362"/>
            <ac:picMk id="17" creationId="{32060A83-3489-C872-39B3-FF1DB5E59C5D}"/>
          </ac:picMkLst>
        </pc:picChg>
      </pc:sldChg>
      <pc:sldChg chg="addSp delSp modSp add mod">
        <pc:chgData name="Birgit Susdorf" userId="f61c8dd507310b40" providerId="LiveId" clId="{E0983B6D-8DCC-442A-A7B2-058FA597504E}" dt="2023-01-22T12:00:27.399" v="8690" actId="1076"/>
        <pc:sldMkLst>
          <pc:docMk/>
          <pc:sldMk cId="997388237" sldId="363"/>
        </pc:sldMkLst>
        <pc:spChg chg="add mod">
          <ac:chgData name="Birgit Susdorf" userId="f61c8dd507310b40" providerId="LiveId" clId="{E0983B6D-8DCC-442A-A7B2-058FA597504E}" dt="2023-01-22T12:00:27.399" v="8690" actId="1076"/>
          <ac:spMkLst>
            <pc:docMk/>
            <pc:sldMk cId="997388237" sldId="363"/>
            <ac:spMk id="13" creationId="{2C7AC767-28D4-1F4A-34F7-10CC575B203C}"/>
          </ac:spMkLst>
        </pc:spChg>
        <pc:picChg chg="del">
          <ac:chgData name="Birgit Susdorf" userId="f61c8dd507310b40" providerId="LiveId" clId="{E0983B6D-8DCC-442A-A7B2-058FA597504E}" dt="2023-01-22T09:52:47.821" v="8509" actId="478"/>
          <ac:picMkLst>
            <pc:docMk/>
            <pc:sldMk cId="997388237" sldId="363"/>
            <ac:picMk id="14" creationId="{534095C0-C4A4-F674-AFC1-9122E493D4AF}"/>
          </ac:picMkLst>
        </pc:picChg>
        <pc:picChg chg="del">
          <ac:chgData name="Birgit Susdorf" userId="f61c8dd507310b40" providerId="LiveId" clId="{E0983B6D-8DCC-442A-A7B2-058FA597504E}" dt="2023-01-22T09:52:49.498" v="8510" actId="478"/>
          <ac:picMkLst>
            <pc:docMk/>
            <pc:sldMk cId="997388237" sldId="363"/>
            <ac:picMk id="17" creationId="{93454551-C6B3-7CE3-004C-DF70E29EB24E}"/>
          </ac:picMkLst>
        </pc:picChg>
      </pc:sldChg>
      <pc:sldChg chg="addSp delSp modSp add mod ord">
        <pc:chgData name="Birgit Susdorf" userId="f61c8dd507310b40" providerId="LiveId" clId="{E0983B6D-8DCC-442A-A7B2-058FA597504E}" dt="2023-01-22T12:23:40.201" v="8863"/>
        <pc:sldMkLst>
          <pc:docMk/>
          <pc:sldMk cId="4145072290" sldId="364"/>
        </pc:sldMkLst>
        <pc:spChg chg="del mod">
          <ac:chgData name="Birgit Susdorf" userId="f61c8dd507310b40" providerId="LiveId" clId="{E0983B6D-8DCC-442A-A7B2-058FA597504E}" dt="2023-01-22T12:21:29.507" v="8848"/>
          <ac:spMkLst>
            <pc:docMk/>
            <pc:sldMk cId="4145072290" sldId="364"/>
            <ac:spMk id="13" creationId="{2C7AC767-28D4-1F4A-34F7-10CC575B203C}"/>
          </ac:spMkLst>
        </pc:spChg>
        <pc:spChg chg="add mod">
          <ac:chgData name="Birgit Susdorf" userId="f61c8dd507310b40" providerId="LiveId" clId="{E0983B6D-8DCC-442A-A7B2-058FA597504E}" dt="2023-01-22T12:21:26.353" v="8846" actId="20577"/>
          <ac:spMkLst>
            <pc:docMk/>
            <pc:sldMk cId="4145072290" sldId="364"/>
            <ac:spMk id="16" creationId="{078210E5-3754-6E98-142D-0A87D6DBE531}"/>
          </ac:spMkLst>
        </pc:spChg>
        <pc:spChg chg="add mod">
          <ac:chgData name="Birgit Susdorf" userId="f61c8dd507310b40" providerId="LiveId" clId="{E0983B6D-8DCC-442A-A7B2-058FA597504E}" dt="2023-01-22T12:22:12.632" v="8855" actId="255"/>
          <ac:spMkLst>
            <pc:docMk/>
            <pc:sldMk cId="4145072290" sldId="364"/>
            <ac:spMk id="17" creationId="{9ECAAE16-8C4E-D46B-345A-51B39F90F3BC}"/>
          </ac:spMkLst>
        </pc:spChg>
        <pc:picChg chg="add mod">
          <ac:chgData name="Birgit Susdorf" userId="f61c8dd507310b40" providerId="LiveId" clId="{E0983B6D-8DCC-442A-A7B2-058FA597504E}" dt="2023-01-22T12:21:12.635" v="8825" actId="14100"/>
          <ac:picMkLst>
            <pc:docMk/>
            <pc:sldMk cId="4145072290" sldId="364"/>
            <ac:picMk id="14" creationId="{EBAEC89A-DB5B-06EE-0B1E-93CE16E1342F}"/>
          </ac:picMkLst>
        </pc:picChg>
      </pc:sldChg>
      <pc:sldChg chg="addSp delSp modSp add mod">
        <pc:chgData name="Birgit Susdorf" userId="f61c8dd507310b40" providerId="LiveId" clId="{E0983B6D-8DCC-442A-A7B2-058FA597504E}" dt="2023-01-22T12:24:26.026" v="8873" actId="14100"/>
        <pc:sldMkLst>
          <pc:docMk/>
          <pc:sldMk cId="3030304223" sldId="365"/>
        </pc:sldMkLst>
        <pc:spChg chg="mod">
          <ac:chgData name="Birgit Susdorf" userId="f61c8dd507310b40" providerId="LiveId" clId="{E0983B6D-8DCC-442A-A7B2-058FA597504E}" dt="2023-01-22T12:24:26.026" v="8873" actId="14100"/>
          <ac:spMkLst>
            <pc:docMk/>
            <pc:sldMk cId="3030304223" sldId="365"/>
            <ac:spMk id="12" creationId="{5956DF6D-967E-1770-1DFE-72EC9FFA3E84}"/>
          </ac:spMkLst>
        </pc:spChg>
        <pc:spChg chg="add mod">
          <ac:chgData name="Birgit Susdorf" userId="f61c8dd507310b40" providerId="LiveId" clId="{E0983B6D-8DCC-442A-A7B2-058FA597504E}" dt="2023-01-22T12:24:19.358" v="8871" actId="1076"/>
          <ac:spMkLst>
            <pc:docMk/>
            <pc:sldMk cId="3030304223" sldId="365"/>
            <ac:spMk id="16" creationId="{8B019906-B141-24E4-FFA9-DECE0AC590CF}"/>
          </ac:spMkLst>
        </pc:spChg>
        <pc:picChg chg="del">
          <ac:chgData name="Birgit Susdorf" userId="f61c8dd507310b40" providerId="LiveId" clId="{E0983B6D-8DCC-442A-A7B2-058FA597504E}" dt="2023-01-22T12:23:50.752" v="8865" actId="478"/>
          <ac:picMkLst>
            <pc:docMk/>
            <pc:sldMk cId="3030304223" sldId="365"/>
            <ac:picMk id="14" creationId="{534095C0-C4A4-F674-AFC1-9122E493D4AF}"/>
          </ac:picMkLst>
        </pc:picChg>
        <pc:picChg chg="del">
          <ac:chgData name="Birgit Susdorf" userId="f61c8dd507310b40" providerId="LiveId" clId="{E0983B6D-8DCC-442A-A7B2-058FA597504E}" dt="2023-01-22T12:23:51.647" v="8866" actId="478"/>
          <ac:picMkLst>
            <pc:docMk/>
            <pc:sldMk cId="3030304223" sldId="365"/>
            <ac:picMk id="17" creationId="{93454551-C6B3-7CE3-004C-DF70E29EB24E}"/>
          </ac:picMkLst>
        </pc:picChg>
        <pc:picChg chg="mod">
          <ac:chgData name="Birgit Susdorf" userId="f61c8dd507310b40" providerId="LiveId" clId="{E0983B6D-8DCC-442A-A7B2-058FA597504E}" dt="2023-01-22T12:23:55.980" v="8868" actId="1076"/>
          <ac:picMkLst>
            <pc:docMk/>
            <pc:sldMk cId="3030304223" sldId="365"/>
            <ac:picMk id="1028" creationId="{D6EE6312-5FCD-40FA-890C-29F067C878AF}"/>
          </ac:picMkLst>
        </pc:picChg>
      </pc:sldChg>
      <pc:sldChg chg="addSp delSp modSp add mod">
        <pc:chgData name="Birgit Susdorf" userId="f61c8dd507310b40" providerId="LiveId" clId="{E0983B6D-8DCC-442A-A7B2-058FA597504E}" dt="2023-01-22T12:35:35.915" v="9201" actId="13926"/>
        <pc:sldMkLst>
          <pc:docMk/>
          <pc:sldMk cId="3545514394" sldId="366"/>
        </pc:sldMkLst>
        <pc:spChg chg="add del">
          <ac:chgData name="Birgit Susdorf" userId="f61c8dd507310b40" providerId="LiveId" clId="{E0983B6D-8DCC-442A-A7B2-058FA597504E}" dt="2023-01-22T12:28:15.838" v="8876"/>
          <ac:spMkLst>
            <pc:docMk/>
            <pc:sldMk cId="3545514394" sldId="366"/>
            <ac:spMk id="13" creationId="{BA3B7E30-86E7-166E-04FE-8BD6520D4825}"/>
          </ac:spMkLst>
        </pc:spChg>
        <pc:spChg chg="add del">
          <ac:chgData name="Birgit Susdorf" userId="f61c8dd507310b40" providerId="LiveId" clId="{E0983B6D-8DCC-442A-A7B2-058FA597504E}" dt="2023-01-22T12:28:15.838" v="8876"/>
          <ac:spMkLst>
            <pc:docMk/>
            <pc:sldMk cId="3545514394" sldId="366"/>
            <ac:spMk id="14" creationId="{9B3E3FB0-E627-4D88-6711-9B811D19C1B4}"/>
          </ac:spMkLst>
        </pc:spChg>
        <pc:spChg chg="mod">
          <ac:chgData name="Birgit Susdorf" userId="f61c8dd507310b40" providerId="LiveId" clId="{E0983B6D-8DCC-442A-A7B2-058FA597504E}" dt="2023-01-22T12:35:35.915" v="9201" actId="13926"/>
          <ac:spMkLst>
            <pc:docMk/>
            <pc:sldMk cId="3545514394" sldId="366"/>
            <ac:spMk id="16" creationId="{8B019906-B141-24E4-FFA9-DECE0AC590CF}"/>
          </ac:spMkLst>
        </pc:spChg>
        <pc:spChg chg="add del">
          <ac:chgData name="Birgit Susdorf" userId="f61c8dd507310b40" providerId="LiveId" clId="{E0983B6D-8DCC-442A-A7B2-058FA597504E}" dt="2023-01-22T12:28:15.838" v="8876"/>
          <ac:spMkLst>
            <pc:docMk/>
            <pc:sldMk cId="3545514394" sldId="366"/>
            <ac:spMk id="17" creationId="{6E0999DD-A779-ACA7-6BC9-E370C2685DC0}"/>
          </ac:spMkLst>
        </pc:spChg>
        <pc:spChg chg="add del">
          <ac:chgData name="Birgit Susdorf" userId="f61c8dd507310b40" providerId="LiveId" clId="{E0983B6D-8DCC-442A-A7B2-058FA597504E}" dt="2023-01-22T12:28:15.838" v="8876"/>
          <ac:spMkLst>
            <pc:docMk/>
            <pc:sldMk cId="3545514394" sldId="366"/>
            <ac:spMk id="18" creationId="{1766AA0E-44BA-E496-C505-D7316EB9AF25}"/>
          </ac:spMkLst>
        </pc:spChg>
        <pc:spChg chg="add del">
          <ac:chgData name="Birgit Susdorf" userId="f61c8dd507310b40" providerId="LiveId" clId="{E0983B6D-8DCC-442A-A7B2-058FA597504E}" dt="2023-01-22T12:28:15.838" v="8876"/>
          <ac:spMkLst>
            <pc:docMk/>
            <pc:sldMk cId="3545514394" sldId="366"/>
            <ac:spMk id="19" creationId="{B9B9412A-AFFC-B187-00AE-471DFBADF287}"/>
          </ac:spMkLst>
        </pc:spChg>
        <pc:spChg chg="add del">
          <ac:chgData name="Birgit Susdorf" userId="f61c8dd507310b40" providerId="LiveId" clId="{E0983B6D-8DCC-442A-A7B2-058FA597504E}" dt="2023-01-22T12:28:15.838" v="8876"/>
          <ac:spMkLst>
            <pc:docMk/>
            <pc:sldMk cId="3545514394" sldId="366"/>
            <ac:spMk id="20" creationId="{5A047A3D-B051-8B74-DEC1-BD07DBEAE12C}"/>
          </ac:spMkLst>
        </pc:spChg>
        <pc:spChg chg="add del">
          <ac:chgData name="Birgit Susdorf" userId="f61c8dd507310b40" providerId="LiveId" clId="{E0983B6D-8DCC-442A-A7B2-058FA597504E}" dt="2023-01-22T12:28:15.838" v="8876"/>
          <ac:spMkLst>
            <pc:docMk/>
            <pc:sldMk cId="3545514394" sldId="366"/>
            <ac:spMk id="21" creationId="{FD2153FB-6545-0858-3D6A-F500ED10A975}"/>
          </ac:spMkLst>
        </pc:spChg>
        <pc:spChg chg="add del">
          <ac:chgData name="Birgit Susdorf" userId="f61c8dd507310b40" providerId="LiveId" clId="{E0983B6D-8DCC-442A-A7B2-058FA597504E}" dt="2023-01-22T12:28:15.838" v="8876"/>
          <ac:spMkLst>
            <pc:docMk/>
            <pc:sldMk cId="3545514394" sldId="366"/>
            <ac:spMk id="22" creationId="{6F62495A-5E0B-0AB0-4179-BA235C13F955}"/>
          </ac:spMkLst>
        </pc:spChg>
        <pc:picChg chg="add mod">
          <ac:chgData name="Birgit Susdorf" userId="f61c8dd507310b40" providerId="LiveId" clId="{E0983B6D-8DCC-442A-A7B2-058FA597504E}" dt="2023-01-22T12:31:19.019" v="9096" actId="1076"/>
          <ac:picMkLst>
            <pc:docMk/>
            <pc:sldMk cId="3545514394" sldId="366"/>
            <ac:picMk id="24" creationId="{34A0C082-7A38-31B2-69D9-C4B994B36D5C}"/>
          </ac:picMkLst>
        </pc:picChg>
      </pc:sldChg>
      <pc:sldChg chg="addSp delSp modSp add mod">
        <pc:chgData name="Birgit Susdorf" userId="f61c8dd507310b40" providerId="LiveId" clId="{E0983B6D-8DCC-442A-A7B2-058FA597504E}" dt="2023-01-22T12:35:24.012" v="9199" actId="14100"/>
        <pc:sldMkLst>
          <pc:docMk/>
          <pc:sldMk cId="3982875083" sldId="367"/>
        </pc:sldMkLst>
        <pc:spChg chg="mod">
          <ac:chgData name="Birgit Susdorf" userId="f61c8dd507310b40" providerId="LiveId" clId="{E0983B6D-8DCC-442A-A7B2-058FA597504E}" dt="2023-01-22T12:34:13.496" v="9195" actId="13926"/>
          <ac:spMkLst>
            <pc:docMk/>
            <pc:sldMk cId="3982875083" sldId="367"/>
            <ac:spMk id="16" creationId="{8B019906-B141-24E4-FFA9-DECE0AC590CF}"/>
          </ac:spMkLst>
        </pc:spChg>
        <pc:picChg chg="add mod">
          <ac:chgData name="Birgit Susdorf" userId="f61c8dd507310b40" providerId="LiveId" clId="{E0983B6D-8DCC-442A-A7B2-058FA597504E}" dt="2023-01-22T12:35:24.012" v="9199" actId="14100"/>
          <ac:picMkLst>
            <pc:docMk/>
            <pc:sldMk cId="3982875083" sldId="367"/>
            <ac:picMk id="14" creationId="{78635F84-477F-8229-B73B-7C146962B4FE}"/>
          </ac:picMkLst>
        </pc:picChg>
        <pc:picChg chg="add mod">
          <ac:chgData name="Birgit Susdorf" userId="f61c8dd507310b40" providerId="LiveId" clId="{E0983B6D-8DCC-442A-A7B2-058FA597504E}" dt="2023-01-22T12:35:20.731" v="9198" actId="1076"/>
          <ac:picMkLst>
            <pc:docMk/>
            <pc:sldMk cId="3982875083" sldId="367"/>
            <ac:picMk id="18" creationId="{F09AAA53-5F9C-2106-90F9-AF79C29E90A9}"/>
          </ac:picMkLst>
        </pc:picChg>
        <pc:picChg chg="del">
          <ac:chgData name="Birgit Susdorf" userId="f61c8dd507310b40" providerId="LiveId" clId="{E0983B6D-8DCC-442A-A7B2-058FA597504E}" dt="2023-01-22T12:31:37.771" v="9099" actId="478"/>
          <ac:picMkLst>
            <pc:docMk/>
            <pc:sldMk cId="3982875083" sldId="367"/>
            <ac:picMk id="24" creationId="{34A0C082-7A38-31B2-69D9-C4B994B36D5C}"/>
          </ac:picMkLst>
        </pc:picChg>
      </pc:sldChg>
      <pc:sldChg chg="addSp delSp modSp add del mod">
        <pc:chgData name="Birgit Susdorf" userId="f61c8dd507310b40" providerId="LiveId" clId="{E0983B6D-8DCC-442A-A7B2-058FA597504E}" dt="2023-01-22T15:09:56.044" v="9214" actId="2696"/>
        <pc:sldMkLst>
          <pc:docMk/>
          <pc:sldMk cId="3605651678" sldId="368"/>
        </pc:sldMkLst>
        <pc:spChg chg="del mod">
          <ac:chgData name="Birgit Susdorf" userId="f61c8dd507310b40" providerId="LiveId" clId="{E0983B6D-8DCC-442A-A7B2-058FA597504E}" dt="2023-01-22T15:08:54.171" v="9204" actId="478"/>
          <ac:spMkLst>
            <pc:docMk/>
            <pc:sldMk cId="3605651678" sldId="368"/>
            <ac:spMk id="12" creationId="{FBBC199C-680E-4B65-64D9-03C73BDD6CB5}"/>
          </ac:spMkLst>
        </pc:spChg>
        <pc:spChg chg="add">
          <ac:chgData name="Birgit Susdorf" userId="f61c8dd507310b40" providerId="LiveId" clId="{E0983B6D-8DCC-442A-A7B2-058FA597504E}" dt="2023-01-22T15:08:59.348" v="9207" actId="22"/>
          <ac:spMkLst>
            <pc:docMk/>
            <pc:sldMk cId="3605651678" sldId="368"/>
            <ac:spMk id="13" creationId="{AEE0853D-0C38-61A8-92EE-E00CCF809087}"/>
          </ac:spMkLst>
        </pc:spChg>
        <pc:spChg chg="del mod">
          <ac:chgData name="Birgit Susdorf" userId="f61c8dd507310b40" providerId="LiveId" clId="{E0983B6D-8DCC-442A-A7B2-058FA597504E}" dt="2023-01-22T15:08:57.009" v="9206" actId="478"/>
          <ac:spMkLst>
            <pc:docMk/>
            <pc:sldMk cId="3605651678" sldId="368"/>
            <ac:spMk id="14" creationId="{7EE2786E-CA9B-BB3A-0C8C-626DED3D4B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4F2FC-1EA9-4301-80EF-163187E03ABC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2D102-ED8C-4AD8-BFF6-7040C3928C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86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853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475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126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679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88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513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930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398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170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508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89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503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412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573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024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516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674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444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122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04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980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87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5428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4887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51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74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20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37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050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971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95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09D8C-D17F-40C1-9960-C90105083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2FCDAD-2EF1-48D5-93AB-66FC7580F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8A9647-B25D-48AB-85AB-63B3FDF3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A8FE7D-C6C5-4AF5-9E20-E4D611D9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28CEAA-F0AA-4EBC-8684-36AF5E4D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39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7BD9C-D9F3-400A-8CFF-401601F1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6D15F60-2565-4CA6-9B06-8BF3E272E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8B3FCF-2CAA-4A2F-814E-96EA1333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50D9AC-1F63-48F9-BEDF-0B004727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CD74FE-FF0D-456C-BD34-53C0BD1A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361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9253249-D94C-4414-A53F-B6289404A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14984CF-43F8-4C47-89C9-522B01B48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3A2EB5-2872-48DB-893C-20BD09C1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113045-1971-4032-984B-B124DDAA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8E9476-2AFD-42D9-944F-3C7C1680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72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E0945-4E4E-43FC-9DC4-FC2AC363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D243B9-546C-4165-8122-4A32610B1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621E0C-4B83-4452-AED3-06C84E19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5E0B01-CF94-451E-B24D-6AA2DFC4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58A82B-E8A6-457D-BD88-5D57F8F0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87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D4C8A-53F9-457E-805F-88AA8778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49BB81-1498-49C2-B769-21601D157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439931-9EA2-4C7C-B8A2-1DE8BDD8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7AD10E-37D4-40B4-946F-9AD0BDFA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5A8145-9ECA-46BF-8551-8593717C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97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DDD24-ED27-406C-8189-F7DC13BF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A8A712-A4A7-46C2-B732-04A4C2A91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D2D496-607B-444C-B5D3-3DF4C6F98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9E06D4-913B-468B-A719-9B116A82B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C02B5A8-D2A8-4FE5-911D-A41A0B14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F64F7F-881A-4090-AB6F-63AC55AB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44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3F02E-A78D-4BBD-B7B8-718F5D99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C6E704-DF67-46DD-BEC6-6F6D04FCC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EB8707-F719-4D63-B65C-7474EA7C6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82921A-4C61-48EA-A3AE-8D6586C44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3322621-6785-47C1-A960-FAE609399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64BD54-57E8-4B79-A70E-EBB0B448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88E0EA3-2785-490C-8499-CF18E7BD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5D8923-4C87-47B3-B02A-B791E71B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41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B6449-671A-41C3-A4E8-264C7AD9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CF2108-F81A-4E8A-8A8C-87BC2C0D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62A6B1-79A6-4BC7-BD39-2B77D23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5CB9DC-17FB-4AD8-831F-F3B385F5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21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031E6E3-BFA0-4F8E-A5B9-F86CA6EF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C589303-DFCD-424B-AB91-C1F6A616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EB0FDA-0E7D-4A5E-8034-95B4A3CE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28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193B2-447E-4376-850E-94B24105A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8FB7EA-A96E-492E-A6A3-CD7E449AD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EF09B2-93D8-46CD-8F07-28FB50DF5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B14A11-CE36-4739-976D-8F2BD2F8F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BB6518-D1E3-4078-BBC0-2BCFD64C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1A504F-BA42-43F3-A07E-12363327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54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87C88-AFEC-4375-9C39-A3BD0D2F0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BD4EED-78EE-4126-A3DB-D5067AEB3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32A398-06DB-4611-9DC5-9DF538473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2DCF5C-0F75-4880-88A6-9E19542F0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C46A71-DD45-4F3C-95E6-9BA42230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DF3BC9-1EB8-42CA-BAA6-AAFE1658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44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7AAC2AD-9C21-4C2C-85A3-660D6119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D04738-F7AF-4A1F-A8F2-693409A18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96F40D-BE78-4011-A89A-F5F5DF5CB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AE748-7D4E-40E6-A0AD-934BC30056A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9F2EB8-B21C-48DF-B01B-3924455C4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110CD8-133C-416D-8111-312E1F665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52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up.zoll.de/wup_online/uebersichten.php?id=1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ollabkuerzungen.de/cc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up.zoll.de/wup_online/liste_synopse.php" TargetMode="External"/><Relationship Id="rId12" Type="http://schemas.openxmlformats.org/officeDocument/2006/relationships/hyperlink" Target="https://www.zollabkuerzungen.de/ctsh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hyperlink" Target="https://www.zollabkuerzungen.de/cths/" TargetMode="External"/><Relationship Id="rId5" Type="http://schemas.openxmlformats.org/officeDocument/2006/relationships/image" Target="../media/image13.png"/><Relationship Id="rId10" Type="http://schemas.openxmlformats.org/officeDocument/2006/relationships/hyperlink" Target="https://www.zollabkuerzungen.de/ctsh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zollabkuerzungen.de/cth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zoll.de/DE/Unternehmen/Warenverkehr/Einfuhr-aus-einem-Nicht-EU-Staat/Verfahren/Passive-Veredelung/passive-veredelung_node.html;jsessionid=4490BC2B878C278BEE28C8967FD349D6.internet052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zoll.de/DE/Unternehmen/Warenverkehr/Einfuhr-aus-einem-Nicht-EU-Staat/Verfahren/Aktive-Veredelung/aktive-veredelung_node.html#:~:text=In%20der%20aktiven%20Veredelung%20werden,Unionswaren%20von%20den%20Einfuhrabgaben%20befreit" TargetMode="External"/><Relationship Id="rId5" Type="http://schemas.openxmlformats.org/officeDocument/2006/relationships/hyperlink" Target="https://www.zoll.de/DE/Fachthemen/Warenursprung-Praeferenzen/Praeferenzen/Praeferenznachweise/Ausfertigung-nicht-foermlicher-Praeferenznachweise/Ermaechtigter-Ausfuehrer/ermaechtigter-ausfuehrer_node.html" TargetMode="External"/><Relationship Id="rId4" Type="http://schemas.openxmlformats.org/officeDocument/2006/relationships/hyperlink" Target="https://www.zoll.de/SharedDocs/Downloads/DE/FormulareMerkblaetter/Warenursprung-Praeferenzen/mb_registrierter_ausfuehrer_r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axation-customs.ec.europa.eu/customs-4/aeo-authorised-economic-operator_en" TargetMode="External"/><Relationship Id="rId4" Type="http://schemas.openxmlformats.org/officeDocument/2006/relationships/hyperlink" Target="https://wup.zoll.de/wup_online/liste_synopse.php?stichtag=19.01.202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nhaltsplatzhalter 29">
            <a:extLst>
              <a:ext uri="{FF2B5EF4-FFF2-40B4-BE49-F238E27FC236}">
                <a16:creationId xmlns:a16="http://schemas.microsoft.com/office/drawing/2014/main" id="{9E1AFFA6-924A-4C16-8DB9-46B157711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8B35B8-5CE8-45A8-B598-754888B97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66" y="3368300"/>
            <a:ext cx="10515600" cy="1325563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rgbClr val="004359"/>
                </a:solidFill>
                <a:latin typeface="Titillium Web" panose="00000500000000000000" pitchFamily="2" charset="0"/>
              </a:rPr>
              <a:t>zum Live Online-Training Zollrechtliche</a:t>
            </a:r>
            <a:br>
              <a:rPr lang="de-DE" sz="2800" b="1" dirty="0">
                <a:solidFill>
                  <a:srgbClr val="004359"/>
                </a:solidFill>
                <a:latin typeface="Titillium Web" panose="00000500000000000000" pitchFamily="2" charset="0"/>
              </a:rPr>
            </a:br>
            <a:r>
              <a:rPr lang="de-DE" sz="2800" b="1" dirty="0">
                <a:solidFill>
                  <a:srgbClr val="004359"/>
                </a:solidFill>
                <a:latin typeface="Titillium Web" panose="00000500000000000000" pitchFamily="2" charset="0"/>
              </a:rPr>
              <a:t>Bewilligungen mit Birgit Susdorf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62AD22-3F05-49EE-81C7-76FA584D5458}"/>
              </a:ext>
            </a:extLst>
          </p:cNvPr>
          <p:cNvSpPr txBox="1"/>
          <p:nvPr/>
        </p:nvSpPr>
        <p:spPr>
          <a:xfrm>
            <a:off x="0" y="2802602"/>
            <a:ext cx="720164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de-DE" sz="6000" b="1" dirty="0">
                <a:solidFill>
                  <a:srgbClr val="004359"/>
                </a:solidFill>
                <a:latin typeface="Titillium Web" panose="00000500000000000000" pitchFamily="2" charset="0"/>
              </a:rPr>
              <a:t>Herzlich willkommen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808BEA-BC43-4AD9-89F5-9EB85E636B88}"/>
              </a:ext>
            </a:extLst>
          </p:cNvPr>
          <p:cNvSpPr/>
          <p:nvPr/>
        </p:nvSpPr>
        <p:spPr>
          <a:xfrm>
            <a:off x="0" y="4919477"/>
            <a:ext cx="7201647" cy="850790"/>
          </a:xfrm>
          <a:prstGeom prst="rect">
            <a:avLst/>
          </a:prstGeom>
          <a:solidFill>
            <a:srgbClr val="BACF3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>
                <a:solidFill>
                  <a:srgbClr val="004359"/>
                </a:solidFill>
                <a:latin typeface="Titillium Web" panose="00000500000000000000" pitchFamily="2" charset="0"/>
              </a:rPr>
              <a:t>		Gleich geht es los!</a:t>
            </a:r>
          </a:p>
        </p:txBody>
      </p:sp>
      <p:pic>
        <p:nvPicPr>
          <p:cNvPr id="17" name="Grafik 16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0576B265-E39A-47FB-BDAD-8C8C36190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1" y="5829913"/>
            <a:ext cx="3601206" cy="1028087"/>
          </a:xfrm>
          <a:prstGeom prst="rect">
            <a:avLst/>
          </a:prstGeom>
        </p:spPr>
      </p:pic>
      <p:sp>
        <p:nvSpPr>
          <p:cNvPr id="22" name="Gleichschenkliges Dreieck 21">
            <a:extLst>
              <a:ext uri="{FF2B5EF4-FFF2-40B4-BE49-F238E27FC236}">
                <a16:creationId xmlns:a16="http://schemas.microsoft.com/office/drawing/2014/main" id="{1485B3F1-95AD-4012-868B-9A46F6721245}"/>
              </a:ext>
            </a:extLst>
          </p:cNvPr>
          <p:cNvSpPr/>
          <p:nvPr/>
        </p:nvSpPr>
        <p:spPr>
          <a:xfrm rot="5400000">
            <a:off x="-347810" y="5260846"/>
            <a:ext cx="850789" cy="155171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90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10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Titillium Web" panose="00000500000000000000" pitchFamily="2" charset="0"/>
              </a:rPr>
              <a:t>Registrierter Ausführer</a:t>
            </a:r>
            <a:endParaRPr lang="de-DE" sz="3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D35F704D-2358-7581-E63E-064FD5E191C0}"/>
              </a:ext>
            </a:extLst>
          </p:cNvPr>
          <p:cNvSpPr txBox="1">
            <a:spLocks/>
          </p:cNvSpPr>
          <p:nvPr/>
        </p:nvSpPr>
        <p:spPr>
          <a:xfrm>
            <a:off x="73774" y="847378"/>
            <a:ext cx="1179958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Titillium Web" panose="00000500000000000000" pitchFamily="2" charset="0"/>
              </a:rPr>
              <a:t> </a:t>
            </a:r>
            <a:endParaRPr lang="de-DE" sz="16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BBC199C-680E-4B65-64D9-03C73BDD6CB5}"/>
              </a:ext>
            </a:extLst>
          </p:cNvPr>
          <p:cNvSpPr txBox="1"/>
          <p:nvPr/>
        </p:nvSpPr>
        <p:spPr>
          <a:xfrm>
            <a:off x="131421" y="900376"/>
            <a:ext cx="612028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Für den Status REX braucht man kein Bewilligungsverfahren!</a:t>
            </a:r>
          </a:p>
          <a:p>
            <a:r>
              <a:rPr lang="de-DE" dirty="0"/>
              <a:t>Registrierung reicht aus.</a:t>
            </a:r>
          </a:p>
          <a:p>
            <a:endParaRPr lang="de-DE" dirty="0"/>
          </a:p>
          <a:p>
            <a:r>
              <a:rPr lang="de-DE" dirty="0"/>
              <a:t>REX wird für Freihandelsabkommen verwendet: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Kanada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Japan</a:t>
            </a: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Singapur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Vereinigtes Königreich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Vietnam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Elfenbeinküste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Ghana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Komoren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Madagaskar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Mauritius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Seychellen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Simbabwe</a:t>
            </a:r>
          </a:p>
          <a:p>
            <a:endParaRPr lang="de-DE" dirty="0"/>
          </a:p>
          <a:p>
            <a:r>
              <a:rPr lang="de-DE" dirty="0"/>
              <a:t>Achtung: Präferenzkalkulationen dokumentieren</a:t>
            </a:r>
          </a:p>
        </p:txBody>
      </p:sp>
    </p:spTree>
    <p:extLst>
      <p:ext uri="{BB962C8B-B14F-4D97-AF65-F5344CB8AC3E}">
        <p14:creationId xmlns:p14="http://schemas.microsoft.com/office/powerpoint/2010/main" val="17249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11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Titillium Web" panose="00000500000000000000" pitchFamily="2" charset="0"/>
              </a:rPr>
              <a:t>Ermächtigter Ausführer</a:t>
            </a:r>
            <a:endParaRPr lang="de-DE" sz="3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D35F704D-2358-7581-E63E-064FD5E191C0}"/>
              </a:ext>
            </a:extLst>
          </p:cNvPr>
          <p:cNvSpPr txBox="1">
            <a:spLocks/>
          </p:cNvSpPr>
          <p:nvPr/>
        </p:nvSpPr>
        <p:spPr>
          <a:xfrm>
            <a:off x="73774" y="847378"/>
            <a:ext cx="1179958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Titillium Web" panose="00000500000000000000" pitchFamily="2" charset="0"/>
              </a:rPr>
              <a:t> </a:t>
            </a:r>
            <a:endParaRPr lang="de-DE" sz="16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BBC199C-680E-4B65-64D9-03C73BDD6CB5}"/>
              </a:ext>
            </a:extLst>
          </p:cNvPr>
          <p:cNvSpPr txBox="1"/>
          <p:nvPr/>
        </p:nvSpPr>
        <p:spPr>
          <a:xfrm>
            <a:off x="131421" y="900376"/>
            <a:ext cx="612028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Europäische Union hat mit Staaten und Staatengruppen Präferenzabkommen abgeschlossen. Diese sollen den Warenaustausch vereinfachen. </a:t>
            </a:r>
          </a:p>
          <a:p>
            <a:r>
              <a:rPr lang="de-DE" dirty="0"/>
              <a:t>Achtung: Es gibt einseitige und zweiseitige Handelsabkommen</a:t>
            </a:r>
          </a:p>
          <a:p>
            <a:endParaRPr lang="de-DE" dirty="0"/>
          </a:p>
          <a:p>
            <a:r>
              <a:rPr lang="de-DE" dirty="0"/>
              <a:t>Voraussetzung für Status Ermächtigter Ausführer</a:t>
            </a:r>
          </a:p>
          <a:p>
            <a:pPr marL="285750" indent="-285750">
              <a:buFontTx/>
              <a:buChar char="-"/>
            </a:pPr>
            <a:r>
              <a:rPr lang="de-DE" dirty="0"/>
              <a:t>Präferenzkalkulation</a:t>
            </a:r>
          </a:p>
          <a:p>
            <a:pPr marL="285750" indent="-285750">
              <a:buFontTx/>
              <a:buChar char="-"/>
            </a:pPr>
            <a:r>
              <a:rPr lang="de-DE" dirty="0"/>
              <a:t>Arbeits- und Organisationsanweisung</a:t>
            </a:r>
          </a:p>
          <a:p>
            <a:pPr marL="285750" indent="-285750">
              <a:buFontTx/>
              <a:buChar char="-"/>
            </a:pPr>
            <a:r>
              <a:rPr lang="de-DE" dirty="0"/>
              <a:t>Dokumentation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/>
              <a:t>Normalverfahren:</a:t>
            </a:r>
          </a:p>
          <a:p>
            <a:r>
              <a:rPr lang="de-DE" dirty="0"/>
              <a:t>Zolldokument: Warenverkehrsbescheinigung</a:t>
            </a:r>
          </a:p>
          <a:p>
            <a:r>
              <a:rPr lang="de-DE" dirty="0"/>
              <a:t>Nachteil: Vorlage beim Zollamt, Präferenzkalkulation muss vorgelegt werden</a:t>
            </a:r>
          </a:p>
          <a:p>
            <a:endParaRPr lang="de-DE" dirty="0"/>
          </a:p>
          <a:p>
            <a:r>
              <a:rPr lang="de-DE" dirty="0"/>
              <a:t>Bewilligung Ermächtigter Ausführer:</a:t>
            </a:r>
          </a:p>
          <a:p>
            <a:r>
              <a:rPr lang="de-DE" dirty="0"/>
              <a:t>Ursprungserklärung auf Handelsdokument</a:t>
            </a:r>
          </a:p>
          <a:p>
            <a:r>
              <a:rPr lang="de-DE" dirty="0"/>
              <a:t>Vorteil: Formular und Fahrt zum Zollamt entfallen</a:t>
            </a:r>
          </a:p>
          <a:p>
            <a:r>
              <a:rPr lang="de-DE" dirty="0"/>
              <a:t>Präferenzkalkulation muss dokumentiert werden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73FAAA0-8147-2B6D-BC90-1FA2762D1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215" y="900376"/>
            <a:ext cx="4746915" cy="414225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4EB7498-7AA5-6FB0-D9AC-A2737C633F77}"/>
              </a:ext>
            </a:extLst>
          </p:cNvPr>
          <p:cNvSpPr txBox="1"/>
          <p:nvPr/>
        </p:nvSpPr>
        <p:spPr>
          <a:xfrm>
            <a:off x="7256209" y="5288548"/>
            <a:ext cx="474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Titillium Web" panose="00000500000000000000" pitchFamily="2" charset="0"/>
              </a:rPr>
              <a:t>Auszug der Übersicht Präferenzregelungen</a:t>
            </a:r>
          </a:p>
          <a:p>
            <a:r>
              <a:rPr lang="de-DE" sz="1400" dirty="0">
                <a:latin typeface="Titillium Web" panose="00000500000000000000" pitchFamily="2" charset="0"/>
                <a:hlinkClick r:id="rId6"/>
              </a:rPr>
              <a:t>https://wup.zoll.de/wup_online/uebersichten.php?id=1</a:t>
            </a:r>
            <a:r>
              <a:rPr lang="de-DE" sz="1400" dirty="0">
                <a:latin typeface="Titillium Web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50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12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Titillium Web" panose="00000500000000000000" pitchFamily="2" charset="0"/>
              </a:rPr>
              <a:t>Ermächtigter Ausführer</a:t>
            </a:r>
            <a:endParaRPr lang="de-DE" sz="3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D35F704D-2358-7581-E63E-064FD5E191C0}"/>
              </a:ext>
            </a:extLst>
          </p:cNvPr>
          <p:cNvSpPr txBox="1">
            <a:spLocks/>
          </p:cNvSpPr>
          <p:nvPr/>
        </p:nvSpPr>
        <p:spPr>
          <a:xfrm>
            <a:off x="73774" y="847378"/>
            <a:ext cx="1179958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Titillium Web" panose="00000500000000000000" pitchFamily="2" charset="0"/>
              </a:rPr>
              <a:t> </a:t>
            </a:r>
            <a:endParaRPr lang="de-DE" sz="16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BBC199C-680E-4B65-64D9-03C73BDD6CB5}"/>
              </a:ext>
            </a:extLst>
          </p:cNvPr>
          <p:cNvSpPr txBox="1"/>
          <p:nvPr/>
        </p:nvSpPr>
        <p:spPr>
          <a:xfrm>
            <a:off x="131421" y="900376"/>
            <a:ext cx="118817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Europäische Union hat mit Staaten und Staatengruppen Präferenzabkommen abgeschlossen. Diese sollen den Warenaustausch vereinfachen. </a:t>
            </a:r>
          </a:p>
          <a:p>
            <a:r>
              <a:rPr lang="de-DE" dirty="0"/>
              <a:t>Achtung: Es gibt einseitige und zweiseitige Handelsabkommen</a:t>
            </a:r>
          </a:p>
          <a:p>
            <a:endParaRPr lang="de-DE" dirty="0"/>
          </a:p>
          <a:p>
            <a:r>
              <a:rPr lang="de-DE" dirty="0"/>
              <a:t>Voraussetzung für Status Ermächtigter Ausführer</a:t>
            </a:r>
          </a:p>
          <a:p>
            <a:pPr marL="285750" indent="-285750">
              <a:buFontTx/>
              <a:buChar char="-"/>
            </a:pPr>
            <a:r>
              <a:rPr lang="de-DE" dirty="0"/>
              <a:t>Präferenzkalkulation</a:t>
            </a:r>
          </a:p>
          <a:p>
            <a:pPr marL="285750" indent="-285750">
              <a:buFontTx/>
              <a:buChar char="-"/>
            </a:pPr>
            <a:r>
              <a:rPr lang="de-DE" dirty="0"/>
              <a:t>Arbeits- und Organisationsanweisung</a:t>
            </a:r>
          </a:p>
          <a:p>
            <a:pPr marL="285750" indent="-285750">
              <a:buFontTx/>
              <a:buChar char="-"/>
            </a:pPr>
            <a:r>
              <a:rPr lang="de-DE" dirty="0"/>
              <a:t>Dokumentation</a:t>
            </a:r>
          </a:p>
          <a:p>
            <a:endParaRPr lang="de-DE" dirty="0"/>
          </a:p>
          <a:p>
            <a:r>
              <a:rPr lang="de-DE" dirty="0"/>
              <a:t>Normalverfahren:</a:t>
            </a:r>
          </a:p>
          <a:p>
            <a:r>
              <a:rPr lang="de-DE" dirty="0"/>
              <a:t>Zolldokument: Warenverkehrsbescheinigung</a:t>
            </a:r>
          </a:p>
          <a:p>
            <a:r>
              <a:rPr lang="de-DE" dirty="0"/>
              <a:t>Nachteil: Vorlage beim Zollamt, Präferenzkalkulation muss vorgelegt werden</a:t>
            </a:r>
          </a:p>
          <a:p>
            <a:endParaRPr lang="de-DE" dirty="0"/>
          </a:p>
          <a:p>
            <a:r>
              <a:rPr lang="de-DE" dirty="0"/>
              <a:t>Bewilligung Ermächtigter Ausführer:</a:t>
            </a:r>
          </a:p>
          <a:p>
            <a:r>
              <a:rPr lang="de-DE" dirty="0"/>
              <a:t>Ursprungserklärung auf Handelsdokument</a:t>
            </a:r>
          </a:p>
          <a:p>
            <a:r>
              <a:rPr lang="de-DE" dirty="0"/>
              <a:t>Vorteil: Formular und Fahrt zum Zollamt entfallen</a:t>
            </a:r>
          </a:p>
          <a:p>
            <a:r>
              <a:rPr lang="de-DE" dirty="0"/>
              <a:t>Präferenzkalkulation muss dokumentiert werden</a:t>
            </a:r>
          </a:p>
        </p:txBody>
      </p:sp>
    </p:spTree>
    <p:extLst>
      <p:ext uri="{BB962C8B-B14F-4D97-AF65-F5344CB8AC3E}">
        <p14:creationId xmlns:p14="http://schemas.microsoft.com/office/powerpoint/2010/main" val="391977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13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Titillium Web" panose="00000500000000000000" pitchFamily="2" charset="0"/>
              </a:rPr>
              <a:t>Ermächtigter Ausführer</a:t>
            </a:r>
            <a:endParaRPr lang="de-DE" sz="3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D35F704D-2358-7581-E63E-064FD5E191C0}"/>
              </a:ext>
            </a:extLst>
          </p:cNvPr>
          <p:cNvSpPr txBox="1">
            <a:spLocks/>
          </p:cNvSpPr>
          <p:nvPr/>
        </p:nvSpPr>
        <p:spPr>
          <a:xfrm>
            <a:off x="73774" y="847378"/>
            <a:ext cx="1179958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Titillium Web" panose="00000500000000000000" pitchFamily="2" charset="0"/>
              </a:rPr>
              <a:t> </a:t>
            </a:r>
            <a:endParaRPr lang="de-DE" sz="16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BBC199C-680E-4B65-64D9-03C73BDD6CB5}"/>
              </a:ext>
            </a:extLst>
          </p:cNvPr>
          <p:cNvSpPr txBox="1"/>
          <p:nvPr/>
        </p:nvSpPr>
        <p:spPr>
          <a:xfrm>
            <a:off x="131421" y="900376"/>
            <a:ext cx="118817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Präferenzkalkulation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Arbeits- und Organisationsanweisung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743F3E6-9F5D-F489-5640-B5FD0BAE0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074" y="874162"/>
            <a:ext cx="1485183" cy="1826604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4BAAB15-1D8B-11BE-7077-4B973DB13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620218"/>
              </p:ext>
            </p:extLst>
          </p:nvPr>
        </p:nvGraphicFramePr>
        <p:xfrm>
          <a:off x="262822" y="1271717"/>
          <a:ext cx="6032504" cy="1417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163">
                  <a:extLst>
                    <a:ext uri="{9D8B030D-6E8A-4147-A177-3AD203B41FA5}">
                      <a16:colId xmlns:a16="http://schemas.microsoft.com/office/drawing/2014/main" val="1569241622"/>
                    </a:ext>
                  </a:extLst>
                </a:gridCol>
                <a:gridCol w="2132279">
                  <a:extLst>
                    <a:ext uri="{9D8B030D-6E8A-4147-A177-3AD203B41FA5}">
                      <a16:colId xmlns:a16="http://schemas.microsoft.com/office/drawing/2014/main" val="3990885941"/>
                    </a:ext>
                  </a:extLst>
                </a:gridCol>
                <a:gridCol w="707774">
                  <a:extLst>
                    <a:ext uri="{9D8B030D-6E8A-4147-A177-3AD203B41FA5}">
                      <a16:colId xmlns:a16="http://schemas.microsoft.com/office/drawing/2014/main" val="1492229229"/>
                    </a:ext>
                  </a:extLst>
                </a:gridCol>
                <a:gridCol w="671938">
                  <a:extLst>
                    <a:ext uri="{9D8B030D-6E8A-4147-A177-3AD203B41FA5}">
                      <a16:colId xmlns:a16="http://schemas.microsoft.com/office/drawing/2014/main" val="2065742429"/>
                    </a:ext>
                  </a:extLst>
                </a:gridCol>
                <a:gridCol w="636101">
                  <a:extLst>
                    <a:ext uri="{9D8B030D-6E8A-4147-A177-3AD203B41FA5}">
                      <a16:colId xmlns:a16="http://schemas.microsoft.com/office/drawing/2014/main" val="2566965567"/>
                    </a:ext>
                  </a:extLst>
                </a:gridCol>
                <a:gridCol w="439000">
                  <a:extLst>
                    <a:ext uri="{9D8B030D-6E8A-4147-A177-3AD203B41FA5}">
                      <a16:colId xmlns:a16="http://schemas.microsoft.com/office/drawing/2014/main" val="3926217676"/>
                    </a:ext>
                  </a:extLst>
                </a:gridCol>
                <a:gridCol w="349408">
                  <a:extLst>
                    <a:ext uri="{9D8B030D-6E8A-4147-A177-3AD203B41FA5}">
                      <a16:colId xmlns:a16="http://schemas.microsoft.com/office/drawing/2014/main" val="3969826176"/>
                    </a:ext>
                  </a:extLst>
                </a:gridCol>
                <a:gridCol w="692841">
                  <a:extLst>
                    <a:ext uri="{9D8B030D-6E8A-4147-A177-3AD203B41FA5}">
                      <a16:colId xmlns:a16="http://schemas.microsoft.com/office/drawing/2014/main" val="4117050852"/>
                    </a:ext>
                  </a:extLst>
                </a:gridCol>
              </a:tblGrid>
              <a:tr h="12890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de-DE" sz="700" u="none" strike="noStrike">
                          <a:effectLst/>
                        </a:rPr>
                        <a:t>Superchemikalie Artikelnummer 1 Zolltarifnummer 380750000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70382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Position</a:t>
                      </a:r>
                      <a:endParaRPr lang="de-DE" sz="700" b="0" i="0" u="none" strike="noStrike">
                        <a:effectLst/>
                        <a:latin typeface="Arial   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 dirty="0">
                          <a:effectLst/>
                        </a:rPr>
                        <a:t>Rohstoff</a:t>
                      </a:r>
                      <a:endParaRPr lang="de-DE" sz="700" b="0" i="0" u="none" strike="noStrike" dirty="0">
                        <a:effectLst/>
                        <a:latin typeface="Arial   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Zolltarifnummer</a:t>
                      </a:r>
                      <a:endParaRPr lang="de-DE" sz="700" b="0" i="0" u="none" strike="noStrike">
                        <a:effectLst/>
                        <a:latin typeface="Arial   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Ursprungsland</a:t>
                      </a:r>
                      <a:endParaRPr lang="de-DE" sz="700" b="0" i="0" u="none" strike="noStrike">
                        <a:effectLst/>
                        <a:latin typeface="Arial   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Einkaufspreis</a:t>
                      </a:r>
                      <a:endParaRPr lang="de-DE" sz="700" b="0" i="0" u="none" strike="noStrike">
                        <a:effectLst/>
                        <a:latin typeface="Arial   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Währung</a:t>
                      </a:r>
                      <a:endParaRPr lang="de-DE" sz="700" b="0" i="0" u="none" strike="noStrike">
                        <a:effectLst/>
                        <a:latin typeface="Arial   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Menge</a:t>
                      </a:r>
                      <a:endParaRPr lang="de-DE" sz="700" b="0" i="0" u="none" strike="noStrike">
                        <a:effectLst/>
                        <a:latin typeface="Arial   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Einheit</a:t>
                      </a:r>
                      <a:endParaRPr lang="de-DE" sz="700" b="0" i="0" u="none" strike="noStrike">
                        <a:effectLst/>
                        <a:latin typeface="Arial   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93324273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10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Megaplast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38074000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BR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700" u="none" strike="noStrike">
                          <a:effectLst/>
                        </a:rPr>
                        <a:t>1,12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EUR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700" u="none" strike="noStrike">
                          <a:effectLst/>
                        </a:rPr>
                        <a:t>0,225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KG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29015870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20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Supraclear A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31021010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CN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700" u="none" strike="noStrike">
                          <a:effectLst/>
                        </a:rPr>
                        <a:t>1,65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EUR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700" u="none" strike="noStrike">
                          <a:effectLst/>
                        </a:rPr>
                        <a:t>0,425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KG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844513103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30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Prepstar Bemina AD-99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29319000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PL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700" u="none" strike="noStrike">
                          <a:effectLst/>
                        </a:rPr>
                        <a:t>1,09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EUR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700" u="none" strike="noStrike">
                          <a:effectLst/>
                        </a:rPr>
                        <a:t>0,150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KG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10792333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40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Kieselsäure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26030000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ES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700" u="none" strike="noStrike">
                          <a:effectLst/>
                        </a:rPr>
                        <a:t>0,69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EUR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700" u="none" strike="noStrike">
                          <a:effectLst/>
                        </a:rPr>
                        <a:t>0,200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KG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18595914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50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Blecheimer 1 Liter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73102910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DE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700" u="none" strike="noStrike">
                          <a:effectLst/>
                        </a:rPr>
                        <a:t>1,56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EUR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700" u="none" strike="noStrike">
                          <a:effectLst/>
                        </a:rPr>
                        <a:t>1,000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u="none" strike="noStrike">
                          <a:effectLst/>
                        </a:rPr>
                        <a:t>ST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74872964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u="none" strike="noStrike">
                          <a:effectLst/>
                        </a:rPr>
                        <a:t>Rohstoffe gesamt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700" u="none" strike="noStrike">
                          <a:effectLst/>
                        </a:rPr>
                        <a:t>6,11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u="none" strike="noStrike">
                          <a:effectLst/>
                        </a:rPr>
                        <a:t>EUR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700" u="none" strike="noStrike">
                          <a:effectLst/>
                        </a:rPr>
                        <a:t>1,000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u="none" strike="noStrike">
                          <a:effectLst/>
                        </a:rPr>
                        <a:t>KG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790749949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u="none" strike="noStrike">
                          <a:effectLst/>
                        </a:rPr>
                        <a:t>Verkaufspreis ab Werk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700" u="none" strike="noStrike">
                          <a:effectLst/>
                        </a:rPr>
                        <a:t>16,95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u="none" strike="noStrike">
                          <a:effectLst/>
                        </a:rPr>
                        <a:t>EUR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700" u="none" strike="noStrike">
                          <a:effectLst/>
                        </a:rPr>
                        <a:t>1,000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u="none" strike="noStrike">
                          <a:effectLst/>
                        </a:rPr>
                        <a:t>KG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24890492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u="none" strike="noStrike">
                          <a:effectLst/>
                        </a:rPr>
                        <a:t>Rohstoff anteil insgesamt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700" u="none" strike="noStrike">
                          <a:effectLst/>
                        </a:rPr>
                        <a:t>36,0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u="none" strike="noStrike">
                          <a:effectLst/>
                        </a:rPr>
                        <a:t>%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t"/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16831686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u="none" strike="noStrike">
                          <a:effectLst/>
                        </a:rPr>
                        <a:t>Anteil aus gleicher Position wie Fertigerzeugnis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700" u="none" strike="noStrike">
                          <a:effectLst/>
                        </a:rPr>
                        <a:t>6,6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u="none" strike="noStrike">
                          <a:effectLst/>
                        </a:rPr>
                        <a:t>%</a:t>
                      </a:r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t"/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2570076530"/>
                  </a:ext>
                </a:extLst>
              </a:tr>
            </a:tbl>
          </a:graphicData>
        </a:graphic>
      </p:graphicFrame>
      <p:pic>
        <p:nvPicPr>
          <p:cNvPr id="16" name="Grafik 15">
            <a:extLst>
              <a:ext uri="{FF2B5EF4-FFF2-40B4-BE49-F238E27FC236}">
                <a16:creationId xmlns:a16="http://schemas.microsoft.com/office/drawing/2014/main" id="{1A21D5A8-E473-F507-86FD-D127ACF12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22" y="3371917"/>
            <a:ext cx="3312703" cy="258570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27C67ED-7657-DF09-51F4-EFE924117F4B}"/>
              </a:ext>
            </a:extLst>
          </p:cNvPr>
          <p:cNvSpPr txBox="1"/>
          <p:nvPr/>
        </p:nvSpPr>
        <p:spPr>
          <a:xfrm>
            <a:off x="6694434" y="2938455"/>
            <a:ext cx="6162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7"/>
              </a:rPr>
              <a:t>https://wup.zoll.de/wup_online/liste_synopse.php</a:t>
            </a:r>
            <a:r>
              <a:rPr lang="de-DE" dirty="0"/>
              <a:t>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00E5E5D-4A10-D806-A195-5EFFCAC59604}"/>
              </a:ext>
            </a:extLst>
          </p:cNvPr>
          <p:cNvSpPr txBox="1"/>
          <p:nvPr/>
        </p:nvSpPr>
        <p:spPr>
          <a:xfrm>
            <a:off x="4993170" y="4567886"/>
            <a:ext cx="616261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de-DE" sz="1400" b="0" i="0" u="none" strike="noStrike" dirty="0">
                <a:solidFill>
                  <a:srgbClr val="E94F1D"/>
                </a:solidFill>
                <a:effectLst/>
                <a:latin typeface="Titillium Web" panose="00000500000000000000" pitchFamily="2" charset="0"/>
                <a:hlinkClick r:id="rId8" tooltip="CC"/>
              </a:rPr>
              <a:t>CC</a:t>
            </a:r>
            <a:r>
              <a:rPr lang="de-DE" sz="1400" b="0" i="0" dirty="0">
                <a:solidFill>
                  <a:srgbClr val="36312D"/>
                </a:solidFill>
                <a:effectLst/>
                <a:latin typeface="Titillium Web" panose="00000500000000000000" pitchFamily="2" charset="0"/>
              </a:rPr>
              <a:t>: für den Wechsel zu einem anderen Kapitel,</a:t>
            </a:r>
          </a:p>
          <a:p>
            <a:pPr algn="l" fontAlgn="base">
              <a:buFont typeface="+mj-lt"/>
              <a:buAutoNum type="arabicPeriod"/>
            </a:pPr>
            <a:r>
              <a:rPr lang="de-DE" sz="1400" b="0" i="0" u="none" strike="noStrike" dirty="0">
                <a:solidFill>
                  <a:srgbClr val="E94F1D"/>
                </a:solidFill>
                <a:effectLst/>
                <a:latin typeface="Titillium Web" panose="00000500000000000000" pitchFamily="2" charset="0"/>
                <a:hlinkClick r:id="rId9" tooltip="CTH"/>
              </a:rPr>
              <a:t>CTH</a:t>
            </a:r>
            <a:r>
              <a:rPr lang="de-DE" sz="1400" b="0" i="0" dirty="0">
                <a:solidFill>
                  <a:srgbClr val="36312D"/>
                </a:solidFill>
                <a:effectLst/>
                <a:latin typeface="Titillium Web" panose="00000500000000000000" pitchFamily="2" charset="0"/>
              </a:rPr>
              <a:t>: für den Wechsel zu einer anderen Position,</a:t>
            </a:r>
          </a:p>
          <a:p>
            <a:pPr algn="l" fontAlgn="base">
              <a:buFont typeface="+mj-lt"/>
              <a:buAutoNum type="arabicPeriod"/>
            </a:pPr>
            <a:r>
              <a:rPr lang="de-DE" sz="1400" b="0" i="0" u="none" strike="noStrike" dirty="0">
                <a:solidFill>
                  <a:srgbClr val="E94F1D"/>
                </a:solidFill>
                <a:effectLst/>
                <a:latin typeface="Titillium Web" panose="00000500000000000000" pitchFamily="2" charset="0"/>
                <a:hlinkClick r:id="rId10" tooltip="CTSH"/>
              </a:rPr>
              <a:t>CTSH</a:t>
            </a:r>
            <a:r>
              <a:rPr lang="de-DE" sz="1400" b="0" i="0" dirty="0">
                <a:solidFill>
                  <a:srgbClr val="36312D"/>
                </a:solidFill>
                <a:effectLst/>
                <a:latin typeface="Titillium Web" panose="00000500000000000000" pitchFamily="2" charset="0"/>
              </a:rPr>
              <a:t>: für den Wechsel zu einer anderen Unterposition,</a:t>
            </a:r>
          </a:p>
          <a:p>
            <a:pPr algn="l" fontAlgn="base">
              <a:buFont typeface="+mj-lt"/>
              <a:buAutoNum type="arabicPeriod"/>
            </a:pPr>
            <a:r>
              <a:rPr lang="de-DE" sz="1400" b="0" i="0" u="none" strike="noStrike" dirty="0">
                <a:solidFill>
                  <a:srgbClr val="E94F1D"/>
                </a:solidFill>
                <a:effectLst/>
                <a:latin typeface="Titillium Web" panose="00000500000000000000" pitchFamily="2" charset="0"/>
                <a:hlinkClick r:id="rId11" tooltip="CTHS"/>
              </a:rPr>
              <a:t>CTHS</a:t>
            </a:r>
            <a:r>
              <a:rPr lang="de-DE" sz="1400" b="0" i="0" dirty="0">
                <a:solidFill>
                  <a:srgbClr val="36312D"/>
                </a:solidFill>
                <a:effectLst/>
                <a:latin typeface="Titillium Web" panose="00000500000000000000" pitchFamily="2" charset="0"/>
              </a:rPr>
              <a:t>: für den Wechsel zu einer anderen Teilposition und</a:t>
            </a:r>
          </a:p>
          <a:p>
            <a:pPr algn="l" fontAlgn="base">
              <a:buFont typeface="+mj-lt"/>
              <a:buAutoNum type="arabicPeriod"/>
            </a:pPr>
            <a:r>
              <a:rPr lang="de-DE" sz="1400" b="0" i="0" u="none" strike="noStrike" dirty="0">
                <a:solidFill>
                  <a:srgbClr val="E94F1D"/>
                </a:solidFill>
                <a:effectLst/>
                <a:latin typeface="Titillium Web" panose="00000500000000000000" pitchFamily="2" charset="0"/>
                <a:hlinkClick r:id="rId12" tooltip="CTSHS"/>
              </a:rPr>
              <a:t>CTSHS</a:t>
            </a:r>
            <a:r>
              <a:rPr lang="de-DE" sz="1400" b="0" i="0" dirty="0">
                <a:solidFill>
                  <a:srgbClr val="36312D"/>
                </a:solidFill>
                <a:effectLst/>
                <a:latin typeface="Titillium Web" panose="00000500000000000000" pitchFamily="2" charset="0"/>
              </a:rPr>
              <a:t>: für den Wechsel zu einer anderen Teilunterposition</a:t>
            </a:r>
          </a:p>
        </p:txBody>
      </p:sp>
    </p:spTree>
    <p:extLst>
      <p:ext uri="{BB962C8B-B14F-4D97-AF65-F5344CB8AC3E}">
        <p14:creationId xmlns:p14="http://schemas.microsoft.com/office/powerpoint/2010/main" val="316191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14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Titillium Web" panose="00000500000000000000" pitchFamily="2" charset="0"/>
              </a:rPr>
              <a:t>Registrierter Ausführer</a:t>
            </a:r>
            <a:endParaRPr lang="de-DE" sz="3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D35F704D-2358-7581-E63E-064FD5E191C0}"/>
              </a:ext>
            </a:extLst>
          </p:cNvPr>
          <p:cNvSpPr txBox="1">
            <a:spLocks/>
          </p:cNvSpPr>
          <p:nvPr/>
        </p:nvSpPr>
        <p:spPr>
          <a:xfrm>
            <a:off x="73774" y="847378"/>
            <a:ext cx="1179958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Titillium Web" panose="00000500000000000000" pitchFamily="2" charset="0"/>
              </a:rPr>
              <a:t> </a:t>
            </a:r>
            <a:endParaRPr lang="de-DE" sz="16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BBC199C-680E-4B65-64D9-03C73BDD6CB5}"/>
              </a:ext>
            </a:extLst>
          </p:cNvPr>
          <p:cNvSpPr txBox="1"/>
          <p:nvPr/>
        </p:nvSpPr>
        <p:spPr>
          <a:xfrm>
            <a:off x="131421" y="900376"/>
            <a:ext cx="612028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Für den Status REX braucht man kein Bewilligungsverfahren!</a:t>
            </a:r>
          </a:p>
          <a:p>
            <a:r>
              <a:rPr lang="de-DE" dirty="0"/>
              <a:t>Registrierung reicht aus.</a:t>
            </a:r>
          </a:p>
          <a:p>
            <a:endParaRPr lang="de-DE" dirty="0"/>
          </a:p>
          <a:p>
            <a:r>
              <a:rPr lang="de-DE" dirty="0"/>
              <a:t>REX wird für Freihandelsabkommen verwendet: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Kanada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Japan</a:t>
            </a: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Singapur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Vereinigtes Königreich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Vietnam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Elfenbeinküste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Ghana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Komoren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Madagaskar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Mauritius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Seychellen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Simbabwe</a:t>
            </a:r>
          </a:p>
          <a:p>
            <a:endParaRPr lang="de-DE" dirty="0"/>
          </a:p>
          <a:p>
            <a:r>
              <a:rPr lang="de-DE" dirty="0"/>
              <a:t>Achtung: Präferenzkalkulationen dokumentieren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E55D155-0B0A-A04E-54EA-66DF9F351181}"/>
              </a:ext>
            </a:extLst>
          </p:cNvPr>
          <p:cNvSpPr txBox="1"/>
          <p:nvPr/>
        </p:nvSpPr>
        <p:spPr>
          <a:xfrm>
            <a:off x="4515876" y="2689672"/>
            <a:ext cx="74889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e-DE" sz="1400" b="0" i="0" dirty="0">
                <a:solidFill>
                  <a:srgbClr val="0070C0"/>
                </a:solidFill>
                <a:effectLst/>
                <a:latin typeface="Titillium Web" panose="00000500000000000000" pitchFamily="2" charset="0"/>
              </a:rPr>
              <a:t>Registrierung:</a:t>
            </a:r>
          </a:p>
          <a:p>
            <a:pPr algn="l" fontAlgn="base"/>
            <a:endParaRPr lang="de-DE" sz="1400" dirty="0">
              <a:solidFill>
                <a:srgbClr val="0070C0"/>
              </a:solidFill>
              <a:latin typeface="Titillium Web" panose="00000500000000000000" pitchFamily="2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de-DE" sz="1400" b="0" i="0" dirty="0">
                <a:solidFill>
                  <a:srgbClr val="0070C0"/>
                </a:solidFill>
                <a:effectLst/>
                <a:latin typeface="Titillium Web" panose="00000500000000000000" pitchFamily="2" charset="0"/>
              </a:rPr>
              <a:t>Formular 0442</a:t>
            </a:r>
          </a:p>
          <a:p>
            <a:pPr algn="l" fontAlgn="base"/>
            <a:r>
              <a:rPr lang="de-DE" sz="1400" dirty="0">
                <a:solidFill>
                  <a:srgbClr val="0070C0"/>
                </a:solidFill>
                <a:latin typeface="Titillium Web" panose="00000500000000000000" pitchFamily="2" charset="0"/>
              </a:rPr>
              <a:t>oder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70C0"/>
                </a:solidFill>
                <a:latin typeface="Titillium Web" panose="00000500000000000000" pitchFamily="2" charset="0"/>
              </a:rPr>
              <a:t>Bürger- und Geschäftskundenportal (</a:t>
            </a:r>
            <a:r>
              <a:rPr lang="de-DE" sz="1400" dirty="0" err="1">
                <a:solidFill>
                  <a:srgbClr val="0070C0"/>
                </a:solidFill>
                <a:latin typeface="Titillium Web" panose="00000500000000000000" pitchFamily="2" charset="0"/>
              </a:rPr>
              <a:t>BuG</a:t>
            </a:r>
            <a:r>
              <a:rPr lang="de-DE" sz="1400" dirty="0">
                <a:solidFill>
                  <a:srgbClr val="0070C0"/>
                </a:solidFill>
                <a:latin typeface="Titillium Web" panose="00000500000000000000" pitchFamily="2" charset="0"/>
              </a:rPr>
              <a:t>)</a:t>
            </a:r>
          </a:p>
          <a:p>
            <a:pPr algn="l" fontAlgn="base"/>
            <a:r>
              <a:rPr lang="de-DE" sz="1400" b="0" i="0" dirty="0">
                <a:solidFill>
                  <a:srgbClr val="0070C0"/>
                </a:solidFill>
                <a:effectLst/>
                <a:latin typeface="Titillium Web" panose="00000500000000000000" pitchFamily="2" charset="0"/>
              </a:rPr>
              <a:t>oder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70C0"/>
                </a:solidFill>
                <a:latin typeface="Titillium Web" panose="00000500000000000000" pitchFamily="2" charset="0"/>
              </a:rPr>
              <a:t>EU-Trader-Portal (</a:t>
            </a:r>
            <a:r>
              <a:rPr lang="de-DE" sz="1400" b="0" i="0" dirty="0">
                <a:solidFill>
                  <a:srgbClr val="0070C0"/>
                </a:solidFill>
                <a:effectLst/>
                <a:latin typeface="Titillium Web" panose="00000500000000000000" pitchFamily="2" charset="0"/>
              </a:rPr>
              <a:t>Zugang zum Uniform User Management (UUM) &amp; Digital </a:t>
            </a:r>
            <a:r>
              <a:rPr lang="de-DE" sz="1400" b="0" i="0" dirty="0" err="1">
                <a:solidFill>
                  <a:srgbClr val="0070C0"/>
                </a:solidFill>
                <a:effectLst/>
                <a:latin typeface="Titillium Web" panose="00000500000000000000" pitchFamily="2" charset="0"/>
              </a:rPr>
              <a:t>Signature</a:t>
            </a:r>
            <a:r>
              <a:rPr lang="de-DE" sz="1400" b="0" i="0" dirty="0">
                <a:solidFill>
                  <a:srgbClr val="0070C0"/>
                </a:solidFill>
                <a:effectLst/>
                <a:latin typeface="Titillium Web" panose="00000500000000000000" pitchFamily="2" charset="0"/>
              </a:rPr>
              <a:t> (DS) </a:t>
            </a:r>
            <a:r>
              <a:rPr lang="de-DE" sz="1400" dirty="0">
                <a:solidFill>
                  <a:srgbClr val="0070C0"/>
                </a:solidFill>
                <a:latin typeface="Titillium Web" panose="00000500000000000000" pitchFamily="2" charset="0"/>
              </a:rPr>
              <a:t>System in Deutschland ein Antrag mit dem Antragsformular 05700 bei der Generalzolldirektion, Direktion II, Team Stammdatenmanagement – Dienstort Dresden)</a:t>
            </a:r>
            <a:endParaRPr lang="de-DE" sz="1400" b="0" i="0" dirty="0">
              <a:solidFill>
                <a:srgbClr val="0070C0"/>
              </a:solidFill>
              <a:effectLst/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38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15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Titillium Web" panose="00000500000000000000" pitchFamily="2" charset="0"/>
              </a:rPr>
              <a:t>Registrierter Ausführer</a:t>
            </a:r>
            <a:endParaRPr lang="de-DE" sz="3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D35F704D-2358-7581-E63E-064FD5E191C0}"/>
              </a:ext>
            </a:extLst>
          </p:cNvPr>
          <p:cNvSpPr txBox="1">
            <a:spLocks/>
          </p:cNvSpPr>
          <p:nvPr/>
        </p:nvSpPr>
        <p:spPr>
          <a:xfrm>
            <a:off x="73774" y="847378"/>
            <a:ext cx="1179958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Titillium Web" panose="00000500000000000000" pitchFamily="2" charset="0"/>
              </a:rPr>
              <a:t> </a:t>
            </a:r>
            <a:endParaRPr lang="de-DE" sz="16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BBC199C-680E-4B65-64D9-03C73BDD6CB5}"/>
              </a:ext>
            </a:extLst>
          </p:cNvPr>
          <p:cNvSpPr txBox="1"/>
          <p:nvPr/>
        </p:nvSpPr>
        <p:spPr>
          <a:xfrm>
            <a:off x="131421" y="900376"/>
            <a:ext cx="61202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Titillium Web" panose="00000500000000000000" pitchFamily="2" charset="0"/>
              </a:rPr>
              <a:t>Pflichten des Ausführers und des registrierten Ausführers </a:t>
            </a:r>
          </a:p>
          <a:p>
            <a:r>
              <a:rPr lang="de-DE" sz="1400" b="1" dirty="0">
                <a:latin typeface="Titillium Web" panose="00000500000000000000" pitchFamily="2" charset="0"/>
              </a:rPr>
              <a:t>Welche Pflichten hat ein Ausführer auch als REX?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>
                <a:latin typeface="Titillium Web" panose="00000500000000000000" pitchFamily="2" charset="0"/>
              </a:rPr>
              <a:t>Ursprungserklärungen und Erklärungen zum Ursprung dürfen beim Export auf der Grundlage von Freihandelsabkommen ausgefertigt werden, wenn die auszuführenden Erzeugnisse einen präferenziellen Ursprung nach den jeweils anwendbaren Regeln des Abkommens besitzen. 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>
                <a:latin typeface="Titillium Web" panose="00000500000000000000" pitchFamily="2" charset="0"/>
              </a:rPr>
              <a:t>Erklärungen zum Ursprung (APS) dürfen nur für Waren ausgefertigt werden, die zu Kumulierungszwecken in ein begünstigtes Land des APS ausgeführt werden und die Ursprungsregeln des APS erfüllen. 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>
                <a:latin typeface="Titillium Web" panose="00000500000000000000" pitchFamily="2" charset="0"/>
              </a:rPr>
              <a:t>Erklärungen zum Ursprung (ÜLG) dürfen nur für Waren ausgefertigt werden, die zu Kumulierungszwecken in ÜLG ausgeführt werden und die Ursprungsregeln der ÜLG-Präferenzregelung erfüllen. (Dies gilt nach Artikel 45 Absatz 1 c) Übersee-Assoziationsbeschluss sinngemäß für Ausfuhren in ÜLG, die für Ursprungserzeugnisse der EU einseitig Zollpräferenzen gewähren.) 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>
                <a:latin typeface="Titillium Web" panose="00000500000000000000" pitchFamily="2" charset="0"/>
              </a:rPr>
              <a:t>Es wird eine geeignete kaufmännische Buchführung über die Herstellung und die Lieferung dieser Waren geführt. 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>
                <a:latin typeface="Titillium Web" panose="00000500000000000000" pitchFamily="2" charset="0"/>
              </a:rPr>
              <a:t>Folgende Unterlagen sind aufzubewahren: ˗ Kopien aller ausgefertigten Erklärungen, ˗ Aufzeichnungen über die verwendeten Vormaterialien mit und ohne Ursprungseigenschaft sowie die Produktions- und Lagerbuchführung, ˗ sämtliche Belege / Zollbescheinigungen über die bei der Herstellung verwendeten Vormaterialien.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EE2786E-CA9B-BB3A-0C8C-626DED3D4B61}"/>
              </a:ext>
            </a:extLst>
          </p:cNvPr>
          <p:cNvSpPr txBox="1"/>
          <p:nvPr/>
        </p:nvSpPr>
        <p:spPr>
          <a:xfrm>
            <a:off x="7173881" y="1717511"/>
            <a:ext cx="41702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latin typeface="Titillium Web" panose="00000500000000000000" pitchFamily="2" charset="0"/>
              </a:rPr>
              <a:t>Welche weiteren Pflichten hat ein REX? </a:t>
            </a:r>
            <a:r>
              <a:rPr lang="de-DE" sz="1400" dirty="0">
                <a:latin typeface="Titillium Web" panose="00000500000000000000" pitchFamily="2" charset="0"/>
              </a:rPr>
              <a:t>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Titillium Web" panose="00000500000000000000" pitchFamily="2" charset="0"/>
              </a:rPr>
              <a:t>Die Zusammenarbeit mit dem zuständigen Hauptzollamt ist sicherzustellen. 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Titillium Web" panose="00000500000000000000" pitchFamily="2" charset="0"/>
              </a:rPr>
              <a:t>Das zuständige Hauptzollamt ist unverzüglich zu informieren, wenn nach Erhalt der REX-Nummer Änderungen zu den registrierten Daten eintreten.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Titillium Web" panose="00000500000000000000" pitchFamily="2" charset="0"/>
              </a:rPr>
              <a:t>Die Streichung aus dem System ist zu beantragen, sobald die vorstehenden Bedingungen für die Ausfuhr von Waren nicht mehr erfüllt oder solche Ausfuhren nicht mehr beabsichtigt sind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8C88420-199B-F51C-E16B-B4B0FA3E1BFD}"/>
              </a:ext>
            </a:extLst>
          </p:cNvPr>
          <p:cNvSpPr txBox="1"/>
          <p:nvPr/>
        </p:nvSpPr>
        <p:spPr>
          <a:xfrm>
            <a:off x="7963593" y="5084492"/>
            <a:ext cx="2671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Titillium Web" panose="00000500000000000000" pitchFamily="2" charset="0"/>
              </a:rPr>
              <a:t>Quelle: www.zoll.de</a:t>
            </a:r>
          </a:p>
        </p:txBody>
      </p:sp>
    </p:spTree>
    <p:extLst>
      <p:ext uri="{BB962C8B-B14F-4D97-AF65-F5344CB8AC3E}">
        <p14:creationId xmlns:p14="http://schemas.microsoft.com/office/powerpoint/2010/main" val="297834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16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Titillium Web" panose="00000500000000000000" pitchFamily="2" charset="0"/>
              </a:rPr>
              <a:t>Aktive Veredelung</a:t>
            </a:r>
            <a:endParaRPr lang="de-DE" sz="3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D35F704D-2358-7581-E63E-064FD5E191C0}"/>
              </a:ext>
            </a:extLst>
          </p:cNvPr>
          <p:cNvSpPr txBox="1">
            <a:spLocks/>
          </p:cNvSpPr>
          <p:nvPr/>
        </p:nvSpPr>
        <p:spPr>
          <a:xfrm>
            <a:off x="73774" y="847378"/>
            <a:ext cx="1179958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Titillium Web" panose="00000500000000000000" pitchFamily="2" charset="0"/>
              </a:rPr>
              <a:t> </a:t>
            </a:r>
            <a:endParaRPr lang="de-DE" sz="16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BBC199C-680E-4B65-64D9-03C73BDD6CB5}"/>
              </a:ext>
            </a:extLst>
          </p:cNvPr>
          <p:cNvSpPr txBox="1"/>
          <p:nvPr/>
        </p:nvSpPr>
        <p:spPr>
          <a:xfrm>
            <a:off x="3754199" y="-518330"/>
            <a:ext cx="612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</p:txBody>
      </p:sp>
      <p:pic>
        <p:nvPicPr>
          <p:cNvPr id="1026" name="Picture 2" descr="Aktive Veredlung">
            <a:extLst>
              <a:ext uri="{FF2B5EF4-FFF2-40B4-BE49-F238E27FC236}">
                <a16:creationId xmlns:a16="http://schemas.microsoft.com/office/drawing/2014/main" id="{C5B243BB-104D-9EFD-011E-DBE19B854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78" y="976832"/>
            <a:ext cx="4572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CCCBACA-E00F-B826-D8FB-914A5184BEB4}"/>
              </a:ext>
            </a:extLst>
          </p:cNvPr>
          <p:cNvSpPr txBox="1"/>
          <p:nvPr/>
        </p:nvSpPr>
        <p:spPr>
          <a:xfrm>
            <a:off x="10996958" y="3397594"/>
            <a:ext cx="9421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latin typeface="Titillium Web" panose="00000500000000000000" pitchFamily="2" charset="0"/>
              </a:rPr>
              <a:t>Quelle: Zoll.de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0FEED7E-76F6-2523-53A7-A9EFFA84DCB6}"/>
              </a:ext>
            </a:extLst>
          </p:cNvPr>
          <p:cNvSpPr txBox="1"/>
          <p:nvPr/>
        </p:nvSpPr>
        <p:spPr>
          <a:xfrm>
            <a:off x="509216" y="1396240"/>
            <a:ext cx="626938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Titillium Web" panose="00000500000000000000" pitchFamily="2" charset="0"/>
              </a:rPr>
              <a:t>Nicht-Unionsware z. B. Ware Ihres Kunden in der Schweiz</a:t>
            </a:r>
          </a:p>
          <a:p>
            <a:r>
              <a:rPr lang="de-DE" sz="1600" dirty="0">
                <a:latin typeface="Titillium Web" panose="00000500000000000000" pitchFamily="2" charset="0"/>
              </a:rPr>
              <a:t>wird in der Europäischen Union bearbeitet bzw. veredelt</a:t>
            </a:r>
          </a:p>
          <a:p>
            <a:endParaRPr lang="de-DE" sz="1600" dirty="0">
              <a:latin typeface="Titillium Web" panose="00000500000000000000" pitchFamily="2" charset="0"/>
            </a:endParaRPr>
          </a:p>
          <a:p>
            <a:r>
              <a:rPr lang="de-DE" sz="1600" dirty="0">
                <a:latin typeface="Titillium Web" panose="00000500000000000000" pitchFamily="2" charset="0"/>
              </a:rPr>
              <a:t>Vorteil: Keine Zölle</a:t>
            </a:r>
          </a:p>
          <a:p>
            <a:endParaRPr lang="de-DE" sz="1600" dirty="0">
              <a:latin typeface="Titillium Web" panose="00000500000000000000" pitchFamily="2" charset="0"/>
            </a:endParaRPr>
          </a:p>
          <a:p>
            <a:r>
              <a:rPr lang="de-DE" sz="1600" dirty="0">
                <a:latin typeface="Titillium Web" panose="00000500000000000000" pitchFamily="2" charset="0"/>
              </a:rPr>
              <a:t>Bewilligung entweder vorab oder Beantragung bei der Überführung in das Verfahren AV</a:t>
            </a:r>
          </a:p>
          <a:p>
            <a:endParaRPr lang="de-DE" sz="1600" dirty="0">
              <a:latin typeface="Titillium Web" panose="00000500000000000000" pitchFamily="2" charset="0"/>
            </a:endParaRPr>
          </a:p>
          <a:p>
            <a:r>
              <a:rPr lang="de-DE" sz="1600" dirty="0">
                <a:latin typeface="Titillium Web" panose="00000500000000000000" pitchFamily="2" charset="0"/>
              </a:rPr>
              <a:t>Nach Bearbeitung zwei Möglichkeiten: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Wiederausfuhr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Verzollung (freier Verkehr)</a:t>
            </a:r>
          </a:p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2EBD24C-257F-2E57-BF0A-F9D2F8C97D04}"/>
              </a:ext>
            </a:extLst>
          </p:cNvPr>
          <p:cNvSpPr txBox="1"/>
          <p:nvPr/>
        </p:nvSpPr>
        <p:spPr>
          <a:xfrm>
            <a:off x="6012043" y="5387842"/>
            <a:ext cx="464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  <a:latin typeface="Titillium Web" panose="00000500000000000000" pitchFamily="2" charset="0"/>
              </a:rPr>
              <a:t>Gegenstück: Passive Veredelung</a:t>
            </a:r>
          </a:p>
        </p:txBody>
      </p:sp>
    </p:spTree>
    <p:extLst>
      <p:ext uri="{BB962C8B-B14F-4D97-AF65-F5344CB8AC3E}">
        <p14:creationId xmlns:p14="http://schemas.microsoft.com/office/powerpoint/2010/main" val="1305046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17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Titillium Web" panose="00000500000000000000" pitchFamily="2" charset="0"/>
              </a:rPr>
              <a:t>Zugelassener Wirtschaftsbeteiligter AEO</a:t>
            </a:r>
            <a:endParaRPr lang="de-DE" sz="3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D35F704D-2358-7581-E63E-064FD5E191C0}"/>
              </a:ext>
            </a:extLst>
          </p:cNvPr>
          <p:cNvSpPr txBox="1">
            <a:spLocks/>
          </p:cNvSpPr>
          <p:nvPr/>
        </p:nvSpPr>
        <p:spPr>
          <a:xfrm>
            <a:off x="73774" y="847378"/>
            <a:ext cx="1179958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Titillium Web" panose="00000500000000000000" pitchFamily="2" charset="0"/>
              </a:rPr>
              <a:t> </a:t>
            </a:r>
            <a:endParaRPr lang="de-DE" sz="16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BBC199C-680E-4B65-64D9-03C73BDD6CB5}"/>
              </a:ext>
            </a:extLst>
          </p:cNvPr>
          <p:cNvSpPr txBox="1"/>
          <p:nvPr/>
        </p:nvSpPr>
        <p:spPr>
          <a:xfrm>
            <a:off x="131421" y="900376"/>
            <a:ext cx="86128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latin typeface="Titillium Web" panose="00000500000000000000" pitchFamily="2" charset="0"/>
              </a:rPr>
              <a:t>Authorized</a:t>
            </a:r>
            <a:r>
              <a:rPr lang="de-DE" b="1" dirty="0">
                <a:latin typeface="Titillium Web" panose="00000500000000000000" pitchFamily="2" charset="0"/>
              </a:rPr>
              <a:t> </a:t>
            </a:r>
            <a:r>
              <a:rPr lang="de-DE" b="1" dirty="0" err="1">
                <a:latin typeface="Titillium Web" panose="00000500000000000000" pitchFamily="2" charset="0"/>
              </a:rPr>
              <a:t>Economic</a:t>
            </a:r>
            <a:r>
              <a:rPr lang="de-DE" b="1" dirty="0">
                <a:latin typeface="Titillium Web" panose="00000500000000000000" pitchFamily="2" charset="0"/>
              </a:rPr>
              <a:t> Operator AEO</a:t>
            </a:r>
          </a:p>
          <a:p>
            <a:r>
              <a:rPr lang="de-DE" b="1" dirty="0">
                <a:latin typeface="Titillium Web" panose="00000500000000000000" pitchFamily="2" charset="0"/>
              </a:rPr>
              <a:t>Zugelassener Wirtschaftsbeteiligter ZWB</a:t>
            </a:r>
          </a:p>
          <a:p>
            <a:endParaRPr lang="de-DE" dirty="0"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Titillium Web" panose="00000500000000000000" pitchFamily="2" charset="0"/>
              </a:rPr>
              <a:t>Partnerschaft von Zollbehörden und Wirtschaftsbeteiligten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Titillium Web" panose="00000500000000000000" pitchFamily="2" charset="0"/>
              </a:rPr>
              <a:t>Beziehung zwischen Zollbehörden und AEO begründet auf den Grundsätzen der gegenseitigen Transparenz, Korrektheit, Fairness und Verantwortlichkeit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Titillium Web" panose="00000500000000000000" pitchFamily="2" charset="0"/>
              </a:rPr>
              <a:t>Erwartung der Zollbehörden, dass der AEO die Zollvorschriften einhält und die Zollbehörden über Schwierigkeiten bei der Erfüllung der maßgeblichen Vorschriften unterrichtet</a:t>
            </a:r>
            <a:endParaRPr lang="de-DE" b="0" i="0" dirty="0">
              <a:solidFill>
                <a:srgbClr val="333333"/>
              </a:solidFill>
              <a:effectLst/>
              <a:latin typeface="Titillium Web" panose="00000500000000000000" pitchFamily="2" charset="0"/>
            </a:endParaRPr>
          </a:p>
          <a:p>
            <a:endParaRPr lang="de-DE" dirty="0">
              <a:latin typeface="Titillium Web" panose="00000500000000000000" pitchFamily="2" charset="0"/>
            </a:endParaRPr>
          </a:p>
          <a:p>
            <a:r>
              <a:rPr lang="de-DE" b="1" dirty="0">
                <a:latin typeface="Titillium Web" panose="00000500000000000000" pitchFamily="2" charset="0"/>
              </a:rPr>
              <a:t>Ziele: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Titillium Web" panose="00000500000000000000" pitchFamily="2" charset="0"/>
              </a:rPr>
              <a:t>Verbesserung der Sicherheit der internationalen Lieferkette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Titillium Web" panose="00000500000000000000" pitchFamily="2" charset="0"/>
              </a:rPr>
              <a:t>Erleichterung des legalen Handels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Picture 2" descr="Logo AEO">
            <a:extLst>
              <a:ext uri="{FF2B5EF4-FFF2-40B4-BE49-F238E27FC236}">
                <a16:creationId xmlns:a16="http://schemas.microsoft.com/office/drawing/2014/main" id="{85E3910E-D571-FDC8-BEB3-95D0E2A1F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53" y="1362494"/>
            <a:ext cx="1723691" cy="135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912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18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Titillium Web" panose="00000500000000000000" pitchFamily="2" charset="0"/>
              </a:rPr>
              <a:t>Zugelassener Wirtschaftsbeteiligter AEO</a:t>
            </a:r>
            <a:endParaRPr lang="de-DE" sz="3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D35F704D-2358-7581-E63E-064FD5E191C0}"/>
              </a:ext>
            </a:extLst>
          </p:cNvPr>
          <p:cNvSpPr txBox="1">
            <a:spLocks/>
          </p:cNvSpPr>
          <p:nvPr/>
        </p:nvSpPr>
        <p:spPr>
          <a:xfrm>
            <a:off x="73774" y="847378"/>
            <a:ext cx="1179958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Titillium Web" panose="00000500000000000000" pitchFamily="2" charset="0"/>
              </a:rPr>
              <a:t> </a:t>
            </a:r>
            <a:endParaRPr lang="de-DE" sz="16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BBC199C-680E-4B65-64D9-03C73BDD6CB5}"/>
              </a:ext>
            </a:extLst>
          </p:cNvPr>
          <p:cNvSpPr txBox="1"/>
          <p:nvPr/>
        </p:nvSpPr>
        <p:spPr>
          <a:xfrm>
            <a:off x="131421" y="900376"/>
            <a:ext cx="86128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latin typeface="Titillium Web" panose="00000500000000000000" pitchFamily="2" charset="0"/>
              </a:rPr>
              <a:t>Authorized</a:t>
            </a:r>
            <a:r>
              <a:rPr lang="de-DE" b="1" dirty="0">
                <a:latin typeface="Titillium Web" panose="00000500000000000000" pitchFamily="2" charset="0"/>
              </a:rPr>
              <a:t> </a:t>
            </a:r>
            <a:r>
              <a:rPr lang="de-DE" b="1" dirty="0" err="1">
                <a:latin typeface="Titillium Web" panose="00000500000000000000" pitchFamily="2" charset="0"/>
              </a:rPr>
              <a:t>Economic</a:t>
            </a:r>
            <a:r>
              <a:rPr lang="de-DE" b="1" dirty="0">
                <a:latin typeface="Titillium Web" panose="00000500000000000000" pitchFamily="2" charset="0"/>
              </a:rPr>
              <a:t> Operator AEO</a:t>
            </a:r>
          </a:p>
          <a:p>
            <a:r>
              <a:rPr lang="de-DE" b="1" dirty="0">
                <a:latin typeface="Titillium Web" panose="00000500000000000000" pitchFamily="2" charset="0"/>
              </a:rPr>
              <a:t>Zugelassener Wirtschaftsbeteiligter ZWB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Vergünstigungen sicherheitsrelevanter Zollkontrollen und/oder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Vereinfachungen gemäß den Zollvorschriften</a:t>
            </a:r>
            <a:endParaRPr lang="de-DE" dirty="0">
              <a:latin typeface="Titillium Web" panose="00000500000000000000" pitchFamily="2" charset="0"/>
            </a:endParaRPr>
          </a:p>
          <a:p>
            <a:endParaRPr lang="de-DE" dirty="0"/>
          </a:p>
          <a:p>
            <a:r>
              <a:rPr lang="de-DE" b="1" dirty="0">
                <a:latin typeface="Titillium Web" panose="00000500000000000000" pitchFamily="2" charset="0"/>
              </a:rPr>
              <a:t>Drei AEO-Varianten sind möglich:</a:t>
            </a:r>
          </a:p>
          <a:p>
            <a:endParaRPr lang="de-DE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AEO-Bewilligung "Zollrechtliche Vereinfachungen" (</a:t>
            </a:r>
            <a:r>
              <a:rPr lang="de-DE" b="1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AEO C</a:t>
            </a: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AEO-Bewilligung "Sicherheit" (</a:t>
            </a:r>
            <a:r>
              <a:rPr lang="de-DE" b="1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AEO S</a:t>
            </a: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AEO-Bewilligung "Zollrechtliche Vereinfachungen und Sicherheit" (</a:t>
            </a:r>
            <a:r>
              <a:rPr lang="de-DE" b="1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AEO C und AEO S</a:t>
            </a: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) (sogenannte kombinierte Bewilligung)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42A61D7-1A8B-D686-1D9A-FD60EAF12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7081" y="1404571"/>
            <a:ext cx="2710050" cy="28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79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2" y="803922"/>
            <a:ext cx="11926081" cy="52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19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Titillium Web" panose="00000500000000000000" pitchFamily="2" charset="0"/>
              </a:rPr>
              <a:t>Zugelassener Wirtschaftsbeteiligter AEO</a:t>
            </a:r>
            <a:endParaRPr lang="de-DE" sz="3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D35F704D-2358-7581-E63E-064FD5E191C0}"/>
              </a:ext>
            </a:extLst>
          </p:cNvPr>
          <p:cNvSpPr txBox="1">
            <a:spLocks/>
          </p:cNvSpPr>
          <p:nvPr/>
        </p:nvSpPr>
        <p:spPr>
          <a:xfrm>
            <a:off x="73774" y="847378"/>
            <a:ext cx="1179958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Titillium Web" panose="00000500000000000000" pitchFamily="2" charset="0"/>
              </a:rPr>
              <a:t> </a:t>
            </a:r>
            <a:endParaRPr lang="de-DE" sz="16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BBC199C-680E-4B65-64D9-03C73BDD6CB5}"/>
              </a:ext>
            </a:extLst>
          </p:cNvPr>
          <p:cNvSpPr txBox="1"/>
          <p:nvPr/>
        </p:nvSpPr>
        <p:spPr>
          <a:xfrm>
            <a:off x="131422" y="900376"/>
            <a:ext cx="44132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Voraussetzungen:</a:t>
            </a:r>
          </a:p>
          <a:p>
            <a:pPr algn="l"/>
            <a:endParaRPr lang="de-DE" b="1" i="0" dirty="0">
              <a:solidFill>
                <a:srgbClr val="333333"/>
              </a:solidFill>
              <a:effectLst/>
              <a:latin typeface="Titillium Web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Bisherige Einhaltung der zoll- und steuerrechtlichen Vorschriften</a:t>
            </a:r>
            <a:b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</a:b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(Art. 39a UZK </a:t>
            </a:r>
            <a:r>
              <a:rPr lang="de-DE" b="0" i="0" dirty="0" err="1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i.V.m</a:t>
            </a: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. Art. 24 IA)</a:t>
            </a:r>
          </a:p>
          <a:p>
            <a:pPr algn="l"/>
            <a:endParaRPr lang="de-DE" b="0" i="0" dirty="0">
              <a:solidFill>
                <a:srgbClr val="333333"/>
              </a:solidFill>
              <a:effectLst/>
              <a:latin typeface="Titillium Web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Zufriedenstellendes Buchführungssystem</a:t>
            </a:r>
            <a:b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</a:b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(Art. 39b UZK </a:t>
            </a:r>
            <a:r>
              <a:rPr lang="de-DE" b="0" i="0" dirty="0" err="1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i.V.m</a:t>
            </a: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. Art. 25 IA)</a:t>
            </a:r>
          </a:p>
          <a:p>
            <a:pPr algn="l"/>
            <a:endParaRPr lang="de-DE" b="0" i="0" dirty="0">
              <a:solidFill>
                <a:srgbClr val="333333"/>
              </a:solidFill>
              <a:effectLst/>
              <a:latin typeface="Titillium Web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Nachweisliche Zahlungsfähigkeit</a:t>
            </a:r>
            <a:b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</a:b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(Art. 39c UZK </a:t>
            </a:r>
            <a:r>
              <a:rPr lang="de-DE" b="0" i="0" dirty="0" err="1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i.V.m</a:t>
            </a: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. Art. 26 IA)</a:t>
            </a:r>
          </a:p>
          <a:p>
            <a:pPr algn="l"/>
            <a:endParaRPr lang="de-DE" b="0" i="0" dirty="0">
              <a:solidFill>
                <a:srgbClr val="333333"/>
              </a:solidFill>
              <a:effectLst/>
              <a:latin typeface="Titillium Web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Angemessene Sicherheitsstandards</a:t>
            </a:r>
            <a:b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</a:b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(Art. 39e UZK </a:t>
            </a:r>
            <a:r>
              <a:rPr lang="de-DE" b="0" i="0" dirty="0" err="1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i.V.m</a:t>
            </a: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. Art. 28 IA)</a:t>
            </a:r>
          </a:p>
          <a:p>
            <a:pPr algn="l"/>
            <a:endParaRPr lang="de-DE" b="0" i="0" dirty="0">
              <a:solidFill>
                <a:srgbClr val="333333"/>
              </a:solidFill>
              <a:effectLst/>
              <a:latin typeface="Titillium Web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Praktische oder berufliche Befähigung</a:t>
            </a:r>
            <a:b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</a:b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(Art. 39d UZK </a:t>
            </a:r>
            <a:r>
              <a:rPr lang="de-DE" b="0" i="0" dirty="0" err="1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i.V.m</a:t>
            </a:r>
            <a:r>
              <a:rPr lang="de-DE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. Art. 27 IA)</a:t>
            </a:r>
          </a:p>
          <a:p>
            <a:pPr algn="l"/>
            <a:endParaRPr lang="de-DE" b="0" i="0" dirty="0">
              <a:solidFill>
                <a:srgbClr val="333333"/>
              </a:solidFill>
              <a:effectLst/>
              <a:latin typeface="bundessansweb"/>
            </a:endParaRPr>
          </a:p>
          <a:p>
            <a:pPr algn="l"/>
            <a:endParaRPr lang="de-DE" b="0" i="0" dirty="0">
              <a:solidFill>
                <a:srgbClr val="333333"/>
              </a:solidFill>
              <a:effectLst/>
              <a:latin typeface="bundessansweb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6CC87BA-5F1B-BDDC-FFA5-3A66615074B2}"/>
              </a:ext>
            </a:extLst>
          </p:cNvPr>
          <p:cNvSpPr txBox="1"/>
          <p:nvPr/>
        </p:nvSpPr>
        <p:spPr>
          <a:xfrm>
            <a:off x="6766206" y="4460331"/>
            <a:ext cx="4069708" cy="10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96C22C0-A762-5E0D-E0F4-9F71561A2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62" y="931075"/>
            <a:ext cx="4413202" cy="268700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DDC2658-D6B1-4F8C-65DB-77F507A8A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462" y="3578032"/>
            <a:ext cx="4397782" cy="23154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7B42B9C-2274-9B73-7074-1145A248B686}"/>
              </a:ext>
            </a:extLst>
          </p:cNvPr>
          <p:cNvSpPr txBox="1"/>
          <p:nvPr/>
        </p:nvSpPr>
        <p:spPr>
          <a:xfrm>
            <a:off x="10980532" y="5647286"/>
            <a:ext cx="9421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latin typeface="Titillium Web" panose="00000500000000000000" pitchFamily="2" charset="0"/>
              </a:rPr>
              <a:t>Quelle: Zoll.de</a:t>
            </a:r>
          </a:p>
        </p:txBody>
      </p:sp>
    </p:spTree>
    <p:extLst>
      <p:ext uri="{BB962C8B-B14F-4D97-AF65-F5344CB8AC3E}">
        <p14:creationId xmlns:p14="http://schemas.microsoft.com/office/powerpoint/2010/main" val="230203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53891C8-11E8-48B1-AA7F-106A4E11867D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9D395D5-6F08-4840-AB01-164A177246DD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57946A5-268F-44F8-89C4-4A1FC32A7F12}"/>
              </a:ext>
            </a:extLst>
          </p:cNvPr>
          <p:cNvSpPr txBox="1"/>
          <p:nvPr/>
        </p:nvSpPr>
        <p:spPr>
          <a:xfrm>
            <a:off x="517573" y="1060800"/>
            <a:ext cx="11539930" cy="498085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Ihr Tagesplan:</a:t>
            </a:r>
          </a:p>
          <a:p>
            <a:r>
              <a:rPr lang="de-DE" sz="2400" b="1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Zollrechtliche Bewilligungen</a:t>
            </a:r>
          </a:p>
          <a:p>
            <a:endParaRPr lang="de-DE" sz="2000" b="1" dirty="0">
              <a:solidFill>
                <a:srgbClr val="1D4592"/>
              </a:solidFill>
              <a:latin typeface="Titillium Web" panose="00000500000000000000" pitchFamily="2" charset="0"/>
              <a:cs typeface="Calibri"/>
            </a:endParaRPr>
          </a:p>
          <a:p>
            <a:endParaRPr lang="de-DE" sz="2000" b="1" dirty="0">
              <a:solidFill>
                <a:srgbClr val="1D4592"/>
              </a:solidFill>
              <a:latin typeface="Titillium Web" panose="00000500000000000000" pitchFamily="2" charset="0"/>
              <a:cs typeface="Calibri"/>
            </a:endParaRPr>
          </a:p>
          <a:p>
            <a:endParaRPr lang="de-DE" sz="2000" b="1" dirty="0">
              <a:solidFill>
                <a:srgbClr val="1D4592"/>
              </a:solidFill>
              <a:latin typeface="Titillium Web" panose="00000500000000000000" pitchFamily="2" charset="0"/>
              <a:cs typeface="Calibri"/>
            </a:endParaRPr>
          </a:p>
          <a:p>
            <a:endParaRPr lang="de-DE" sz="2000" b="1" dirty="0">
              <a:solidFill>
                <a:srgbClr val="1D4592"/>
              </a:solidFill>
              <a:latin typeface="Titillium Web" panose="00000500000000000000" pitchFamily="2" charset="0"/>
              <a:cs typeface="Calibri"/>
            </a:endParaRPr>
          </a:p>
          <a:p>
            <a:endParaRPr lang="de-DE" sz="2000" b="1" dirty="0">
              <a:solidFill>
                <a:srgbClr val="1D4592"/>
              </a:solidFill>
              <a:latin typeface="Titillium Web" panose="00000500000000000000" pitchFamily="2" charset="0"/>
              <a:cs typeface="Calibri"/>
            </a:endParaRPr>
          </a:p>
          <a:p>
            <a:endParaRPr lang="de-DE" sz="2000" b="1" dirty="0">
              <a:solidFill>
                <a:srgbClr val="1D4592"/>
              </a:solidFill>
              <a:latin typeface="Titillium Web" panose="00000500000000000000" pitchFamily="2" charset="0"/>
              <a:cs typeface="Calibri"/>
            </a:endParaRPr>
          </a:p>
          <a:p>
            <a:endParaRPr lang="de-DE" sz="2000" b="1" dirty="0">
              <a:solidFill>
                <a:srgbClr val="1D4592"/>
              </a:solidFill>
              <a:latin typeface="Titillium Web" panose="00000500000000000000" pitchFamily="2" charset="0"/>
              <a:cs typeface="Calibri"/>
            </a:endParaRPr>
          </a:p>
          <a:p>
            <a:pPr>
              <a:lnSpc>
                <a:spcPct val="150000"/>
              </a:lnSpc>
            </a:pPr>
            <a:endParaRPr lang="de-DE" sz="2000" b="1" dirty="0">
              <a:solidFill>
                <a:srgbClr val="1D4592"/>
              </a:solidFill>
              <a:latin typeface="Titillium Web" panose="00000500000000000000" pitchFamily="2" charset="0"/>
              <a:cs typeface="Calibri"/>
            </a:endParaRPr>
          </a:p>
          <a:p>
            <a:pPr marL="0" lvl="1" defTabSz="914377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de-DE" sz="2200" dirty="0">
                <a:solidFill>
                  <a:schemeClr val="accent6"/>
                </a:solidFill>
              </a:rPr>
              <a:t>Birgit Susdorf</a:t>
            </a:r>
            <a:endParaRPr lang="de-DE" sz="2200" dirty="0">
              <a:solidFill>
                <a:schemeClr val="accent6"/>
              </a:solidFill>
              <a:latin typeface="Work Sans" panose="00000500000000000000" pitchFamily="2" charset="0"/>
            </a:endParaRPr>
          </a:p>
          <a:p>
            <a:pPr marL="216000" lvl="1" indent="-216000" defTabSz="914377">
              <a:spcAft>
                <a:spcPts val="400"/>
              </a:spcAft>
              <a:buClr>
                <a:schemeClr val="accent1"/>
              </a:buClr>
              <a:buSzPct val="11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e-DE" sz="1800" dirty="0">
                <a:solidFill>
                  <a:schemeClr val="accent6"/>
                </a:solidFill>
                <a:latin typeface="Work Sans" panose="00000500000000000000" pitchFamily="2" charset="0"/>
              </a:rPr>
              <a:t>Diplom Kauffrau mit ausgeprägter Zoll-Leidenschaft</a:t>
            </a:r>
          </a:p>
          <a:p>
            <a:pPr marL="216000" lvl="1" indent="-216000" defTabSz="914377">
              <a:spcAft>
                <a:spcPts val="400"/>
              </a:spcAft>
              <a:buClr>
                <a:schemeClr val="accent1"/>
              </a:buClr>
              <a:buSzPct val="11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e-DE" sz="1800" dirty="0">
                <a:solidFill>
                  <a:schemeClr val="accent6"/>
                </a:solidFill>
                <a:latin typeface="Work Sans" panose="00000500000000000000" pitchFamily="2" charset="0"/>
              </a:rPr>
              <a:t>30 Jahre Außenwirtschaftserfahrung in Unternehmen aus Handel und Industrie</a:t>
            </a:r>
          </a:p>
          <a:p>
            <a:pPr marL="216000" lvl="1" indent="-216000" defTabSz="914377">
              <a:spcAft>
                <a:spcPts val="400"/>
              </a:spcAft>
              <a:buClr>
                <a:schemeClr val="accent1"/>
              </a:buClr>
              <a:buSzPct val="11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e-DE" sz="1800" dirty="0">
                <a:solidFill>
                  <a:schemeClr val="accent6"/>
                </a:solidFill>
                <a:latin typeface="Work Sans" panose="00000500000000000000" pitchFamily="2" charset="0"/>
              </a:rPr>
              <a:t>Autorin und Referentin von „ZOLEX Update“ und „ZOLEX Learning“</a:t>
            </a:r>
            <a:endParaRPr lang="de-DE" b="1" dirty="0"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48B4432-E2B9-4370-AA06-F699106FE618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</a:t>
            </a:r>
          </a:p>
        </p:txBody>
      </p:sp>
      <p:pic>
        <p:nvPicPr>
          <p:cNvPr id="20" name="Grafik 20" descr="Tageskalender">
            <a:extLst>
              <a:ext uri="{FF2B5EF4-FFF2-40B4-BE49-F238E27FC236}">
                <a16:creationId xmlns:a16="http://schemas.microsoft.com/office/drawing/2014/main" id="{3DEDB8D2-3070-42E2-8798-6247468CCC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151" y="1069010"/>
            <a:ext cx="416768" cy="424544"/>
          </a:xfrm>
          <a:prstGeom prst="rect">
            <a:avLst/>
          </a:prstGeom>
        </p:spPr>
      </p:pic>
      <p:pic>
        <p:nvPicPr>
          <p:cNvPr id="14" name="Grafik 14" descr="Kopf mit Zahnrädern">
            <a:extLst>
              <a:ext uri="{FF2B5EF4-FFF2-40B4-BE49-F238E27FC236}">
                <a16:creationId xmlns:a16="http://schemas.microsoft.com/office/drawing/2014/main" id="{AC69C4C2-B7D7-4082-9A7B-94F1E728B5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2168" y="4271774"/>
            <a:ext cx="424544" cy="424544"/>
          </a:xfrm>
          <a:prstGeom prst="rect">
            <a:avLst/>
          </a:prstGeom>
        </p:spPr>
      </p:pic>
      <p:pic>
        <p:nvPicPr>
          <p:cNvPr id="7" name="Grafik 6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5377D0B0-7964-461C-8D77-108F99A4E5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E5A6BC81-3003-4F6B-8575-7B003EFD6714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27" name="Gleichschenkliges Dreieck 26">
            <a:extLst>
              <a:ext uri="{FF2B5EF4-FFF2-40B4-BE49-F238E27FC236}">
                <a16:creationId xmlns:a16="http://schemas.microsoft.com/office/drawing/2014/main" id="{4534E722-18EF-42E5-ABC2-E904FD5D899A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364D0A0-8FB3-4567-9DC0-91D2183B25F1}"/>
              </a:ext>
            </a:extLst>
          </p:cNvPr>
          <p:cNvSpPr txBox="1"/>
          <p:nvPr/>
        </p:nvSpPr>
        <p:spPr>
          <a:xfrm>
            <a:off x="557981" y="4271773"/>
            <a:ext cx="6381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Ihre</a:t>
            </a:r>
            <a:r>
              <a:rPr lang="de-DE" sz="2400">
                <a:solidFill>
                  <a:srgbClr val="004359"/>
                </a:solidFill>
                <a:latin typeface="Titillium Web" panose="00000500000000000000" pitchFamily="2" charset="0"/>
              </a:rPr>
              <a:t> </a:t>
            </a:r>
            <a:r>
              <a:rPr lang="de-DE" sz="2400" b="1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Experten:</a:t>
            </a:r>
          </a:p>
        </p:txBody>
      </p:sp>
      <p:sp>
        <p:nvSpPr>
          <p:cNvPr id="29" name="Gleichschenkliges Dreieck 28">
            <a:extLst>
              <a:ext uri="{FF2B5EF4-FFF2-40B4-BE49-F238E27FC236}">
                <a16:creationId xmlns:a16="http://schemas.microsoft.com/office/drawing/2014/main" id="{DA6E052B-0139-40D5-AC79-E0228DA14395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Gleichschenkliges Dreieck 30">
            <a:extLst>
              <a:ext uri="{FF2B5EF4-FFF2-40B4-BE49-F238E27FC236}">
                <a16:creationId xmlns:a16="http://schemas.microsoft.com/office/drawing/2014/main" id="{065803FB-F328-4AEC-A825-D149343F69A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669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2" y="803922"/>
            <a:ext cx="11926081" cy="52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20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Titillium Web" panose="00000500000000000000" pitchFamily="2" charset="0"/>
              </a:rPr>
              <a:t>Zugelassener Wirtschaftsbeteiligter AEO</a:t>
            </a:r>
            <a:endParaRPr lang="de-DE" sz="3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D35F704D-2358-7581-E63E-064FD5E191C0}"/>
              </a:ext>
            </a:extLst>
          </p:cNvPr>
          <p:cNvSpPr txBox="1">
            <a:spLocks/>
          </p:cNvSpPr>
          <p:nvPr/>
        </p:nvSpPr>
        <p:spPr>
          <a:xfrm>
            <a:off x="73774" y="847378"/>
            <a:ext cx="1179958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Titillium Web" panose="00000500000000000000" pitchFamily="2" charset="0"/>
              </a:rPr>
              <a:t> </a:t>
            </a:r>
            <a:endParaRPr lang="de-DE" sz="16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BBC199C-680E-4B65-64D9-03C73BDD6CB5}"/>
              </a:ext>
            </a:extLst>
          </p:cNvPr>
          <p:cNvSpPr txBox="1"/>
          <p:nvPr/>
        </p:nvSpPr>
        <p:spPr>
          <a:xfrm>
            <a:off x="131421" y="900376"/>
            <a:ext cx="52126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Ein AEOC kann folgende Begünstigungen in Anspruch nehmen:</a:t>
            </a:r>
          </a:p>
          <a:p>
            <a:pPr algn="l"/>
            <a:endParaRPr lang="de-DE" sz="1200" i="0" dirty="0">
              <a:solidFill>
                <a:srgbClr val="333333"/>
              </a:solidFill>
              <a:effectLst/>
              <a:latin typeface="Titillium Web" panose="00000500000000000000" pitchFamily="2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bestimmte mit der Anerkennung als AEOC verbundene Vereinfachungen, wenn die für die jeweiligen Vereinfachungen in den Zollvorschriften vorgesehenen Voraussetzungen erfüllt sind;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bei Zollkontrollen vorteilhaftere Behandlung als andere Wirtschaftsbeteiligte, u. a. weniger physische Zollkontrollen und Überprüfungen der Unterlagen als bei anderen Wirtschaftsbeteiligten mit Ausnahme der Kontrollen, die sich auf Sicherheitsmaßnahmen beziehen;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ggf. vorherige Unterrichtung über die Auswahl für eine Zollkontrolle;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vorrangige Behandlung bei Kontrollen;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auf Antrag Möglichkeit der Durchführung der Kontrolle an einem bestimmten Ort</a:t>
            </a:r>
            <a:endParaRPr lang="de-DE" sz="1200" b="0" i="0" dirty="0">
              <a:solidFill>
                <a:srgbClr val="333333"/>
              </a:solidFill>
              <a:effectLst/>
              <a:latin typeface="bundessansweb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6CC87BA-5F1B-BDDC-FFA5-3A66615074B2}"/>
              </a:ext>
            </a:extLst>
          </p:cNvPr>
          <p:cNvSpPr txBox="1"/>
          <p:nvPr/>
        </p:nvSpPr>
        <p:spPr>
          <a:xfrm>
            <a:off x="6766206" y="4460331"/>
            <a:ext cx="4069708" cy="10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29158D7-E88C-113B-0463-854519CB41F6}"/>
              </a:ext>
            </a:extLst>
          </p:cNvPr>
          <p:cNvSpPr txBox="1"/>
          <p:nvPr/>
        </p:nvSpPr>
        <p:spPr>
          <a:xfrm>
            <a:off x="5752604" y="931075"/>
            <a:ext cx="60969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333333"/>
                </a:solidFill>
                <a:latin typeface="Titillium Web" panose="00000500000000000000" pitchFamily="2" charset="0"/>
              </a:rPr>
              <a:t>Ein AEOS kann folgende Begünstigungen in Anspruch nehmen:</a:t>
            </a:r>
          </a:p>
          <a:p>
            <a:endParaRPr lang="de-DE" sz="12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333333"/>
                </a:solidFill>
                <a:latin typeface="Titillium Web" panose="00000500000000000000" pitchFamily="2" charset="0"/>
              </a:rPr>
              <a:t>Erleichterungen in Bezug auf Vorab-Anmeldungen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333333"/>
                </a:solidFill>
                <a:latin typeface="Titillium Web" panose="00000500000000000000" pitchFamily="2" charset="0"/>
              </a:rPr>
              <a:t>bei Zollkontrollen vorteilhaftere Behandlung gegenüber anderen Wirtschaftsbeteiligten, u. a. sicherheitsrelevante physische Zollkontrollen und Prüfungen von Unterlagen in geringerem Umfang als bei anderen Wirtschaftsbeteiligten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333333"/>
                </a:solidFill>
                <a:latin typeface="Titillium Web" panose="00000500000000000000" pitchFamily="2" charset="0"/>
              </a:rPr>
              <a:t>vorherige Unterrichtung bei Auswahl für eine Zollkontrolle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333333"/>
                </a:solidFill>
                <a:latin typeface="Titillium Web" panose="00000500000000000000" pitchFamily="2" charset="0"/>
              </a:rPr>
              <a:t>vorrangige Behandlung bei einer Kontrolle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333333"/>
                </a:solidFill>
                <a:latin typeface="Titillium Web" panose="00000500000000000000" pitchFamily="2" charset="0"/>
              </a:rPr>
              <a:t>auf Antrag Möglichkeit der Durchführung der Kontrolle an einem bestimmten Ort.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2060A83-3489-C872-39B3-FF1DB5E59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308" y="3429000"/>
            <a:ext cx="3898862" cy="266469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40BA0D25-41F2-7A41-9FA0-8359D3907AC2}"/>
              </a:ext>
            </a:extLst>
          </p:cNvPr>
          <p:cNvSpPr txBox="1"/>
          <p:nvPr/>
        </p:nvSpPr>
        <p:spPr>
          <a:xfrm>
            <a:off x="11066956" y="5807162"/>
            <a:ext cx="942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Titillium Web" panose="00000500000000000000" pitchFamily="2" charset="0"/>
              </a:rPr>
              <a:t>Quelle: Zoll.de</a:t>
            </a:r>
          </a:p>
        </p:txBody>
      </p:sp>
    </p:spTree>
    <p:extLst>
      <p:ext uri="{BB962C8B-B14F-4D97-AF65-F5344CB8AC3E}">
        <p14:creationId xmlns:p14="http://schemas.microsoft.com/office/powerpoint/2010/main" val="2405759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2" y="803922"/>
            <a:ext cx="11926081" cy="52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21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Titillium Web" panose="00000500000000000000" pitchFamily="2" charset="0"/>
              </a:rPr>
              <a:t>Zugelassener Wirtschaftsbeteiligter AEO</a:t>
            </a:r>
            <a:endParaRPr lang="de-DE" sz="3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D35F704D-2358-7581-E63E-064FD5E191C0}"/>
              </a:ext>
            </a:extLst>
          </p:cNvPr>
          <p:cNvSpPr txBox="1">
            <a:spLocks/>
          </p:cNvSpPr>
          <p:nvPr/>
        </p:nvSpPr>
        <p:spPr>
          <a:xfrm>
            <a:off x="73774" y="847378"/>
            <a:ext cx="1179958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Titillium Web" panose="00000500000000000000" pitchFamily="2" charset="0"/>
              </a:rPr>
              <a:t> </a:t>
            </a:r>
            <a:endParaRPr lang="de-DE" sz="16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6CC87BA-5F1B-BDDC-FFA5-3A66615074B2}"/>
              </a:ext>
            </a:extLst>
          </p:cNvPr>
          <p:cNvSpPr txBox="1"/>
          <p:nvPr/>
        </p:nvSpPr>
        <p:spPr>
          <a:xfrm>
            <a:off x="6766206" y="4460331"/>
            <a:ext cx="4069708" cy="10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C7AC767-28D4-1F4A-34F7-10CC575B203C}"/>
              </a:ext>
            </a:extLst>
          </p:cNvPr>
          <p:cNvSpPr txBox="1"/>
          <p:nvPr/>
        </p:nvSpPr>
        <p:spPr>
          <a:xfrm>
            <a:off x="255977" y="1090283"/>
            <a:ext cx="60969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Unterstützung der Geschäftsleitung einholen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Setzen Sie sich mit der erteilenden Zollbehörde in Verbindung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Welche Art von Bewilligung?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Benennung eines sachkundigen Ansprechpartner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Sorgfältige Bearbeitung des Fragenkatalog zur Selbstbewertung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Sicherstellung der Beteiligung aller maßgeblichen Personen und Abteilungen Ihres Unternehmens </a:t>
            </a:r>
          </a:p>
        </p:txBody>
      </p:sp>
    </p:spTree>
    <p:extLst>
      <p:ext uri="{BB962C8B-B14F-4D97-AF65-F5344CB8AC3E}">
        <p14:creationId xmlns:p14="http://schemas.microsoft.com/office/powerpoint/2010/main" val="99738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2" y="803922"/>
            <a:ext cx="11926081" cy="52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22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Titillium Web" panose="00000500000000000000" pitchFamily="2" charset="0"/>
              </a:rPr>
              <a:t>Zugelassener Wirtschaftsbeteiligter AEO</a:t>
            </a:r>
            <a:endParaRPr lang="de-DE" sz="3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D35F704D-2358-7581-E63E-064FD5E191C0}"/>
              </a:ext>
            </a:extLst>
          </p:cNvPr>
          <p:cNvSpPr txBox="1">
            <a:spLocks/>
          </p:cNvSpPr>
          <p:nvPr/>
        </p:nvSpPr>
        <p:spPr>
          <a:xfrm>
            <a:off x="73774" y="847378"/>
            <a:ext cx="1179958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Titillium Web" panose="00000500000000000000" pitchFamily="2" charset="0"/>
              </a:rPr>
              <a:t> </a:t>
            </a:r>
            <a:endParaRPr lang="de-DE" sz="16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6CC87BA-5F1B-BDDC-FFA5-3A66615074B2}"/>
              </a:ext>
            </a:extLst>
          </p:cNvPr>
          <p:cNvSpPr txBox="1"/>
          <p:nvPr/>
        </p:nvSpPr>
        <p:spPr>
          <a:xfrm>
            <a:off x="6766206" y="4460331"/>
            <a:ext cx="4069708" cy="10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BAEC89A-DB5B-06EE-0B1E-93CE16E13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013" y="906119"/>
            <a:ext cx="6458503" cy="462135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78210E5-3754-6E98-142D-0A87D6DBE531}"/>
              </a:ext>
            </a:extLst>
          </p:cNvPr>
          <p:cNvSpPr txBox="1"/>
          <p:nvPr/>
        </p:nvSpPr>
        <p:spPr>
          <a:xfrm>
            <a:off x="799416" y="1516699"/>
            <a:ext cx="193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Fristendiagramm: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ECAAE16-8C4E-D46B-345A-51B39F90F3BC}"/>
              </a:ext>
            </a:extLst>
          </p:cNvPr>
          <p:cNvSpPr txBox="1"/>
          <p:nvPr/>
        </p:nvSpPr>
        <p:spPr>
          <a:xfrm>
            <a:off x="10873047" y="5710627"/>
            <a:ext cx="9421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latin typeface="Titillium Web" panose="00000500000000000000" pitchFamily="2" charset="0"/>
              </a:rPr>
              <a:t>Quelle: Zoll.de</a:t>
            </a:r>
          </a:p>
        </p:txBody>
      </p:sp>
    </p:spTree>
    <p:extLst>
      <p:ext uri="{BB962C8B-B14F-4D97-AF65-F5344CB8AC3E}">
        <p14:creationId xmlns:p14="http://schemas.microsoft.com/office/powerpoint/2010/main" val="4145072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2" y="803922"/>
            <a:ext cx="11926081" cy="52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23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Titillium Web" panose="00000500000000000000" pitchFamily="2" charset="0"/>
              </a:rPr>
              <a:t>Zugelassener Wirtschaftsbeteiligter AEO</a:t>
            </a:r>
            <a:endParaRPr lang="de-DE" sz="3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D35F704D-2358-7581-E63E-064FD5E191C0}"/>
              </a:ext>
            </a:extLst>
          </p:cNvPr>
          <p:cNvSpPr txBox="1">
            <a:spLocks/>
          </p:cNvSpPr>
          <p:nvPr/>
        </p:nvSpPr>
        <p:spPr>
          <a:xfrm>
            <a:off x="73774" y="847378"/>
            <a:ext cx="1179958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Titillium Web" panose="00000500000000000000" pitchFamily="2" charset="0"/>
              </a:rPr>
              <a:t> </a:t>
            </a:r>
            <a:endParaRPr lang="de-DE" sz="16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6CC87BA-5F1B-BDDC-FFA5-3A66615074B2}"/>
              </a:ext>
            </a:extLst>
          </p:cNvPr>
          <p:cNvSpPr txBox="1"/>
          <p:nvPr/>
        </p:nvSpPr>
        <p:spPr>
          <a:xfrm>
            <a:off x="6766206" y="4460331"/>
            <a:ext cx="4069708" cy="10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34095C0-C4A4-F674-AFC1-9122E493D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813" y="847377"/>
            <a:ext cx="3673910" cy="507954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3454551-C6B3-7CE3-004C-DF70E29EB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4441" y="847377"/>
            <a:ext cx="3640989" cy="507954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56DF6D-967E-1770-1DFE-72EC9FFA3E84}"/>
              </a:ext>
            </a:extLst>
          </p:cNvPr>
          <p:cNvSpPr txBox="1"/>
          <p:nvPr/>
        </p:nvSpPr>
        <p:spPr>
          <a:xfrm>
            <a:off x="557980" y="1817849"/>
            <a:ext cx="257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Titillium Web" panose="00000500000000000000" pitchFamily="2" charset="0"/>
              </a:rPr>
              <a:t>Das Antragsverfahren</a:t>
            </a:r>
          </a:p>
          <a:p>
            <a:r>
              <a:rPr lang="de-DE" sz="2000" dirty="0">
                <a:latin typeface="Titillium Web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3227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2" y="803922"/>
            <a:ext cx="11926081" cy="52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24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Titillium Web" panose="00000500000000000000" pitchFamily="2" charset="0"/>
              </a:rPr>
              <a:t>Zugelassener Wirtschaftsbeteiligter AEO</a:t>
            </a:r>
            <a:endParaRPr lang="de-DE" sz="3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D35F704D-2358-7581-E63E-064FD5E191C0}"/>
              </a:ext>
            </a:extLst>
          </p:cNvPr>
          <p:cNvSpPr txBox="1">
            <a:spLocks/>
          </p:cNvSpPr>
          <p:nvPr/>
        </p:nvSpPr>
        <p:spPr>
          <a:xfrm>
            <a:off x="73774" y="847378"/>
            <a:ext cx="1179958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Titillium Web" panose="00000500000000000000" pitchFamily="2" charset="0"/>
              </a:rPr>
              <a:t> </a:t>
            </a:r>
            <a:endParaRPr lang="de-DE" sz="16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6CC87BA-5F1B-BDDC-FFA5-3A66615074B2}"/>
              </a:ext>
            </a:extLst>
          </p:cNvPr>
          <p:cNvSpPr txBox="1"/>
          <p:nvPr/>
        </p:nvSpPr>
        <p:spPr>
          <a:xfrm>
            <a:off x="6766206" y="4460331"/>
            <a:ext cx="4069708" cy="10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956DF6D-967E-1770-1DFE-72EC9FFA3E84}"/>
              </a:ext>
            </a:extLst>
          </p:cNvPr>
          <p:cNvSpPr txBox="1"/>
          <p:nvPr/>
        </p:nvSpPr>
        <p:spPr>
          <a:xfrm>
            <a:off x="166631" y="996531"/>
            <a:ext cx="477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Titillium Web" panose="00000500000000000000" pitchFamily="2" charset="0"/>
              </a:rPr>
              <a:t>Das Antragsverfahren</a:t>
            </a:r>
          </a:p>
          <a:p>
            <a:r>
              <a:rPr lang="de-DE" sz="2000" dirty="0">
                <a:latin typeface="Titillium Web" panose="00000500000000000000" pitchFamily="2" charset="0"/>
              </a:rPr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B019906-B141-24E4-FFA9-DECE0AC590CF}"/>
              </a:ext>
            </a:extLst>
          </p:cNvPr>
          <p:cNvSpPr txBox="1"/>
          <p:nvPr/>
        </p:nvSpPr>
        <p:spPr>
          <a:xfrm>
            <a:off x="212174" y="1397010"/>
            <a:ext cx="609691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Titillium Web" panose="00000500000000000000" pitchFamily="2" charset="0"/>
              </a:rPr>
              <a:t>Unterstützung der Geschäftsleitung einholen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Titillium Web" panose="00000500000000000000" pitchFamily="2" charset="0"/>
              </a:rPr>
              <a:t>Setzen Sie sich mit der erteilenden Zollbehörde in Verbindung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Titillium Web" panose="00000500000000000000" pitchFamily="2" charset="0"/>
              </a:rPr>
              <a:t>Welche Art von Bewilligung?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Titillium Web" panose="00000500000000000000" pitchFamily="2" charset="0"/>
              </a:rPr>
              <a:t>Benennung eines sachkundigen Ansprechpartner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Titillium Web" panose="00000500000000000000" pitchFamily="2" charset="0"/>
              </a:rPr>
              <a:t>Sorgfältige Bearbeitung des Fragenkatalog zur Selbstbewertung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Titillium Web" panose="00000500000000000000" pitchFamily="2" charset="0"/>
              </a:rPr>
              <a:t>Sicherstellung der Beteiligung aller maßgeblichen Personen und Abteilungen Ihres Unternehmens </a:t>
            </a:r>
          </a:p>
        </p:txBody>
      </p:sp>
    </p:spTree>
    <p:extLst>
      <p:ext uri="{BB962C8B-B14F-4D97-AF65-F5344CB8AC3E}">
        <p14:creationId xmlns:p14="http://schemas.microsoft.com/office/powerpoint/2010/main" val="3030304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2" y="803922"/>
            <a:ext cx="11926081" cy="52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25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Titillium Web" panose="00000500000000000000" pitchFamily="2" charset="0"/>
              </a:rPr>
              <a:t>Zugelassener Wirtschaftsbeteiligter AEO</a:t>
            </a:r>
            <a:endParaRPr lang="de-DE" sz="3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D35F704D-2358-7581-E63E-064FD5E191C0}"/>
              </a:ext>
            </a:extLst>
          </p:cNvPr>
          <p:cNvSpPr txBox="1">
            <a:spLocks/>
          </p:cNvSpPr>
          <p:nvPr/>
        </p:nvSpPr>
        <p:spPr>
          <a:xfrm>
            <a:off x="73774" y="847378"/>
            <a:ext cx="1179958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Titillium Web" panose="00000500000000000000" pitchFamily="2" charset="0"/>
              </a:rPr>
              <a:t> </a:t>
            </a:r>
            <a:endParaRPr lang="de-DE" sz="16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6CC87BA-5F1B-BDDC-FFA5-3A66615074B2}"/>
              </a:ext>
            </a:extLst>
          </p:cNvPr>
          <p:cNvSpPr txBox="1"/>
          <p:nvPr/>
        </p:nvSpPr>
        <p:spPr>
          <a:xfrm>
            <a:off x="6766206" y="4460331"/>
            <a:ext cx="4069708" cy="10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956DF6D-967E-1770-1DFE-72EC9FFA3E84}"/>
              </a:ext>
            </a:extLst>
          </p:cNvPr>
          <p:cNvSpPr txBox="1"/>
          <p:nvPr/>
        </p:nvSpPr>
        <p:spPr>
          <a:xfrm>
            <a:off x="166631" y="996531"/>
            <a:ext cx="477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Titillium Web" panose="00000500000000000000" pitchFamily="2" charset="0"/>
              </a:rPr>
              <a:t>Das Antragsverfahren</a:t>
            </a:r>
          </a:p>
          <a:p>
            <a:r>
              <a:rPr lang="de-DE" sz="2000" dirty="0">
                <a:latin typeface="Titillium Web" panose="00000500000000000000" pitchFamily="2" charset="0"/>
              </a:rPr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B019906-B141-24E4-FFA9-DECE0AC590CF}"/>
              </a:ext>
            </a:extLst>
          </p:cNvPr>
          <p:cNvSpPr txBox="1"/>
          <p:nvPr/>
        </p:nvSpPr>
        <p:spPr>
          <a:xfrm>
            <a:off x="212173" y="1397010"/>
            <a:ext cx="117188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Titillium Web" panose="00000500000000000000" pitchFamily="2" charset="0"/>
              </a:rPr>
              <a:t>Leitlinien Zugelassener </a:t>
            </a:r>
            <a:r>
              <a:rPr lang="de-DE" dirty="0" err="1">
                <a:latin typeface="Titillium Web" panose="00000500000000000000" pitchFamily="2" charset="0"/>
              </a:rPr>
              <a:t>Wirtschaftsbeteilgter</a:t>
            </a:r>
            <a:endParaRPr lang="de-DE" dirty="0">
              <a:latin typeface="Titillium Web" panose="00000500000000000000" pitchFamily="2" charset="0"/>
            </a:endParaRPr>
          </a:p>
          <a:p>
            <a:r>
              <a:rPr lang="de-DE" sz="1800" dirty="0">
                <a:latin typeface="Titillium Web" panose="00000500000000000000" pitchFamily="2" charset="0"/>
              </a:rPr>
              <a:t>Sicherheitserklärung</a:t>
            </a:r>
          </a:p>
          <a:p>
            <a:endParaRPr lang="de-DE" dirty="0">
              <a:latin typeface="Titillium Web" panose="00000500000000000000" pitchFamily="2" charset="0"/>
            </a:endParaRPr>
          </a:p>
          <a:p>
            <a:r>
              <a:rPr lang="de-DE" sz="1800" dirty="0">
                <a:latin typeface="Titillium Web" panose="00000500000000000000" pitchFamily="2" charset="0"/>
              </a:rPr>
              <a:t>Formular 0390</a:t>
            </a:r>
          </a:p>
          <a:p>
            <a:r>
              <a:rPr lang="de-DE" dirty="0">
                <a:latin typeface="Titillium Web" panose="00000500000000000000" pitchFamily="2" charset="0"/>
              </a:rPr>
              <a:t>Internetantrag AEO-Bewilligung</a:t>
            </a:r>
          </a:p>
          <a:p>
            <a:r>
              <a:rPr lang="de-DE" sz="1800" dirty="0">
                <a:latin typeface="Titillium Web" panose="00000500000000000000" pitchFamily="2" charset="0"/>
              </a:rPr>
              <a:t>Formular 0391</a:t>
            </a:r>
          </a:p>
          <a:p>
            <a:r>
              <a:rPr lang="de-DE" dirty="0">
                <a:latin typeface="Titillium Web" panose="00000500000000000000" pitchFamily="2" charset="0"/>
              </a:rPr>
              <a:t>Fragebogen Zollrechtliche Bewilligungen Teil I bis VI (AEO</a:t>
            </a:r>
            <a:r>
              <a:rPr lang="de-DE" dirty="0">
                <a:highlight>
                  <a:srgbClr val="FFFF00"/>
                </a:highlight>
                <a:latin typeface="Titillium Web" panose="00000500000000000000" pitchFamily="2" charset="0"/>
              </a:rPr>
              <a:t>C</a:t>
            </a:r>
            <a:r>
              <a:rPr lang="de-DE" dirty="0">
                <a:latin typeface="Titillium Web" panose="00000500000000000000" pitchFamily="2" charset="0"/>
              </a:rPr>
              <a:t> und AEO</a:t>
            </a:r>
            <a:r>
              <a:rPr lang="de-DE" dirty="0">
                <a:highlight>
                  <a:srgbClr val="FFFF00"/>
                </a:highlight>
                <a:latin typeface="Titillium Web" panose="00000500000000000000" pitchFamily="2" charset="0"/>
              </a:rPr>
              <a:t>S</a:t>
            </a:r>
            <a:r>
              <a:rPr lang="de-DE" dirty="0">
                <a:latin typeface="Titillium Web" panose="00000500000000000000" pitchFamily="2" charset="0"/>
              </a:rPr>
              <a:t>)</a:t>
            </a:r>
          </a:p>
          <a:p>
            <a:endParaRPr lang="de-DE" dirty="0">
              <a:latin typeface="Titillium Web" panose="00000500000000000000" pitchFamily="2" charset="0"/>
            </a:endParaRPr>
          </a:p>
          <a:p>
            <a:endParaRPr lang="de-DE" dirty="0">
              <a:latin typeface="Titillium Web" panose="00000500000000000000" pitchFamily="2" charset="0"/>
            </a:endParaRPr>
          </a:p>
          <a:p>
            <a:endParaRPr lang="de-DE" sz="1800" dirty="0">
              <a:latin typeface="Titillium Web" panose="00000500000000000000" pitchFamily="2" charset="0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34A0C082-7A38-31B2-69D9-C4B994B36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39" y="3377839"/>
            <a:ext cx="5273778" cy="17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14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2" y="803922"/>
            <a:ext cx="11926081" cy="52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26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Titillium Web" panose="00000500000000000000" pitchFamily="2" charset="0"/>
              </a:rPr>
              <a:t>Zugelassener Wirtschaftsbeteiligter AEO</a:t>
            </a:r>
            <a:endParaRPr lang="de-DE" sz="3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D35F704D-2358-7581-E63E-064FD5E191C0}"/>
              </a:ext>
            </a:extLst>
          </p:cNvPr>
          <p:cNvSpPr txBox="1">
            <a:spLocks/>
          </p:cNvSpPr>
          <p:nvPr/>
        </p:nvSpPr>
        <p:spPr>
          <a:xfrm>
            <a:off x="73774" y="847378"/>
            <a:ext cx="1179958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Titillium Web" panose="00000500000000000000" pitchFamily="2" charset="0"/>
              </a:rPr>
              <a:t> </a:t>
            </a:r>
            <a:endParaRPr lang="de-DE" sz="16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6CC87BA-5F1B-BDDC-FFA5-3A66615074B2}"/>
              </a:ext>
            </a:extLst>
          </p:cNvPr>
          <p:cNvSpPr txBox="1"/>
          <p:nvPr/>
        </p:nvSpPr>
        <p:spPr>
          <a:xfrm>
            <a:off x="6766206" y="4460331"/>
            <a:ext cx="4069708" cy="10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956DF6D-967E-1770-1DFE-72EC9FFA3E84}"/>
              </a:ext>
            </a:extLst>
          </p:cNvPr>
          <p:cNvSpPr txBox="1"/>
          <p:nvPr/>
        </p:nvSpPr>
        <p:spPr>
          <a:xfrm>
            <a:off x="166631" y="996531"/>
            <a:ext cx="477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Titillium Web" panose="00000500000000000000" pitchFamily="2" charset="0"/>
              </a:rPr>
              <a:t>Das Antragsverfahren</a:t>
            </a:r>
          </a:p>
          <a:p>
            <a:r>
              <a:rPr lang="de-DE" sz="2000" dirty="0">
                <a:latin typeface="Titillium Web" panose="00000500000000000000" pitchFamily="2" charset="0"/>
              </a:rPr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B019906-B141-24E4-FFA9-DECE0AC590CF}"/>
              </a:ext>
            </a:extLst>
          </p:cNvPr>
          <p:cNvSpPr txBox="1"/>
          <p:nvPr/>
        </p:nvSpPr>
        <p:spPr>
          <a:xfrm>
            <a:off x="212173" y="1397010"/>
            <a:ext cx="1171883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Titillium Web" panose="00000500000000000000" pitchFamily="2" charset="0"/>
              </a:rPr>
              <a:t> Fragebogen Zollrechtliche Bewilligungen Teil I bis V (AEO</a:t>
            </a:r>
            <a:r>
              <a:rPr lang="de-DE" dirty="0">
                <a:highlight>
                  <a:srgbClr val="FFFF00"/>
                </a:highlight>
                <a:latin typeface="Titillium Web" panose="00000500000000000000" pitchFamily="2" charset="0"/>
              </a:rPr>
              <a:t>C</a:t>
            </a:r>
            <a:r>
              <a:rPr lang="de-DE" dirty="0">
                <a:latin typeface="Titillium Web" panose="00000500000000000000" pitchFamily="2" charset="0"/>
              </a:rPr>
              <a:t>)</a:t>
            </a:r>
          </a:p>
          <a:p>
            <a:endParaRPr lang="de-DE" dirty="0">
              <a:latin typeface="Titillium Web" panose="00000500000000000000" pitchFamily="2" charset="0"/>
            </a:endParaRPr>
          </a:p>
          <a:p>
            <a:endParaRPr lang="de-DE" dirty="0">
              <a:latin typeface="Titillium Web" panose="00000500000000000000" pitchFamily="2" charset="0"/>
            </a:endParaRPr>
          </a:p>
          <a:p>
            <a:endParaRPr lang="de-DE" dirty="0">
              <a:latin typeface="Titillium Web" panose="00000500000000000000" pitchFamily="2" charset="0"/>
            </a:endParaRPr>
          </a:p>
          <a:p>
            <a:endParaRPr lang="de-DE" dirty="0">
              <a:latin typeface="Titillium Web" panose="00000500000000000000" pitchFamily="2" charset="0"/>
            </a:endParaRPr>
          </a:p>
          <a:p>
            <a:endParaRPr lang="de-DE" dirty="0">
              <a:latin typeface="Titillium Web" panose="00000500000000000000" pitchFamily="2" charset="0"/>
            </a:endParaRPr>
          </a:p>
          <a:p>
            <a:endParaRPr lang="de-DE" dirty="0">
              <a:latin typeface="Titillium Web" panose="00000500000000000000" pitchFamily="2" charset="0"/>
            </a:endParaRPr>
          </a:p>
          <a:p>
            <a:endParaRPr lang="de-DE" dirty="0">
              <a:latin typeface="Titillium Web" panose="00000500000000000000" pitchFamily="2" charset="0"/>
            </a:endParaRPr>
          </a:p>
          <a:p>
            <a:endParaRPr lang="de-DE" dirty="0">
              <a:latin typeface="Titillium Web" panose="00000500000000000000" pitchFamily="2" charset="0"/>
            </a:endParaRPr>
          </a:p>
          <a:p>
            <a:r>
              <a:rPr lang="de-DE" dirty="0">
                <a:latin typeface="Titillium Web" panose="00000500000000000000" pitchFamily="2" charset="0"/>
              </a:rPr>
              <a:t>Fragebogen Zollrechtliche Bewilligungen Teil I bis IV  und VI (AEO</a:t>
            </a:r>
            <a:r>
              <a:rPr lang="de-DE" dirty="0">
                <a:highlight>
                  <a:srgbClr val="FFFF00"/>
                </a:highlight>
                <a:latin typeface="Titillium Web" panose="00000500000000000000" pitchFamily="2" charset="0"/>
              </a:rPr>
              <a:t>S</a:t>
            </a:r>
            <a:r>
              <a:rPr lang="de-DE" dirty="0">
                <a:latin typeface="Titillium Web" panose="00000500000000000000" pitchFamily="2" charset="0"/>
              </a:rPr>
              <a:t>)</a:t>
            </a:r>
          </a:p>
          <a:p>
            <a:endParaRPr lang="de-DE" dirty="0">
              <a:latin typeface="Titillium Web" panose="00000500000000000000" pitchFamily="2" charset="0"/>
            </a:endParaRPr>
          </a:p>
          <a:p>
            <a:endParaRPr lang="de-DE" dirty="0">
              <a:latin typeface="Titillium Web" panose="00000500000000000000" pitchFamily="2" charset="0"/>
            </a:endParaRPr>
          </a:p>
          <a:p>
            <a:endParaRPr lang="de-DE" dirty="0">
              <a:latin typeface="Titillium Web" panose="00000500000000000000" pitchFamily="2" charset="0"/>
            </a:endParaRPr>
          </a:p>
          <a:p>
            <a:endParaRPr lang="de-DE" sz="1800" dirty="0">
              <a:latin typeface="Titillium Web" panose="00000500000000000000" pitchFamily="2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8635F84-477F-8229-B73B-7C146962B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43" y="1792058"/>
            <a:ext cx="5512710" cy="182101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09AAA53-5F9C-2106-90F9-AF79C29E9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01" y="4317021"/>
            <a:ext cx="5034309" cy="142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75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27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E38975A-3CDF-4AA3-80A7-0468977F864F}"/>
              </a:ext>
            </a:extLst>
          </p:cNvPr>
          <p:cNvSpPr txBox="1"/>
          <p:nvPr/>
        </p:nvSpPr>
        <p:spPr>
          <a:xfrm>
            <a:off x="98714" y="822988"/>
            <a:ext cx="11427777" cy="544764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Welche Bewilligung soll beantragt werden?</a:t>
            </a: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Wie groß ist der Umfang?</a:t>
            </a: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Wie viel Zeit sollte eingeplant werden?</a:t>
            </a: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Welche Kollegen sollen mitwirken?</a:t>
            </a: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Welche Abteilungen brauchen Sie zur Unterstützung?</a:t>
            </a: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	Rechnungswesen</a:t>
            </a: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	Controlling</a:t>
            </a: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	IT</a:t>
            </a: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	…</a:t>
            </a: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Hauptzollamt informieren, eventuell vorab mit entsprechendem Bereich sprechen</a:t>
            </a: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Um Hilfe bitten, dass Entwurf vorab zur Begutachtung geschickt werden kann</a:t>
            </a:r>
          </a:p>
          <a:p>
            <a:endParaRPr lang="de-DE" sz="16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Antragsverfahren -&gt; Selbstauskunft</a:t>
            </a:r>
          </a:p>
          <a:p>
            <a:endParaRPr lang="de-DE" sz="16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Nach Erteilung der Bewilligung:</a:t>
            </a: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Geschäftsleitung, Zollabteilung, Logistik, Vertrieb, Rechnungswesen, Einkauf usw. informieren</a:t>
            </a: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Verwaltung der Bewilligung sicherstellen</a:t>
            </a: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Eintrag in Monitoring Plan</a:t>
            </a: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Regelmäßig Einhaltung überwachen</a:t>
            </a: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Monitoring</a:t>
            </a: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Änderungen beim Hauptzollamt anzeigen</a:t>
            </a:r>
            <a:endParaRPr lang="de-DE" sz="1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Checkliste und Tipps</a:t>
            </a:r>
            <a:r>
              <a:rPr lang="de-DE" sz="2200" b="1" dirty="0">
                <a:solidFill>
                  <a:schemeClr val="bg1"/>
                </a:solidFill>
                <a:latin typeface="Titillium Web" panose="00000500000000000000" pitchFamily="2" charset="0"/>
                <a:cs typeface="Calibri" panose="020F0502020204030204"/>
              </a:rPr>
              <a:t> 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140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28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E38975A-3CDF-4AA3-80A7-0468977F864F}"/>
              </a:ext>
            </a:extLst>
          </p:cNvPr>
          <p:cNvSpPr txBox="1"/>
          <p:nvPr/>
        </p:nvSpPr>
        <p:spPr>
          <a:xfrm>
            <a:off x="110234" y="847378"/>
            <a:ext cx="11427777" cy="550920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 sz="16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r>
              <a:rPr lang="de-DE" b="1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Für wen lohnt sich welche Bewilligung?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Produktionsbetrieb, Händler oder Dienstleister?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Mehrere Standorte?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Unternehmensgröße?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Schulungsmöglichkeiten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Menge und Häufigkeit der Exporte oder Importe?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endParaRPr lang="de-DE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endParaRPr lang="de-DE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r>
              <a:rPr lang="de-DE" b="1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Was Sie bedenken sollten:</a:t>
            </a:r>
          </a:p>
          <a:p>
            <a:endParaRPr lang="de-DE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Dauer des Antragsverfahrens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Umfang des Antragsverfahrens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Administration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Ist die Umsetzung überhaupt möglich?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Aufstellung Kosten und Nutzen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Unternehmerische Entscheidung -&gt; Außenwirkung (Zugelassene Wirtschaftsbeteiligte sind berechtigt, das AEO-Logo zu nutzen)</a:t>
            </a:r>
            <a:endParaRPr lang="de-DE" sz="1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Fazit</a:t>
            </a:r>
            <a:endParaRPr lang="de-DE" sz="2200" b="1" dirty="0">
              <a:solidFill>
                <a:schemeClr val="bg1"/>
              </a:solidFill>
              <a:latin typeface="Titillium Web" panose="00000500000000000000" pitchFamily="2" charset="0"/>
              <a:cs typeface="Calibri" panose="020F0502020204030204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087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29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E38975A-3CDF-4AA3-80A7-0468977F864F}"/>
              </a:ext>
            </a:extLst>
          </p:cNvPr>
          <p:cNvSpPr txBox="1"/>
          <p:nvPr/>
        </p:nvSpPr>
        <p:spPr>
          <a:xfrm>
            <a:off x="98714" y="822988"/>
            <a:ext cx="11427777" cy="27699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 sz="1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Informationsquellen</a:t>
            </a:r>
            <a:endParaRPr lang="de-DE" sz="2200" b="1" dirty="0">
              <a:solidFill>
                <a:schemeClr val="bg1"/>
              </a:solidFill>
              <a:latin typeface="Titillium Web" panose="00000500000000000000" pitchFamily="2" charset="0"/>
              <a:cs typeface="Calibri" panose="020F0502020204030204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43449AD-55CA-4F41-6D1C-856BF896F2D6}"/>
              </a:ext>
            </a:extLst>
          </p:cNvPr>
          <p:cNvSpPr txBox="1"/>
          <p:nvPr/>
        </p:nvSpPr>
        <p:spPr>
          <a:xfrm>
            <a:off x="283354" y="1050048"/>
            <a:ext cx="1172430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dirty="0"/>
              <a:t>Merkblatt REX</a:t>
            </a:r>
          </a:p>
          <a:p>
            <a:pPr marL="0" indent="0">
              <a:buNone/>
            </a:pPr>
            <a:r>
              <a:rPr lang="de-DE" dirty="0">
                <a:hlinkClick r:id="rId4"/>
              </a:rPr>
              <a:t>https://www.zoll.de/SharedDocs/Downloads/DE/FormulareMerkblaetter/Warenursprung-Praeferenzen/mb_registrierter_ausfuehrer_rex.html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Merkblatt Ermächtigter Ausführer</a:t>
            </a:r>
          </a:p>
          <a:p>
            <a:pPr marL="0" indent="0">
              <a:buNone/>
            </a:pPr>
            <a:r>
              <a:rPr lang="de-DE" dirty="0">
                <a:hlinkClick r:id="rId5"/>
              </a:rPr>
              <a:t>https://www.zoll.de/DE/Fachthemen/Warenursprung-Praeferenzen/Praeferenzen/Praeferenznachweise/Ausfertigung-nicht-foermlicher-Praeferenznachweise/Ermaechtigter-Ausfuehrer/ermaechtigter-ausfuehrer_node.html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Aktive Veredelung</a:t>
            </a:r>
          </a:p>
          <a:p>
            <a:pPr marL="0" indent="0">
              <a:buNone/>
            </a:pPr>
            <a:r>
              <a:rPr lang="de-DE" dirty="0">
                <a:hlinkClick r:id="rId6"/>
              </a:rPr>
              <a:t>https://www.zoll.de/DE/Unternehmen/Warenverkehr/Einfuhr-aus-einem-Nicht-EU-Staat/Verfahren/Aktive-Veredelung/aktive-veredelung_node.html#:~:text=In%20der%20aktiven%20Veredelung%20werden,Unionswaren%20von%20den%20Einfuhrabgaben%20befreit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Passive Veredelung</a:t>
            </a:r>
          </a:p>
          <a:p>
            <a:pPr marL="0" indent="0">
              <a:buNone/>
            </a:pPr>
            <a:r>
              <a:rPr lang="de-DE" dirty="0">
                <a:hlinkClick r:id="rId7"/>
              </a:rPr>
              <a:t>https://www.zoll.de/DE/Unternehmen/Warenverkehr/Einfuhr-aus-einem-Nicht-EU-Staat/Verfahren/Passive-Veredelung/passive-veredelung_node.html;jsessionid=4490BC2B878C278BEE28C8967FD349D6.internet052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012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79F96AE-B146-468F-91FF-3B48B3CDAD95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3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E38975A-3CDF-4AA3-80A7-0468977F864F}"/>
              </a:ext>
            </a:extLst>
          </p:cNvPr>
          <p:cNvSpPr txBox="1"/>
          <p:nvPr/>
        </p:nvSpPr>
        <p:spPr>
          <a:xfrm>
            <a:off x="557981" y="1036432"/>
            <a:ext cx="11539930" cy="384336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Inhalt des Vortrags: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Einleitung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Alle Bewilligungen im Überblick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Voraussetzungen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Die Bewilligungen einzeln erklärt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Die häufigsten Bewilligungen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Was </a:t>
            </a:r>
            <a:r>
              <a:rPr lang="de-DE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ist eine Arbeits- und Organisationsanweisung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Beispiel </a:t>
            </a:r>
            <a:r>
              <a:rPr lang="de-DE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Antragsprozedere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Fahrplan von der Idee bis zum Status Bewilligungsinhaber</a:t>
            </a:r>
          </a:p>
        </p:txBody>
      </p:sp>
      <p:pic>
        <p:nvPicPr>
          <p:cNvPr id="8" name="Grafik 7" descr="Bücher">
            <a:extLst>
              <a:ext uri="{FF2B5EF4-FFF2-40B4-BE49-F238E27FC236}">
                <a16:creationId xmlns:a16="http://schemas.microsoft.com/office/drawing/2014/main" id="{7C362C6D-4C18-4A5A-AE1F-7339659F2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421" y="1162879"/>
            <a:ext cx="387922" cy="387922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030F4DD7-52FA-410E-AD53-BE5DABC14AF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E6F9C16-80AF-4F80-8E86-B3467376EF4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</a:t>
            </a:r>
          </a:p>
        </p:txBody>
      </p:sp>
      <p:pic>
        <p:nvPicPr>
          <p:cNvPr id="16" name="Grafik 15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37D22B76-231F-4E5B-BF2E-5083C6D243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3338"/>
            <a:ext cx="1382584" cy="485871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054832E9-1291-4780-AA04-D7CF86445079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D0777265-C32B-4115-9439-66BC1CA91021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Gleichschenkliges Dreieck 27">
            <a:extLst>
              <a:ext uri="{FF2B5EF4-FFF2-40B4-BE49-F238E27FC236}">
                <a16:creationId xmlns:a16="http://schemas.microsoft.com/office/drawing/2014/main" id="{2C8EA424-4213-4948-B20D-CE1D36D44664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Gleichschenkliges Dreieck 29">
            <a:extLst>
              <a:ext uri="{FF2B5EF4-FFF2-40B4-BE49-F238E27FC236}">
                <a16:creationId xmlns:a16="http://schemas.microsoft.com/office/drawing/2014/main" id="{EA8C08F7-A907-4282-91D6-CE1DF2C8476C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728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30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E38975A-3CDF-4AA3-80A7-0468977F864F}"/>
              </a:ext>
            </a:extLst>
          </p:cNvPr>
          <p:cNvSpPr txBox="1"/>
          <p:nvPr/>
        </p:nvSpPr>
        <p:spPr>
          <a:xfrm>
            <a:off x="98714" y="822988"/>
            <a:ext cx="11427777" cy="27699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 sz="1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Informationsquellen</a:t>
            </a:r>
            <a:endParaRPr lang="de-DE" sz="2200" b="1" dirty="0">
              <a:solidFill>
                <a:schemeClr val="bg1"/>
              </a:solidFill>
              <a:latin typeface="Titillium Web" panose="00000500000000000000" pitchFamily="2" charset="0"/>
              <a:cs typeface="Calibri" panose="020F0502020204030204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43449AD-55CA-4F41-6D1C-856BF896F2D6}"/>
              </a:ext>
            </a:extLst>
          </p:cNvPr>
          <p:cNvSpPr txBox="1"/>
          <p:nvPr/>
        </p:nvSpPr>
        <p:spPr>
          <a:xfrm>
            <a:off x="283354" y="1050048"/>
            <a:ext cx="117243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dirty="0"/>
              <a:t>Listenkriterien Präferenzen</a:t>
            </a:r>
          </a:p>
          <a:p>
            <a:pPr marL="0" indent="0">
              <a:buNone/>
            </a:pPr>
            <a:r>
              <a:rPr lang="de-DE" dirty="0">
                <a:hlinkClick r:id="rId4"/>
              </a:rPr>
              <a:t>https://wup.zoll.de/wup_online/liste_synopse.php?stichtag=19.01.2023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Zugelassener Wirtschaftsbeteiligter</a:t>
            </a:r>
          </a:p>
          <a:p>
            <a:pPr marL="0" indent="0">
              <a:buNone/>
            </a:pPr>
            <a:r>
              <a:rPr lang="de-DE" dirty="0">
                <a:hlinkClick r:id="rId5"/>
              </a:rPr>
              <a:t>https://taxation-customs.ec.europa.eu/customs-4/aeo-authorised-economic-operator_en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4DF2182-5E86-F8D6-3F49-679E8EA9386F}"/>
              </a:ext>
            </a:extLst>
          </p:cNvPr>
          <p:cNvSpPr txBox="1"/>
          <p:nvPr/>
        </p:nvSpPr>
        <p:spPr>
          <a:xfrm>
            <a:off x="344701" y="3842392"/>
            <a:ext cx="92384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Mangal" panose="02040503050203030202" pitchFamily="18" charset="0"/>
              </a:rPr>
              <a:t>Sie haben damit die Möglichkeit</a:t>
            </a:r>
            <a:r>
              <a:rPr lang="de-DE" sz="16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Mangal" panose="02040503050203030202" pitchFamily="18" charset="0"/>
              </a:rPr>
              <a:t>, folgende Anträge online auszufüllen und medienbruchfrei an ihr zuständiges Hauptzollamt zu senden:</a:t>
            </a:r>
          </a:p>
          <a:p>
            <a:r>
              <a:rPr lang="de-DE" sz="16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16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Mangal" panose="02040503050203030202" pitchFamily="18" charset="0"/>
              </a:rPr>
              <a:t>0305_online "Online-Antrag auf Erteilung einer verbindlichen Ursprungsauskunft (</a:t>
            </a:r>
            <a:r>
              <a:rPr lang="de-DE" sz="16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Mangal" panose="02040503050203030202" pitchFamily="18" charset="0"/>
              </a:rPr>
              <a:t>vUA</a:t>
            </a:r>
            <a:r>
              <a:rPr lang="de-DE" sz="16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Mangal" panose="02040503050203030202" pitchFamily="18" charset="0"/>
              </a:rPr>
              <a:t>)"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16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Mangal" panose="02040503050203030202" pitchFamily="18" charset="0"/>
              </a:rPr>
              <a:t>0441a_online "Online-Antrag auf Bewilligung der buchmäßigen Trennung (</a:t>
            </a:r>
            <a:r>
              <a:rPr lang="de-DE" sz="16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Mangal" panose="02040503050203030202" pitchFamily="18" charset="0"/>
              </a:rPr>
              <a:t>bT</a:t>
            </a:r>
            <a:r>
              <a:rPr lang="de-DE" sz="16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Mangal" panose="02040503050203030202" pitchFamily="18" charset="0"/>
              </a:rPr>
              <a:t>)"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16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Mangal" panose="02040503050203030202" pitchFamily="18" charset="0"/>
              </a:rPr>
              <a:t>0442_online "Online-Antrag auf Zulassung als registrierter Ausführer (REX)"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16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Mangal" panose="02040503050203030202" pitchFamily="18" charset="0"/>
              </a:rPr>
              <a:t>0448a_online "Online-Antrag auf Bewilligung als ermächtigter Ausführer (EA)"</a:t>
            </a:r>
          </a:p>
        </p:txBody>
      </p:sp>
    </p:spTree>
    <p:extLst>
      <p:ext uri="{BB962C8B-B14F-4D97-AF65-F5344CB8AC3E}">
        <p14:creationId xmlns:p14="http://schemas.microsoft.com/office/powerpoint/2010/main" val="3349265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1" y="758170"/>
            <a:ext cx="11966490" cy="540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79F96AE-B146-468F-91FF-3B48B3CDAD95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31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E38975A-3CDF-4AA3-80A7-0468977F864F}"/>
              </a:ext>
            </a:extLst>
          </p:cNvPr>
          <p:cNvSpPr txBox="1"/>
          <p:nvPr/>
        </p:nvSpPr>
        <p:spPr>
          <a:xfrm>
            <a:off x="557981" y="1036432"/>
            <a:ext cx="11539930" cy="33855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 dirty="0"/>
              <a:t>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30F4DD7-52FA-410E-AD53-BE5DABC14AF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E6F9C16-80AF-4F80-8E86-B3467376EF4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Fragen?</a:t>
            </a:r>
          </a:p>
        </p:txBody>
      </p:sp>
      <p:pic>
        <p:nvPicPr>
          <p:cNvPr id="16" name="Grafik 15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37D22B76-231F-4E5B-BF2E-5083C6D243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3338"/>
            <a:ext cx="1382584" cy="485871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054832E9-1291-4780-AA04-D7CF86445079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D0777265-C32B-4115-9439-66BC1CA91021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Gleichschenkliges Dreieck 27">
            <a:extLst>
              <a:ext uri="{FF2B5EF4-FFF2-40B4-BE49-F238E27FC236}">
                <a16:creationId xmlns:a16="http://schemas.microsoft.com/office/drawing/2014/main" id="{2C8EA424-4213-4948-B20D-CE1D36D44664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Gleichschenkliges Dreieck 29">
            <a:extLst>
              <a:ext uri="{FF2B5EF4-FFF2-40B4-BE49-F238E27FC236}">
                <a16:creationId xmlns:a16="http://schemas.microsoft.com/office/drawing/2014/main" id="{EA8C08F7-A907-4282-91D6-CE1DF2C8476C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E80F49E-BBDB-6CE1-6F50-76B3474EED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7574D52-9CC2-9AFB-724B-805D94ECFD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C7EFF45-8EBD-0B30-F749-D037999008E8}"/>
              </a:ext>
            </a:extLst>
          </p:cNvPr>
          <p:cNvSpPr txBox="1"/>
          <p:nvPr/>
        </p:nvSpPr>
        <p:spPr>
          <a:xfrm>
            <a:off x="989351" y="1358437"/>
            <a:ext cx="37025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Haben Sie Fragen?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…………………………………………………..</a:t>
            </a:r>
          </a:p>
          <a:p>
            <a:endParaRPr lang="de-DE" dirty="0"/>
          </a:p>
          <a:p>
            <a:r>
              <a:rPr lang="de-DE" dirty="0"/>
              <a:t>…………………………………………………..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…………………………………………………..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Vielen Dank für Ihr Interesse!</a:t>
            </a:r>
          </a:p>
          <a:p>
            <a:endParaRPr lang="de-DE" dirty="0"/>
          </a:p>
        </p:txBody>
      </p:sp>
      <p:pic>
        <p:nvPicPr>
          <p:cNvPr id="12" name="Grafik 11" descr="Gedankenblase mit einfarbiger Füllung">
            <a:extLst>
              <a:ext uri="{FF2B5EF4-FFF2-40B4-BE49-F238E27FC236}">
                <a16:creationId xmlns:a16="http://schemas.microsoft.com/office/drawing/2014/main" id="{CB2A0922-F109-D56B-DFCF-4865E5AD3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6872" y="1271359"/>
            <a:ext cx="1625910" cy="1625910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37497D9-1FA4-68C3-E96B-A3AAA6268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817" y="1943100"/>
            <a:ext cx="243697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5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4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E38975A-3CDF-4AA3-80A7-0468977F864F}"/>
              </a:ext>
            </a:extLst>
          </p:cNvPr>
          <p:cNvSpPr txBox="1"/>
          <p:nvPr/>
        </p:nvSpPr>
        <p:spPr>
          <a:xfrm>
            <a:off x="557981" y="1059120"/>
            <a:ext cx="10825280" cy="518603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 sz="20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Zollrechtliche Bewilligungen sind Vereinfachungen für die Bewilligungsinhaber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Sie profitieren von diesen Bewilligungen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Geknüpft an bestimmte Voraussetzungen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Antragsverfahren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Selbstbewertungsfragebogen für die Beantragung</a:t>
            </a:r>
          </a:p>
          <a:p>
            <a:endParaRPr lang="de-DE" sz="20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endParaRPr lang="de-DE" sz="20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r>
              <a:rPr lang="de-DE" sz="2000" b="1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Ihre Vorteile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Zeitersparnis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Kostensenkung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Flexibilität</a:t>
            </a:r>
          </a:p>
          <a:p>
            <a:endParaRPr lang="de-DE" sz="20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endParaRPr lang="de-DE" sz="1400" i="0" dirty="0">
              <a:solidFill>
                <a:srgbClr val="003366"/>
              </a:solidFill>
              <a:effectLst/>
              <a:latin typeface="Titillium Web" panose="000005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de-DE" sz="12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endParaRPr lang="de-DE" sz="12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endParaRPr lang="de-DE" sz="1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Einleitung</a:t>
            </a:r>
            <a:endParaRPr lang="de-DE" sz="2200" b="1" dirty="0">
              <a:solidFill>
                <a:schemeClr val="bg1"/>
              </a:solidFill>
              <a:latin typeface="Titillium Web" panose="00000500000000000000" pitchFamily="2" charset="0"/>
              <a:cs typeface="Calibri" panose="020F0502020204030204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70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81" y="0"/>
            <a:ext cx="12198388" cy="686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272921" y="6273337"/>
            <a:ext cx="713775" cy="487179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6829" y="6334292"/>
            <a:ext cx="325753" cy="365234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5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E38975A-3CDF-4AA3-80A7-0468977F864F}"/>
              </a:ext>
            </a:extLst>
          </p:cNvPr>
          <p:cNvSpPr txBox="1"/>
          <p:nvPr/>
        </p:nvSpPr>
        <p:spPr>
          <a:xfrm>
            <a:off x="486799" y="1059120"/>
            <a:ext cx="10830953" cy="158552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b="1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Die Bewilligungen:</a:t>
            </a:r>
          </a:p>
          <a:p>
            <a:endParaRPr lang="de-DE" sz="20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de-DE" sz="12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endParaRPr lang="de-DE" sz="12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endParaRPr lang="de-DE" sz="1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458951" y="6273337"/>
            <a:ext cx="9730398" cy="487179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60240" y="109787"/>
            <a:ext cx="11932332" cy="627992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Übersicht aller zollrechtlichen Bewilligungen</a:t>
            </a:r>
            <a:r>
              <a:rPr lang="de-DE" sz="2200" b="1" dirty="0">
                <a:solidFill>
                  <a:schemeClr val="bg1"/>
                </a:solidFill>
                <a:latin typeface="Titillium Web" panose="00000500000000000000" pitchFamily="2" charset="0"/>
                <a:cs typeface="Calibri" panose="020F0502020204030204"/>
              </a:rPr>
              <a:t> 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2592" y="6274501"/>
            <a:ext cx="1383309" cy="486126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60240" y="109786"/>
            <a:ext cx="426785" cy="627992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268009" y="6464280"/>
            <a:ext cx="487177" cy="105295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893665" y="6464486"/>
            <a:ext cx="487177" cy="105295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23291" y="373295"/>
            <a:ext cx="627994" cy="100977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D0CC163-0883-C2E5-536C-6539F1E31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69140"/>
              </p:ext>
            </p:extLst>
          </p:nvPr>
        </p:nvGraphicFramePr>
        <p:xfrm>
          <a:off x="587777" y="1444373"/>
          <a:ext cx="8456671" cy="4727886"/>
        </p:xfrm>
        <a:graphic>
          <a:graphicData uri="http://schemas.openxmlformats.org/drawingml/2006/table">
            <a:tbl>
              <a:tblPr/>
              <a:tblGrid>
                <a:gridCol w="8456671">
                  <a:extLst>
                    <a:ext uri="{9D8B030D-6E8A-4147-A177-3AD203B41FA5}">
                      <a16:colId xmlns:a16="http://schemas.microsoft.com/office/drawing/2014/main" val="416920050"/>
                    </a:ext>
                  </a:extLst>
                </a:gridCol>
              </a:tblGrid>
              <a:tr h="1850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Aktive Veredelung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26368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Betrieb von Verwahrungslager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890761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Buchmäßige Trennung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786904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Durchschnittswertkalkulation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50811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Endverwendung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458660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Ermächtigter Ausführer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133705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Gesamtbürgschaft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683287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Gesamtsicherheit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470318"/>
                  </a:ext>
                </a:extLst>
              </a:tr>
              <a:tr h="217104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im vereinfachten unionsrechtlichen und gemeinsamen Eisenbahnversandverfahren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651289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Inanspruchnahme Passive Veredelung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664190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Lagerstätten zur Zolllagerung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143737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Laufender Zahlungsaufschub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487770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Truppenverwendung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1336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Vereinfachte Zollanmeldungen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385020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Vereinfachte Zollanmeldungen Einfuhr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493030"/>
                  </a:ext>
                </a:extLst>
              </a:tr>
              <a:tr h="250026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vereinfachten Zollanmeldungen gemäß Art. 166 Unionszollkodex bei der Ausfuhr von Waren unter Inanspruchnahme des elektronischen Ausfuhrsystems ATLAS-Ausfuhr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297922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Verwendung besonderer Verschlüsse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155912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Vorübergehende Verwendung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648873"/>
                  </a:ext>
                </a:extLst>
              </a:tr>
              <a:tr h="24210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Zollanmeldung Anschreibung in der Buchführung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220638"/>
                  </a:ext>
                </a:extLst>
              </a:tr>
              <a:tr h="213259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zugelassenen Ausstellers des Nachweises des zollrechtlichen Status von Unionswaren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068512"/>
                  </a:ext>
                </a:extLst>
              </a:tr>
              <a:tr h="288931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zugelassenen Empfängers für das TIR-Verfahren 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138781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Zugelassener Empfänger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667672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Zugelassener Versender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357593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</a:rPr>
                        <a:t>Zugelassener Wirtschaftsbeteiligte AEO</a:t>
                      </a:r>
                    </a:p>
                  </a:txBody>
                  <a:tcPr marL="4092" marR="4092" marT="4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102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25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6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E38975A-3CDF-4AA3-80A7-0468977F864F}"/>
              </a:ext>
            </a:extLst>
          </p:cNvPr>
          <p:cNvSpPr txBox="1"/>
          <p:nvPr/>
        </p:nvSpPr>
        <p:spPr>
          <a:xfrm>
            <a:off x="2105153" y="1566416"/>
            <a:ext cx="8575257" cy="446276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Ansässigkeit im Zollgebiet der Union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333333"/>
                </a:solidFill>
                <a:latin typeface="Titillium Web" panose="00000500000000000000" pitchFamily="2" charset="0"/>
              </a:rPr>
              <a:t>EORI Nummer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ELSTER Zugang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Regelmäßige Inanspruchnahme des gewählten Verfahrens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333333"/>
                </a:solidFill>
                <a:latin typeface="Titillium Web" panose="00000500000000000000" pitchFamily="2" charset="0"/>
              </a:rPr>
              <a:t>K</a:t>
            </a:r>
            <a:r>
              <a:rPr lang="de-DE" sz="1600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eine schwerwiegenden oder wiederholten Verstöße gegen die zoll- oder steuerrechtlichen Vorschriften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Keine schwereren Straftaten im Rahmen der Wirtschaftstätigkeit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Nachweis des erhöhten Maß an Kontrolle der Tätigkeiten und Warenbewegungen mittels eines Systems der Führung der Geschäftsbücher und ggf. Beförderungsunterlagen, damit geeignete Zollkontrollen ermöglicht werden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Nachweis der praktischen oder beruflichen Befähigung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333333"/>
                </a:solidFill>
                <a:latin typeface="Titillium Web" panose="00000500000000000000" pitchFamily="2" charset="0"/>
              </a:rPr>
              <a:t>Geregelte Prozesse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333333"/>
                </a:solidFill>
                <a:latin typeface="Titillium Web" panose="00000500000000000000" pitchFamily="2" charset="0"/>
              </a:rPr>
              <a:t>Arbeits- und Organisationsanweisungen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Handbücher</a:t>
            </a:r>
            <a:endParaRPr lang="de-DE" sz="16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endParaRPr lang="de-DE" sz="1600" dirty="0">
              <a:solidFill>
                <a:srgbClr val="333333"/>
              </a:solidFill>
              <a:latin typeface="Titillium Web" panose="00000500000000000000" pitchFamily="2" charset="0"/>
            </a:endParaRPr>
          </a:p>
          <a:p>
            <a:endParaRPr lang="de-DE" sz="16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600" b="0" i="0" dirty="0">
              <a:solidFill>
                <a:srgbClr val="333333"/>
              </a:solidFill>
              <a:effectLst/>
              <a:latin typeface="Titillium Web" panose="00000500000000000000" pitchFamily="2" charset="0"/>
            </a:endParaRPr>
          </a:p>
          <a:p>
            <a:endParaRPr lang="de-DE" sz="1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Voraussetzungen</a:t>
            </a:r>
            <a:r>
              <a:rPr lang="de-DE" sz="2200" b="1" dirty="0">
                <a:solidFill>
                  <a:schemeClr val="bg1"/>
                </a:solidFill>
                <a:latin typeface="Titillium Web" panose="00000500000000000000" pitchFamily="2" charset="0"/>
                <a:cs typeface="Calibri" panose="020F0502020204030204"/>
              </a:rPr>
              <a:t> 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19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7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E38975A-3CDF-4AA3-80A7-0468977F864F}"/>
              </a:ext>
            </a:extLst>
          </p:cNvPr>
          <p:cNvSpPr txBox="1"/>
          <p:nvPr/>
        </p:nvSpPr>
        <p:spPr>
          <a:xfrm>
            <a:off x="557981" y="1059120"/>
            <a:ext cx="11416826" cy="483209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endParaRPr lang="de-DE" sz="16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r>
              <a:rPr lang="de-DE" sz="1600" b="1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Vereinfachungen bei Importen, Vorteile für Sie:</a:t>
            </a:r>
          </a:p>
          <a:p>
            <a:endParaRPr lang="de-DE" sz="16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Waren direkt in Ihrem Betrieb oder an einem anderen festgelegten Ort, die im Unionsversandverfahren (T1) befördert werden, im Empfang nehmen</a:t>
            </a:r>
          </a:p>
          <a:p>
            <a:endParaRPr lang="de-DE" sz="16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Elektronische Übermittlung bei Ankunft der Ware. Keine Gestellung bei der Bestimmungszollstelle</a:t>
            </a:r>
          </a:p>
          <a:p>
            <a:pPr algn="l"/>
            <a:endParaRPr lang="de-DE" sz="1600" i="0" dirty="0">
              <a:solidFill>
                <a:srgbClr val="333333"/>
              </a:solidFill>
              <a:effectLst/>
              <a:latin typeface="Titillium Web" panose="00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Elektronischer Austausch von weiteren Nachrichten mit dem Zoll</a:t>
            </a:r>
          </a:p>
          <a:p>
            <a:br>
              <a:rPr lang="de-DE" sz="1600" dirty="0"/>
            </a:br>
            <a:endParaRPr lang="de-DE" sz="16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b="1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Der Lkw darf direkt von der Grenze in Ihr Werk fahren und abladen.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b="1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Kostenersparnis, weil der Multistopp entfällt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b="1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Zeitersparnis, weil Sie nicht an die Öffnungszeiten Ihres Zollamts gebunden sind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6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Bitte beachten Sie:</a:t>
            </a: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Sie brauchen auch die Bewilligung für ein Verwahrlager</a:t>
            </a: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Sie müssen eine Sicherheit hinterlegen</a:t>
            </a:r>
          </a:p>
          <a:p>
            <a:endParaRPr lang="de-DE" sz="1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Zugelassener  Empfänger</a:t>
            </a:r>
            <a:r>
              <a:rPr lang="de-DE" sz="2200" b="1" dirty="0">
                <a:solidFill>
                  <a:schemeClr val="bg1"/>
                </a:solidFill>
                <a:latin typeface="Titillium Web" panose="00000500000000000000" pitchFamily="2" charset="0"/>
                <a:cs typeface="Calibri" panose="020F0502020204030204"/>
              </a:rPr>
              <a:t> 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02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8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E38975A-3CDF-4AA3-80A7-0468977F864F}"/>
              </a:ext>
            </a:extLst>
          </p:cNvPr>
          <p:cNvSpPr txBox="1"/>
          <p:nvPr/>
        </p:nvSpPr>
        <p:spPr>
          <a:xfrm>
            <a:off x="557981" y="1059120"/>
            <a:ext cx="11416826" cy="507831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endParaRPr lang="de-DE" sz="16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r>
              <a:rPr lang="de-DE" sz="1600" b="1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Pro:</a:t>
            </a:r>
          </a:p>
          <a:p>
            <a:endParaRPr lang="de-DE" sz="16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Warenanlieferung z. B. vom Hafen Antwerpen direkt in Ihrem Werk auch außerhalb der Amtszeiten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Schichtbetrieb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Sondertransporte mit Übermaßen, die nur zwischen 22 und 6 Uhr fahren dürfen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Expresslieferungen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Entfernung zum nächsten Zollamt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Keine Finanzierungskosten durch Dienstleister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6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Sie brauchen keinen eigenen ATLAS Zugang, Abwicklung über Dienstleister (Spediteur) möglich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r>
              <a:rPr lang="de-DE" sz="1600" b="1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Kontra:</a:t>
            </a:r>
          </a:p>
          <a:p>
            <a:endParaRPr lang="de-DE" sz="16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Sicherheitsleistung in der Höhe vom durchschnittlichen Zollsatz -&gt; Kapitalbindung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Verwaltungsaufwand -&gt; regelmäßige Übermittlung von getätigten Importen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Schulung der Mitarbeiter bei der Warenannahme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Sicherstellung der Einhaltung der Vorgaben</a:t>
            </a:r>
          </a:p>
          <a:p>
            <a:endParaRPr lang="de-DE" sz="16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endParaRPr lang="de-DE" sz="1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Zugelassener  Empfänger</a:t>
            </a:r>
            <a:r>
              <a:rPr lang="de-DE" sz="2200" b="1" dirty="0">
                <a:solidFill>
                  <a:schemeClr val="bg1"/>
                </a:solidFill>
                <a:latin typeface="Titillium Web" panose="00000500000000000000" pitchFamily="2" charset="0"/>
                <a:cs typeface="Calibri" panose="020F0502020204030204"/>
              </a:rPr>
              <a:t> 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19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9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Zollrechtliche Bewilligungen	 	25.01.2023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Titillium Web" panose="00000500000000000000" pitchFamily="2" charset="0"/>
              </a:rPr>
              <a:t>Unterschiede und Gemeinsamkeiten EA und REX</a:t>
            </a:r>
            <a:endParaRPr lang="de-DE" sz="3200" b="1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BEC0314B-4D3C-43EA-A813-38EC2C14E464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9C426C0C-9F87-40AA-86E6-A9549B64399A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A96CBCD-337C-41E3-AE37-342B9E32B3A4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D35F704D-2358-7581-E63E-064FD5E191C0}"/>
              </a:ext>
            </a:extLst>
          </p:cNvPr>
          <p:cNvSpPr txBox="1">
            <a:spLocks/>
          </p:cNvSpPr>
          <p:nvPr/>
        </p:nvSpPr>
        <p:spPr>
          <a:xfrm>
            <a:off x="823362" y="1508543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>
                <a:latin typeface="Titillium Web" panose="00000500000000000000" pitchFamily="2" charset="0"/>
              </a:rPr>
              <a:t>Ermächtigter Ausführer (EA)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Titillium Web" panose="00000500000000000000" pitchFamily="2" charset="0"/>
              </a:rPr>
              <a:t>Bewilligungsbedürftiger Status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Titillium Web" panose="00000500000000000000" pitchFamily="2" charset="0"/>
            </a:endParaRPr>
          </a:p>
          <a:p>
            <a:r>
              <a:rPr lang="de-DE" sz="1600" dirty="0">
                <a:solidFill>
                  <a:srgbClr val="333333"/>
                </a:solidFill>
                <a:latin typeface="Titillium Web" panose="00000500000000000000" pitchFamily="2" charset="0"/>
              </a:rPr>
              <a:t>Ursprungserklärungen auf der Rechnung ohne Wertgrenze ausfertigen und/oder</a:t>
            </a:r>
          </a:p>
          <a:p>
            <a:r>
              <a:rPr lang="de-DE" sz="1600" dirty="0">
                <a:solidFill>
                  <a:srgbClr val="333333"/>
                </a:solidFill>
                <a:latin typeface="Titillium Web" panose="00000500000000000000" pitchFamily="2" charset="0"/>
              </a:rPr>
              <a:t>vorausbehandelte Warenverkehrsbescheinigungen A.TR. für Zollunionswaren im Warenverkehr mit der Türkei ausfertigen</a:t>
            </a:r>
          </a:p>
          <a:p>
            <a:r>
              <a:rPr lang="de-DE" sz="1600" dirty="0">
                <a:solidFill>
                  <a:srgbClr val="333333"/>
                </a:solidFill>
                <a:latin typeface="Titillium Web" panose="00000500000000000000" pitchFamily="2" charset="0"/>
              </a:rPr>
              <a:t>Ersatz-Ursprungserklärungen ausfertigen; er wird dann als "ermächtigter Wiederversender"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9E6541FC-0CC3-20F4-054F-6B5B9FDA1DBD}"/>
              </a:ext>
            </a:extLst>
          </p:cNvPr>
          <p:cNvSpPr txBox="1">
            <a:spLocks/>
          </p:cNvSpPr>
          <p:nvPr/>
        </p:nvSpPr>
        <p:spPr>
          <a:xfrm>
            <a:off x="6210853" y="1508543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>
                <a:latin typeface="Titillium Web" panose="00000500000000000000" pitchFamily="2" charset="0"/>
              </a:rPr>
              <a:t>Registrierter Ausführer (REX)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Titillium Web" panose="00000500000000000000" pitchFamily="2" charset="0"/>
              </a:rPr>
              <a:t>Nicht bewilligungsbedürftiger Status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200" dirty="0">
              <a:latin typeface="Titillium Web" panose="00000500000000000000" pitchFamily="2" charset="0"/>
            </a:endParaRPr>
          </a:p>
          <a:p>
            <a:r>
              <a:rPr lang="de-DE" sz="1600" dirty="0"/>
              <a:t>im Rahmen einiger Freihandelsabkommen (FHA)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100" dirty="0"/>
              <a:t>	Kanada, Japan, Singapur, Vereinigtes Königreich, Vietnam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100" dirty="0"/>
              <a:t>	und einige afrikanischen Staaten</a:t>
            </a:r>
            <a:endParaRPr lang="de-DE" sz="1600" dirty="0"/>
          </a:p>
          <a:p>
            <a:r>
              <a:rPr lang="de-DE" sz="1600" dirty="0"/>
              <a:t>im Allgemeinen Präferenzsystem (APS) der Europäischen Union</a:t>
            </a:r>
          </a:p>
          <a:p>
            <a:r>
              <a:rPr lang="de-DE" sz="1600" dirty="0"/>
              <a:t>im Warenverkehr mit den Überseeischen Ländern und Gebieten (ÜLG)</a:t>
            </a:r>
            <a:endParaRPr lang="de-DE" sz="2200" dirty="0">
              <a:latin typeface="Titillium Web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42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C0657C80C9EB42A8AE8AF1E32C18B5" ma:contentTypeVersion="13" ma:contentTypeDescription="Ein neues Dokument erstellen." ma:contentTypeScope="" ma:versionID="d264af5fefc2ea5ff169b4fe0979dcda">
  <xsd:schema xmlns:xsd="http://www.w3.org/2001/XMLSchema" xmlns:xs="http://www.w3.org/2001/XMLSchema" xmlns:p="http://schemas.microsoft.com/office/2006/metadata/properties" xmlns:ns2="bbb3f655-f267-4a84-b742-532fbc77d0ab" xmlns:ns3="f5f3c0c8-cb47-4a26-91a1-a44bb4539247" targetNamespace="http://schemas.microsoft.com/office/2006/metadata/properties" ma:root="true" ma:fieldsID="bb5c13664d3d4db7ccccc8818aa32e97" ns2:_="" ns3:_="">
    <xsd:import namespace="bbb3f655-f267-4a84-b742-532fbc77d0ab"/>
    <xsd:import namespace="f5f3c0c8-cb47-4a26-91a1-a44bb45392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3f655-f267-4a84-b742-532fbc77d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3c0c8-cb47-4a26-91a1-a44bb45392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CABF0A-BBE3-4539-B219-02AF6F118D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3f655-f267-4a84-b742-532fbc77d0ab"/>
    <ds:schemaRef ds:uri="f5f3c0c8-cb47-4a26-91a1-a44bb4539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40547E-DAB0-4DEC-90DE-DEBED8BCF32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24B0710-27A2-4E59-865A-11A12597D2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2604</Words>
  <Application>Microsoft Office PowerPoint</Application>
  <PresentationFormat>Breitbild</PresentationFormat>
  <Paragraphs>646</Paragraphs>
  <Slides>31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2" baseType="lpstr">
      <vt:lpstr>Arial</vt:lpstr>
      <vt:lpstr>Arial   </vt:lpstr>
      <vt:lpstr>bundessansweb</vt:lpstr>
      <vt:lpstr>Calibri</vt:lpstr>
      <vt:lpstr>Calibri Light</vt:lpstr>
      <vt:lpstr>Courier New</vt:lpstr>
      <vt:lpstr>Symbol</vt:lpstr>
      <vt:lpstr>Titillium Web</vt:lpstr>
      <vt:lpstr>Wingdings</vt:lpstr>
      <vt:lpstr>Work Sans</vt:lpstr>
      <vt:lpstr>Office</vt:lpstr>
      <vt:lpstr>zum Live Online-Training Zollrechtliche Bewilligungen mit Birgit Susdorf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PaR - Patrick Reuber</dc:creator>
  <cp:lastModifiedBy>CBe - Christopher Berlandi</cp:lastModifiedBy>
  <cp:revision>2</cp:revision>
  <dcterms:created xsi:type="dcterms:W3CDTF">2020-07-03T07:38:39Z</dcterms:created>
  <dcterms:modified xsi:type="dcterms:W3CDTF">2023-01-23T08:48:25Z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0x010100E9C0657C80C9EB42A8AE8AF1E32C18B5</vt:lpwstr>
  </property>
</Properties>
</file>