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65" r:id="rId5"/>
    <p:sldId id="257" r:id="rId6"/>
    <p:sldId id="266" r:id="rId7"/>
    <p:sldId id="288" r:id="rId8"/>
    <p:sldId id="317" r:id="rId9"/>
    <p:sldId id="318" r:id="rId10"/>
    <p:sldId id="319" r:id="rId11"/>
    <p:sldId id="324" r:id="rId12"/>
    <p:sldId id="325" r:id="rId13"/>
    <p:sldId id="321" r:id="rId14"/>
    <p:sldId id="328" r:id="rId15"/>
    <p:sldId id="329" r:id="rId16"/>
    <p:sldId id="331" r:id="rId17"/>
    <p:sldId id="332" r:id="rId18"/>
    <p:sldId id="334" r:id="rId19"/>
    <p:sldId id="320" r:id="rId20"/>
    <p:sldId id="335" r:id="rId21"/>
    <p:sldId id="327" r:id="rId22"/>
    <p:sldId id="322" r:id="rId23"/>
    <p:sldId id="323" r:id="rId24"/>
    <p:sldId id="344" r:id="rId25"/>
    <p:sldId id="336" r:id="rId26"/>
    <p:sldId id="337" r:id="rId27"/>
    <p:sldId id="338" r:id="rId28"/>
    <p:sldId id="339" r:id="rId29"/>
    <p:sldId id="340" r:id="rId30"/>
    <p:sldId id="343" r:id="rId31"/>
    <p:sldId id="341" r:id="rId32"/>
    <p:sldId id="342" r:id="rId33"/>
    <p:sldId id="345" r:id="rId34"/>
    <p:sldId id="330" r:id="rId35"/>
    <p:sldId id="326" r:id="rId36"/>
    <p:sldId id="315"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59"/>
    <a:srgbClr val="00ADBC"/>
    <a:srgbClr val="1D4592"/>
    <a:srgbClr val="BACF31"/>
    <a:srgbClr val="008AAE"/>
    <a:srgbClr val="BE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30DFFF-9330-40F9-B835-413A1FA85B47}" v="68" dt="2023-07-02T10:09:50.57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5"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t Susdorf" userId="f61c8dd507310b40" providerId="LiveId" clId="{E630DFFF-9330-40F9-B835-413A1FA85B47}"/>
    <pc:docChg chg="undo redo custSel addSld delSld modSld sldOrd">
      <pc:chgData name="Birgit Susdorf" userId="f61c8dd507310b40" providerId="LiveId" clId="{E630DFFF-9330-40F9-B835-413A1FA85B47}" dt="2023-07-02T10:10:59.856" v="5264" actId="20577"/>
      <pc:docMkLst>
        <pc:docMk/>
      </pc:docMkLst>
      <pc:sldChg chg="modSp mod">
        <pc:chgData name="Birgit Susdorf" userId="f61c8dd507310b40" providerId="LiveId" clId="{E630DFFF-9330-40F9-B835-413A1FA85B47}" dt="2023-06-27T11:07:50.842" v="107" actId="20577"/>
        <pc:sldMkLst>
          <pc:docMk/>
          <pc:sldMk cId="1271669161" sldId="257"/>
        </pc:sldMkLst>
        <pc:spChg chg="mod">
          <ac:chgData name="Birgit Susdorf" userId="f61c8dd507310b40" providerId="LiveId" clId="{E630DFFF-9330-40F9-B835-413A1FA85B47}" dt="2023-06-27T11:07:50.842" v="107" actId="20577"/>
          <ac:spMkLst>
            <pc:docMk/>
            <pc:sldMk cId="1271669161" sldId="257"/>
            <ac:spMk id="9" creationId="{557946A5-268F-44F8-89C4-4A1FC32A7F12}"/>
          </ac:spMkLst>
        </pc:spChg>
      </pc:sldChg>
      <pc:sldChg chg="modSp mod">
        <pc:chgData name="Birgit Susdorf" userId="f61c8dd507310b40" providerId="LiveId" clId="{E630DFFF-9330-40F9-B835-413A1FA85B47}" dt="2023-07-02T10:10:59.856" v="5264" actId="20577"/>
        <pc:sldMkLst>
          <pc:docMk/>
          <pc:sldMk cId="2033728414" sldId="266"/>
        </pc:sldMkLst>
        <pc:spChg chg="mod">
          <ac:chgData name="Birgit Susdorf" userId="f61c8dd507310b40" providerId="LiveId" clId="{E630DFFF-9330-40F9-B835-413A1FA85B47}" dt="2023-07-02T10:10:59.856" v="5264" actId="20577"/>
          <ac:spMkLst>
            <pc:docMk/>
            <pc:sldMk cId="2033728414" sldId="266"/>
            <ac:spMk id="24" creationId="{7E38975A-3CDF-4AA3-80A7-0468977F864F}"/>
          </ac:spMkLst>
        </pc:spChg>
      </pc:sldChg>
      <pc:sldChg chg="addSp modSp mod">
        <pc:chgData name="Birgit Susdorf" userId="f61c8dd507310b40" providerId="LiveId" clId="{E630DFFF-9330-40F9-B835-413A1FA85B47}" dt="2023-06-28T06:42:03.225" v="2422" actId="20577"/>
        <pc:sldMkLst>
          <pc:docMk/>
          <pc:sldMk cId="1137342937" sldId="288"/>
        </pc:sldMkLst>
        <pc:spChg chg="add mod">
          <ac:chgData name="Birgit Susdorf" userId="f61c8dd507310b40" providerId="LiveId" clId="{E630DFFF-9330-40F9-B835-413A1FA85B47}" dt="2023-06-27T13:13:48.236" v="2006" actId="20577"/>
          <ac:spMkLst>
            <pc:docMk/>
            <pc:sldMk cId="1137342937" sldId="288"/>
            <ac:spMk id="2" creationId="{244F7D76-3299-F06D-B4C5-6FC2534DF3B3}"/>
          </ac:spMkLst>
        </pc:spChg>
        <pc:spChg chg="add mod">
          <ac:chgData name="Birgit Susdorf" userId="f61c8dd507310b40" providerId="LiveId" clId="{E630DFFF-9330-40F9-B835-413A1FA85B47}" dt="2023-06-28T06:42:03.225" v="2422" actId="20577"/>
          <ac:spMkLst>
            <pc:docMk/>
            <pc:sldMk cId="1137342937" sldId="288"/>
            <ac:spMk id="5" creationId="{0410B569-8893-0CD2-93C7-202097EA9A88}"/>
          </ac:spMkLst>
        </pc:spChg>
        <pc:graphicFrameChg chg="modGraphic">
          <ac:chgData name="Birgit Susdorf" userId="f61c8dd507310b40" providerId="LiveId" clId="{E630DFFF-9330-40F9-B835-413A1FA85B47}" dt="2023-06-27T11:28:56.078" v="292" actId="122"/>
          <ac:graphicFrameMkLst>
            <pc:docMk/>
            <pc:sldMk cId="1137342937" sldId="288"/>
            <ac:graphicFrameMk id="17" creationId="{02E4D2FB-0600-2254-F4BF-992C0F06D651}"/>
          </ac:graphicFrameMkLst>
        </pc:graphicFrameChg>
        <pc:picChg chg="mod">
          <ac:chgData name="Birgit Susdorf" userId="f61c8dd507310b40" providerId="LiveId" clId="{E630DFFF-9330-40F9-B835-413A1FA85B47}" dt="2023-06-28T06:41:42.675" v="2359" actId="1076"/>
          <ac:picMkLst>
            <pc:docMk/>
            <pc:sldMk cId="1137342937" sldId="288"/>
            <ac:picMk id="1028" creationId="{D6EE6312-5FCD-40FA-890C-29F067C878AF}"/>
          </ac:picMkLst>
        </pc:picChg>
      </pc:sldChg>
      <pc:sldChg chg="del">
        <pc:chgData name="Birgit Susdorf" userId="f61c8dd507310b40" providerId="LiveId" clId="{E630DFFF-9330-40F9-B835-413A1FA85B47}" dt="2023-06-27T13:21:25.176" v="2043" actId="2696"/>
        <pc:sldMkLst>
          <pc:docMk/>
          <pc:sldMk cId="3200324435" sldId="316"/>
        </pc:sldMkLst>
      </pc:sldChg>
      <pc:sldChg chg="modSp mod">
        <pc:chgData name="Birgit Susdorf" userId="f61c8dd507310b40" providerId="LiveId" clId="{E630DFFF-9330-40F9-B835-413A1FA85B47}" dt="2023-06-27T11:28:39.544" v="290" actId="108"/>
        <pc:sldMkLst>
          <pc:docMk/>
          <pc:sldMk cId="654019210" sldId="317"/>
        </pc:sldMkLst>
        <pc:spChg chg="mod">
          <ac:chgData name="Birgit Susdorf" userId="f61c8dd507310b40" providerId="LiveId" clId="{E630DFFF-9330-40F9-B835-413A1FA85B47}" dt="2023-06-27T11:28:39.544" v="290" actId="108"/>
          <ac:spMkLst>
            <pc:docMk/>
            <pc:sldMk cId="654019210" sldId="317"/>
            <ac:spMk id="18" creationId="{8129E63E-E07D-128E-CB75-D8258D731ECD}"/>
          </ac:spMkLst>
        </pc:spChg>
      </pc:sldChg>
      <pc:sldChg chg="modSp mod">
        <pc:chgData name="Birgit Susdorf" userId="f61c8dd507310b40" providerId="LiveId" clId="{E630DFFF-9330-40F9-B835-413A1FA85B47}" dt="2023-06-27T11:28:30.996" v="289" actId="108"/>
        <pc:sldMkLst>
          <pc:docMk/>
          <pc:sldMk cId="2263955531" sldId="318"/>
        </pc:sldMkLst>
        <pc:spChg chg="mod">
          <ac:chgData name="Birgit Susdorf" userId="f61c8dd507310b40" providerId="LiveId" clId="{E630DFFF-9330-40F9-B835-413A1FA85B47}" dt="2023-06-27T11:28:30.996" v="289" actId="108"/>
          <ac:spMkLst>
            <pc:docMk/>
            <pc:sldMk cId="2263955531" sldId="318"/>
            <ac:spMk id="18" creationId="{8129E63E-E07D-128E-CB75-D8258D731ECD}"/>
          </ac:spMkLst>
        </pc:spChg>
      </pc:sldChg>
      <pc:sldChg chg="modSp mod">
        <pc:chgData name="Birgit Susdorf" userId="f61c8dd507310b40" providerId="LiveId" clId="{E630DFFF-9330-40F9-B835-413A1FA85B47}" dt="2023-06-27T11:58:54.001" v="545" actId="20577"/>
        <pc:sldMkLst>
          <pc:docMk/>
          <pc:sldMk cId="4052548238" sldId="319"/>
        </pc:sldMkLst>
        <pc:spChg chg="mod">
          <ac:chgData name="Birgit Susdorf" userId="f61c8dd507310b40" providerId="LiveId" clId="{E630DFFF-9330-40F9-B835-413A1FA85B47}" dt="2023-06-27T11:58:54.001" v="545" actId="20577"/>
          <ac:spMkLst>
            <pc:docMk/>
            <pc:sldMk cId="4052548238" sldId="319"/>
            <ac:spMk id="4" creationId="{2C0CEE23-EE7E-BCC3-0B15-4AA7726F4BDF}"/>
          </ac:spMkLst>
        </pc:spChg>
      </pc:sldChg>
      <pc:sldChg chg="modSp mod">
        <pc:chgData name="Birgit Susdorf" userId="f61c8dd507310b40" providerId="LiveId" clId="{E630DFFF-9330-40F9-B835-413A1FA85B47}" dt="2023-06-30T18:02:15.626" v="3005" actId="20577"/>
        <pc:sldMkLst>
          <pc:docMk/>
          <pc:sldMk cId="555166649" sldId="320"/>
        </pc:sldMkLst>
        <pc:spChg chg="mod">
          <ac:chgData name="Birgit Susdorf" userId="f61c8dd507310b40" providerId="LiveId" clId="{E630DFFF-9330-40F9-B835-413A1FA85B47}" dt="2023-06-30T18:02:15.626" v="3005" actId="20577"/>
          <ac:spMkLst>
            <pc:docMk/>
            <pc:sldMk cId="555166649" sldId="320"/>
            <ac:spMk id="18" creationId="{8129E63E-E07D-128E-CB75-D8258D731ECD}"/>
          </ac:spMkLst>
        </pc:spChg>
      </pc:sldChg>
      <pc:sldChg chg="modSp mod">
        <pc:chgData name="Birgit Susdorf" userId="f61c8dd507310b40" providerId="LiveId" clId="{E630DFFF-9330-40F9-B835-413A1FA85B47}" dt="2023-06-27T12:50:21.738" v="1321" actId="20577"/>
        <pc:sldMkLst>
          <pc:docMk/>
          <pc:sldMk cId="3169291148" sldId="321"/>
        </pc:sldMkLst>
        <pc:spChg chg="mod">
          <ac:chgData name="Birgit Susdorf" userId="f61c8dd507310b40" providerId="LiveId" clId="{E630DFFF-9330-40F9-B835-413A1FA85B47}" dt="2023-06-27T12:50:21.738" v="1321" actId="20577"/>
          <ac:spMkLst>
            <pc:docMk/>
            <pc:sldMk cId="3169291148" sldId="321"/>
            <ac:spMk id="18" creationId="{8129E63E-E07D-128E-CB75-D8258D731ECD}"/>
          </ac:spMkLst>
        </pc:spChg>
      </pc:sldChg>
      <pc:sldChg chg="modSp mod ord">
        <pc:chgData name="Birgit Susdorf" userId="f61c8dd507310b40" providerId="LiveId" clId="{E630DFFF-9330-40F9-B835-413A1FA85B47}" dt="2023-06-28T19:20:15.207" v="2663"/>
        <pc:sldMkLst>
          <pc:docMk/>
          <pc:sldMk cId="2055967828" sldId="322"/>
        </pc:sldMkLst>
        <pc:spChg chg="mod">
          <ac:chgData name="Birgit Susdorf" userId="f61c8dd507310b40" providerId="LiveId" clId="{E630DFFF-9330-40F9-B835-413A1FA85B47}" dt="2023-06-27T13:16:21.639" v="2018" actId="14100"/>
          <ac:spMkLst>
            <pc:docMk/>
            <pc:sldMk cId="2055967828" sldId="322"/>
            <ac:spMk id="2" creationId="{D822EE97-7187-36C9-E8D3-916685301006}"/>
          </ac:spMkLst>
        </pc:spChg>
        <pc:spChg chg="mod">
          <ac:chgData name="Birgit Susdorf" userId="f61c8dd507310b40" providerId="LiveId" clId="{E630DFFF-9330-40F9-B835-413A1FA85B47}" dt="2023-06-27T13:18:00.623" v="2030" actId="113"/>
          <ac:spMkLst>
            <pc:docMk/>
            <pc:sldMk cId="2055967828" sldId="322"/>
            <ac:spMk id="4" creationId="{5D66C70F-BFFD-BE9B-77AB-134BE65044FD}"/>
          </ac:spMkLst>
        </pc:spChg>
      </pc:sldChg>
      <pc:sldChg chg="addSp delSp modSp mod ord">
        <pc:chgData name="Birgit Susdorf" userId="f61c8dd507310b40" providerId="LiveId" clId="{E630DFFF-9330-40F9-B835-413A1FA85B47}" dt="2023-07-02T09:28:27.497" v="4621" actId="767"/>
        <pc:sldMkLst>
          <pc:docMk/>
          <pc:sldMk cId="2184041055" sldId="323"/>
        </pc:sldMkLst>
        <pc:spChg chg="mod">
          <ac:chgData name="Birgit Susdorf" userId="f61c8dd507310b40" providerId="LiveId" clId="{E630DFFF-9330-40F9-B835-413A1FA85B47}" dt="2023-06-27T13:20:04.951" v="2040" actId="113"/>
          <ac:spMkLst>
            <pc:docMk/>
            <pc:sldMk cId="2184041055" sldId="323"/>
            <ac:spMk id="2" creationId="{D822EE97-7187-36C9-E8D3-916685301006}"/>
          </ac:spMkLst>
        </pc:spChg>
        <pc:spChg chg="add del mod">
          <ac:chgData name="Birgit Susdorf" userId="f61c8dd507310b40" providerId="LiveId" clId="{E630DFFF-9330-40F9-B835-413A1FA85B47}" dt="2023-07-02T09:28:27.497" v="4621" actId="767"/>
          <ac:spMkLst>
            <pc:docMk/>
            <pc:sldMk cId="2184041055" sldId="323"/>
            <ac:spMk id="4" creationId="{8601AEA6-B8FE-2E93-4F52-AD70DD70BD62}"/>
          </ac:spMkLst>
        </pc:spChg>
        <pc:spChg chg="mod">
          <ac:chgData name="Birgit Susdorf" userId="f61c8dd507310b40" providerId="LiveId" clId="{E630DFFF-9330-40F9-B835-413A1FA85B47}" dt="2023-06-27T13:19:40.850" v="2036" actId="1076"/>
          <ac:spMkLst>
            <pc:docMk/>
            <pc:sldMk cId="2184041055" sldId="323"/>
            <ac:spMk id="12" creationId="{9335215B-904E-3676-8C3E-7F4CF83F6F22}"/>
          </ac:spMkLst>
        </pc:spChg>
        <pc:spChg chg="mod">
          <ac:chgData name="Birgit Susdorf" userId="f61c8dd507310b40" providerId="LiveId" clId="{E630DFFF-9330-40F9-B835-413A1FA85B47}" dt="2023-06-27T13:19:57.552" v="2039" actId="1076"/>
          <ac:spMkLst>
            <pc:docMk/>
            <pc:sldMk cId="2184041055" sldId="323"/>
            <ac:spMk id="14" creationId="{669719B2-53F7-0CFC-D385-04EC100C46BF}"/>
          </ac:spMkLst>
        </pc:spChg>
        <pc:spChg chg="mod">
          <ac:chgData name="Birgit Susdorf" userId="f61c8dd507310b40" providerId="LiveId" clId="{E630DFFF-9330-40F9-B835-413A1FA85B47}" dt="2023-06-27T13:19:29.817" v="2034" actId="207"/>
          <ac:spMkLst>
            <pc:docMk/>
            <pc:sldMk cId="2184041055" sldId="323"/>
            <ac:spMk id="17" creationId="{1901E77C-9223-6259-8B8C-03792F893A56}"/>
          </ac:spMkLst>
        </pc:spChg>
      </pc:sldChg>
      <pc:sldChg chg="modSp mod">
        <pc:chgData name="Birgit Susdorf" userId="f61c8dd507310b40" providerId="LiveId" clId="{E630DFFF-9330-40F9-B835-413A1FA85B47}" dt="2023-06-27T12:06:42.384" v="733" actId="20577"/>
        <pc:sldMkLst>
          <pc:docMk/>
          <pc:sldMk cId="1102933743" sldId="324"/>
        </pc:sldMkLst>
        <pc:spChg chg="mod">
          <ac:chgData name="Birgit Susdorf" userId="f61c8dd507310b40" providerId="LiveId" clId="{E630DFFF-9330-40F9-B835-413A1FA85B47}" dt="2023-06-27T12:06:42.384" v="733" actId="20577"/>
          <ac:spMkLst>
            <pc:docMk/>
            <pc:sldMk cId="1102933743" sldId="324"/>
            <ac:spMk id="2" creationId="{D83B82F5-795E-D35D-8A94-6153CBDEB7A4}"/>
          </ac:spMkLst>
        </pc:spChg>
      </pc:sldChg>
      <pc:sldChg chg="modSp mod">
        <pc:chgData name="Birgit Susdorf" userId="f61c8dd507310b40" providerId="LiveId" clId="{E630DFFF-9330-40F9-B835-413A1FA85B47}" dt="2023-06-27T12:49:14.375" v="1297" actId="20577"/>
        <pc:sldMkLst>
          <pc:docMk/>
          <pc:sldMk cId="3562139964" sldId="325"/>
        </pc:sldMkLst>
        <pc:spChg chg="mod">
          <ac:chgData name="Birgit Susdorf" userId="f61c8dd507310b40" providerId="LiveId" clId="{E630DFFF-9330-40F9-B835-413A1FA85B47}" dt="2023-06-27T12:49:14.375" v="1297" actId="20577"/>
          <ac:spMkLst>
            <pc:docMk/>
            <pc:sldMk cId="3562139964" sldId="325"/>
            <ac:spMk id="2" creationId="{D83B82F5-795E-D35D-8A94-6153CBDEB7A4}"/>
          </ac:spMkLst>
        </pc:spChg>
      </pc:sldChg>
      <pc:sldChg chg="addSp delSp modSp mod">
        <pc:chgData name="Birgit Susdorf" userId="f61c8dd507310b40" providerId="LiveId" clId="{E630DFFF-9330-40F9-B835-413A1FA85B47}" dt="2023-07-02T10:01:45.535" v="4907"/>
        <pc:sldMkLst>
          <pc:docMk/>
          <pc:sldMk cId="2172000205" sldId="326"/>
        </pc:sldMkLst>
        <pc:spChg chg="mod">
          <ac:chgData name="Birgit Susdorf" userId="f61c8dd507310b40" providerId="LiveId" clId="{E630DFFF-9330-40F9-B835-413A1FA85B47}" dt="2023-06-30T17:59:06.296" v="2972" actId="6549"/>
          <ac:spMkLst>
            <pc:docMk/>
            <pc:sldMk cId="2172000205" sldId="326"/>
            <ac:spMk id="4" creationId="{B92A6DF6-9430-51B9-0B41-467624768C73}"/>
          </ac:spMkLst>
        </pc:spChg>
        <pc:graphicFrameChg chg="add del mod modGraphic">
          <ac:chgData name="Birgit Susdorf" userId="f61c8dd507310b40" providerId="LiveId" clId="{E630DFFF-9330-40F9-B835-413A1FA85B47}" dt="2023-07-02T10:01:44.217" v="4906" actId="21"/>
          <ac:graphicFrameMkLst>
            <pc:docMk/>
            <pc:sldMk cId="2172000205" sldId="326"/>
            <ac:graphicFrameMk id="2" creationId="{9DAD84D7-6FA1-2D65-DCCC-6FB0D282722B}"/>
          </ac:graphicFrameMkLst>
        </pc:graphicFrameChg>
        <pc:graphicFrameChg chg="add mod">
          <ac:chgData name="Birgit Susdorf" userId="f61c8dd507310b40" providerId="LiveId" clId="{E630DFFF-9330-40F9-B835-413A1FA85B47}" dt="2023-07-02T10:01:45.535" v="4907"/>
          <ac:graphicFrameMkLst>
            <pc:docMk/>
            <pc:sldMk cId="2172000205" sldId="326"/>
            <ac:graphicFrameMk id="5" creationId="{9EF5BA69-0801-1CB0-C665-EBB942D57008}"/>
          </ac:graphicFrameMkLst>
        </pc:graphicFrameChg>
      </pc:sldChg>
      <pc:sldChg chg="modSp mod">
        <pc:chgData name="Birgit Susdorf" userId="f61c8dd507310b40" providerId="LiveId" clId="{E630DFFF-9330-40F9-B835-413A1FA85B47}" dt="2023-06-27T13:51:49.602" v="2357" actId="12"/>
        <pc:sldMkLst>
          <pc:docMk/>
          <pc:sldMk cId="2569072031" sldId="327"/>
        </pc:sldMkLst>
        <pc:spChg chg="mod">
          <ac:chgData name="Birgit Susdorf" userId="f61c8dd507310b40" providerId="LiveId" clId="{E630DFFF-9330-40F9-B835-413A1FA85B47}" dt="2023-06-27T13:51:49.602" v="2357" actId="12"/>
          <ac:spMkLst>
            <pc:docMk/>
            <pc:sldMk cId="2569072031" sldId="327"/>
            <ac:spMk id="4" creationId="{B92A6DF6-9430-51B9-0B41-467624768C73}"/>
          </ac:spMkLst>
        </pc:spChg>
      </pc:sldChg>
      <pc:sldChg chg="modSp add mod">
        <pc:chgData name="Birgit Susdorf" userId="f61c8dd507310b40" providerId="LiveId" clId="{E630DFFF-9330-40F9-B835-413A1FA85B47}" dt="2023-06-27T12:56:16.456" v="1469" actId="20577"/>
        <pc:sldMkLst>
          <pc:docMk/>
          <pc:sldMk cId="226264267" sldId="328"/>
        </pc:sldMkLst>
        <pc:spChg chg="mod">
          <ac:chgData name="Birgit Susdorf" userId="f61c8dd507310b40" providerId="LiveId" clId="{E630DFFF-9330-40F9-B835-413A1FA85B47}" dt="2023-06-27T12:56:16.456" v="1469" actId="20577"/>
          <ac:spMkLst>
            <pc:docMk/>
            <pc:sldMk cId="226264267" sldId="328"/>
            <ac:spMk id="18" creationId="{8129E63E-E07D-128E-CB75-D8258D731ECD}"/>
          </ac:spMkLst>
        </pc:spChg>
      </pc:sldChg>
      <pc:sldChg chg="modSp add mod">
        <pc:chgData name="Birgit Susdorf" userId="f61c8dd507310b40" providerId="LiveId" clId="{E630DFFF-9330-40F9-B835-413A1FA85B47}" dt="2023-06-27T12:56:47.748" v="1472" actId="113"/>
        <pc:sldMkLst>
          <pc:docMk/>
          <pc:sldMk cId="2127849841" sldId="329"/>
        </pc:sldMkLst>
        <pc:spChg chg="mod">
          <ac:chgData name="Birgit Susdorf" userId="f61c8dd507310b40" providerId="LiveId" clId="{E630DFFF-9330-40F9-B835-413A1FA85B47}" dt="2023-06-27T12:56:47.748" v="1472" actId="113"/>
          <ac:spMkLst>
            <pc:docMk/>
            <pc:sldMk cId="2127849841" sldId="329"/>
            <ac:spMk id="18" creationId="{8129E63E-E07D-128E-CB75-D8258D731ECD}"/>
          </ac:spMkLst>
        </pc:spChg>
      </pc:sldChg>
      <pc:sldChg chg="modSp add mod">
        <pc:chgData name="Birgit Susdorf" userId="f61c8dd507310b40" providerId="LiveId" clId="{E630DFFF-9330-40F9-B835-413A1FA85B47}" dt="2023-07-02T09:10:11.634" v="3994" actId="20577"/>
        <pc:sldMkLst>
          <pc:docMk/>
          <pc:sldMk cId="2207785626" sldId="330"/>
        </pc:sldMkLst>
        <pc:spChg chg="mod">
          <ac:chgData name="Birgit Susdorf" userId="f61c8dd507310b40" providerId="LiveId" clId="{E630DFFF-9330-40F9-B835-413A1FA85B47}" dt="2023-07-02T09:10:11.634" v="3994" actId="20577"/>
          <ac:spMkLst>
            <pc:docMk/>
            <pc:sldMk cId="2207785626" sldId="330"/>
            <ac:spMk id="4" creationId="{B92A6DF6-9430-51B9-0B41-467624768C73}"/>
          </ac:spMkLst>
        </pc:spChg>
      </pc:sldChg>
      <pc:sldChg chg="modSp add mod">
        <pc:chgData name="Birgit Susdorf" userId="f61c8dd507310b40" providerId="LiveId" clId="{E630DFFF-9330-40F9-B835-413A1FA85B47}" dt="2023-06-27T13:07:43.576" v="1878"/>
        <pc:sldMkLst>
          <pc:docMk/>
          <pc:sldMk cId="5960882" sldId="331"/>
        </pc:sldMkLst>
        <pc:spChg chg="mod">
          <ac:chgData name="Birgit Susdorf" userId="f61c8dd507310b40" providerId="LiveId" clId="{E630DFFF-9330-40F9-B835-413A1FA85B47}" dt="2023-06-27T13:07:43.576" v="1878"/>
          <ac:spMkLst>
            <pc:docMk/>
            <pc:sldMk cId="5960882" sldId="331"/>
            <ac:spMk id="18" creationId="{8129E63E-E07D-128E-CB75-D8258D731ECD}"/>
          </ac:spMkLst>
        </pc:spChg>
      </pc:sldChg>
      <pc:sldChg chg="modSp add mod">
        <pc:chgData name="Birgit Susdorf" userId="f61c8dd507310b40" providerId="LiveId" clId="{E630DFFF-9330-40F9-B835-413A1FA85B47}" dt="2023-06-27T13:11:58.487" v="1925" actId="20577"/>
        <pc:sldMkLst>
          <pc:docMk/>
          <pc:sldMk cId="496054348" sldId="332"/>
        </pc:sldMkLst>
        <pc:spChg chg="mod">
          <ac:chgData name="Birgit Susdorf" userId="f61c8dd507310b40" providerId="LiveId" clId="{E630DFFF-9330-40F9-B835-413A1FA85B47}" dt="2023-06-27T13:11:58.487" v="1925" actId="20577"/>
          <ac:spMkLst>
            <pc:docMk/>
            <pc:sldMk cId="496054348" sldId="332"/>
            <ac:spMk id="18" creationId="{8129E63E-E07D-128E-CB75-D8258D731ECD}"/>
          </ac:spMkLst>
        </pc:spChg>
      </pc:sldChg>
      <pc:sldChg chg="delSp modSp add del mod ord">
        <pc:chgData name="Birgit Susdorf" userId="f61c8dd507310b40" providerId="LiveId" clId="{E630DFFF-9330-40F9-B835-413A1FA85B47}" dt="2023-07-02T10:03:45.829" v="4908" actId="2696"/>
        <pc:sldMkLst>
          <pc:docMk/>
          <pc:sldMk cId="1605506563" sldId="333"/>
        </pc:sldMkLst>
        <pc:spChg chg="del mod">
          <ac:chgData name="Birgit Susdorf" userId="f61c8dd507310b40" providerId="LiveId" clId="{E630DFFF-9330-40F9-B835-413A1FA85B47}" dt="2023-06-27T13:01:58.639" v="1661" actId="21"/>
          <ac:spMkLst>
            <pc:docMk/>
            <pc:sldMk cId="1605506563" sldId="333"/>
            <ac:spMk id="2" creationId="{D822EE97-7187-36C9-E8D3-916685301006}"/>
          </ac:spMkLst>
        </pc:spChg>
        <pc:spChg chg="del">
          <ac:chgData name="Birgit Susdorf" userId="f61c8dd507310b40" providerId="LiveId" clId="{E630DFFF-9330-40F9-B835-413A1FA85B47}" dt="2023-06-27T13:02:28.233" v="1691" actId="21"/>
          <ac:spMkLst>
            <pc:docMk/>
            <pc:sldMk cId="1605506563" sldId="333"/>
            <ac:spMk id="12" creationId="{9335215B-904E-3676-8C3E-7F4CF83F6F22}"/>
          </ac:spMkLst>
        </pc:spChg>
        <pc:spChg chg="del">
          <ac:chgData name="Birgit Susdorf" userId="f61c8dd507310b40" providerId="LiveId" clId="{E630DFFF-9330-40F9-B835-413A1FA85B47}" dt="2023-06-27T13:02:24.473" v="1690" actId="21"/>
          <ac:spMkLst>
            <pc:docMk/>
            <pc:sldMk cId="1605506563" sldId="333"/>
            <ac:spMk id="14" creationId="{669719B2-53F7-0CFC-D385-04EC100C46BF}"/>
          </ac:spMkLst>
        </pc:spChg>
        <pc:spChg chg="mod">
          <ac:chgData name="Birgit Susdorf" userId="f61c8dd507310b40" providerId="LiveId" clId="{E630DFFF-9330-40F9-B835-413A1FA85B47}" dt="2023-06-27T13:03:52.939" v="1824" actId="20577"/>
          <ac:spMkLst>
            <pc:docMk/>
            <pc:sldMk cId="1605506563" sldId="333"/>
            <ac:spMk id="17" creationId="{1901E77C-9223-6259-8B8C-03792F893A56}"/>
          </ac:spMkLst>
        </pc:spChg>
        <pc:picChg chg="del">
          <ac:chgData name="Birgit Susdorf" userId="f61c8dd507310b40" providerId="LiveId" clId="{E630DFFF-9330-40F9-B835-413A1FA85B47}" dt="2023-06-27T13:02:05.047" v="1662" actId="21"/>
          <ac:picMkLst>
            <pc:docMk/>
            <pc:sldMk cId="1605506563" sldId="333"/>
            <ac:picMk id="16" creationId="{2AD09B3C-CB86-6F3C-D60C-33670E88841A}"/>
          </ac:picMkLst>
        </pc:picChg>
      </pc:sldChg>
      <pc:sldChg chg="modSp add mod">
        <pc:chgData name="Birgit Susdorf" userId="f61c8dd507310b40" providerId="LiveId" clId="{E630DFFF-9330-40F9-B835-413A1FA85B47}" dt="2023-06-27T13:13:16.800" v="1970" actId="6549"/>
        <pc:sldMkLst>
          <pc:docMk/>
          <pc:sldMk cId="1811148399" sldId="334"/>
        </pc:sldMkLst>
        <pc:spChg chg="mod">
          <ac:chgData name="Birgit Susdorf" userId="f61c8dd507310b40" providerId="LiveId" clId="{E630DFFF-9330-40F9-B835-413A1FA85B47}" dt="2023-06-27T13:13:16.800" v="1970" actId="6549"/>
          <ac:spMkLst>
            <pc:docMk/>
            <pc:sldMk cId="1811148399" sldId="334"/>
            <ac:spMk id="17" creationId="{1901E77C-9223-6259-8B8C-03792F893A56}"/>
          </ac:spMkLst>
        </pc:spChg>
      </pc:sldChg>
      <pc:sldChg chg="modSp add mod">
        <pc:chgData name="Birgit Susdorf" userId="f61c8dd507310b40" providerId="LiveId" clId="{E630DFFF-9330-40F9-B835-413A1FA85B47}" dt="2023-07-02T10:04:43.769" v="4910" actId="20577"/>
        <pc:sldMkLst>
          <pc:docMk/>
          <pc:sldMk cId="3580462930" sldId="335"/>
        </pc:sldMkLst>
        <pc:spChg chg="mod">
          <ac:chgData name="Birgit Susdorf" userId="f61c8dd507310b40" providerId="LiveId" clId="{E630DFFF-9330-40F9-B835-413A1FA85B47}" dt="2023-07-02T10:04:43.769" v="4910" actId="20577"/>
          <ac:spMkLst>
            <pc:docMk/>
            <pc:sldMk cId="3580462930" sldId="335"/>
            <ac:spMk id="18" creationId="{8129E63E-E07D-128E-CB75-D8258D731ECD}"/>
          </ac:spMkLst>
        </pc:spChg>
      </pc:sldChg>
      <pc:sldChg chg="addSp delSp modSp add mod">
        <pc:chgData name="Birgit Susdorf" userId="f61c8dd507310b40" providerId="LiveId" clId="{E630DFFF-9330-40F9-B835-413A1FA85B47}" dt="2023-06-28T19:05:06.550" v="2640" actId="1076"/>
        <pc:sldMkLst>
          <pc:docMk/>
          <pc:sldMk cId="559192715" sldId="336"/>
        </pc:sldMkLst>
        <pc:spChg chg="mod">
          <ac:chgData name="Birgit Susdorf" userId="f61c8dd507310b40" providerId="LiveId" clId="{E630DFFF-9330-40F9-B835-413A1FA85B47}" dt="2023-06-28T19:04:55.205" v="2639" actId="6549"/>
          <ac:spMkLst>
            <pc:docMk/>
            <pc:sldMk cId="559192715" sldId="336"/>
            <ac:spMk id="4" creationId="{B92A6DF6-9430-51B9-0B41-467624768C73}"/>
          </ac:spMkLst>
        </pc:spChg>
        <pc:picChg chg="add del mod">
          <ac:chgData name="Birgit Susdorf" userId="f61c8dd507310b40" providerId="LiveId" clId="{E630DFFF-9330-40F9-B835-413A1FA85B47}" dt="2023-06-28T19:04:44.790" v="2636" actId="478"/>
          <ac:picMkLst>
            <pc:docMk/>
            <pc:sldMk cId="559192715" sldId="336"/>
            <ac:picMk id="5" creationId="{8C7D75B7-80A5-38E8-87CB-C0C805D42B7A}"/>
          </ac:picMkLst>
        </pc:picChg>
        <pc:picChg chg="add mod">
          <ac:chgData name="Birgit Susdorf" userId="f61c8dd507310b40" providerId="LiveId" clId="{E630DFFF-9330-40F9-B835-413A1FA85B47}" dt="2023-06-28T19:05:06.550" v="2640" actId="1076"/>
          <ac:picMkLst>
            <pc:docMk/>
            <pc:sldMk cId="559192715" sldId="336"/>
            <ac:picMk id="14" creationId="{9CE803B3-113C-8232-E3C9-D093FE80D2F5}"/>
          </ac:picMkLst>
        </pc:picChg>
      </pc:sldChg>
      <pc:sldChg chg="addSp delSp modSp add mod">
        <pc:chgData name="Birgit Susdorf" userId="f61c8dd507310b40" providerId="LiveId" clId="{E630DFFF-9330-40F9-B835-413A1FA85B47}" dt="2023-06-28T19:06:36.715" v="2647" actId="113"/>
        <pc:sldMkLst>
          <pc:docMk/>
          <pc:sldMk cId="2312353694" sldId="337"/>
        </pc:sldMkLst>
        <pc:spChg chg="mod">
          <ac:chgData name="Birgit Susdorf" userId="f61c8dd507310b40" providerId="LiveId" clId="{E630DFFF-9330-40F9-B835-413A1FA85B47}" dt="2023-06-28T18:42:22.062" v="2588" actId="6549"/>
          <ac:spMkLst>
            <pc:docMk/>
            <pc:sldMk cId="2312353694" sldId="337"/>
            <ac:spMk id="4" creationId="{B92A6DF6-9430-51B9-0B41-467624768C73}"/>
          </ac:spMkLst>
        </pc:spChg>
        <pc:spChg chg="add mod">
          <ac:chgData name="Birgit Susdorf" userId="f61c8dd507310b40" providerId="LiveId" clId="{E630DFFF-9330-40F9-B835-413A1FA85B47}" dt="2023-06-28T19:06:30.691" v="2646" actId="113"/>
          <ac:spMkLst>
            <pc:docMk/>
            <pc:sldMk cId="2312353694" sldId="337"/>
            <ac:spMk id="17" creationId="{89E94E07-6E8D-10FF-E923-B33278D8507A}"/>
          </ac:spMkLst>
        </pc:spChg>
        <pc:spChg chg="add mod">
          <ac:chgData name="Birgit Susdorf" userId="f61c8dd507310b40" providerId="LiveId" clId="{E630DFFF-9330-40F9-B835-413A1FA85B47}" dt="2023-06-28T19:06:36.715" v="2647" actId="113"/>
          <ac:spMkLst>
            <pc:docMk/>
            <pc:sldMk cId="2312353694" sldId="337"/>
            <ac:spMk id="18" creationId="{3BA55315-6A96-EDE0-C75A-2E9456641B96}"/>
          </ac:spMkLst>
        </pc:spChg>
        <pc:picChg chg="del">
          <ac:chgData name="Birgit Susdorf" userId="f61c8dd507310b40" providerId="LiveId" clId="{E630DFFF-9330-40F9-B835-413A1FA85B47}" dt="2023-06-28T18:45:09.778" v="2589" actId="478"/>
          <ac:picMkLst>
            <pc:docMk/>
            <pc:sldMk cId="2312353694" sldId="337"/>
            <ac:picMk id="5" creationId="{8C7D75B7-80A5-38E8-87CB-C0C805D42B7A}"/>
          </ac:picMkLst>
        </pc:picChg>
        <pc:picChg chg="add del mod">
          <ac:chgData name="Birgit Susdorf" userId="f61c8dd507310b40" providerId="LiveId" clId="{E630DFFF-9330-40F9-B835-413A1FA85B47}" dt="2023-06-28T19:06:11.300" v="2641" actId="478"/>
          <ac:picMkLst>
            <pc:docMk/>
            <pc:sldMk cId="2312353694" sldId="337"/>
            <ac:picMk id="12" creationId="{B125F195-ED78-FDC9-B8C8-CE98E741FE61}"/>
          </ac:picMkLst>
        </pc:picChg>
        <pc:picChg chg="add del mod">
          <ac:chgData name="Birgit Susdorf" userId="f61c8dd507310b40" providerId="LiveId" clId="{E630DFFF-9330-40F9-B835-413A1FA85B47}" dt="2023-06-28T19:06:25.153" v="2645" actId="478"/>
          <ac:picMkLst>
            <pc:docMk/>
            <pc:sldMk cId="2312353694" sldId="337"/>
            <ac:picMk id="16" creationId="{626BAC58-441C-364E-FE7C-E16034995EA1}"/>
          </ac:picMkLst>
        </pc:picChg>
        <pc:picChg chg="add mod">
          <ac:chgData name="Birgit Susdorf" userId="f61c8dd507310b40" providerId="LiveId" clId="{E630DFFF-9330-40F9-B835-413A1FA85B47}" dt="2023-06-28T19:06:18.314" v="2644" actId="1076"/>
          <ac:picMkLst>
            <pc:docMk/>
            <pc:sldMk cId="2312353694" sldId="337"/>
            <ac:picMk id="20" creationId="{0B60A5A8-D974-9829-AB5A-B43749F544E2}"/>
          </ac:picMkLst>
        </pc:picChg>
      </pc:sldChg>
      <pc:sldChg chg="addSp delSp modSp add mod">
        <pc:chgData name="Birgit Susdorf" userId="f61c8dd507310b40" providerId="LiveId" clId="{E630DFFF-9330-40F9-B835-413A1FA85B47}" dt="2023-06-28T19:10:13.318" v="2654" actId="1076"/>
        <pc:sldMkLst>
          <pc:docMk/>
          <pc:sldMk cId="4191554817" sldId="338"/>
        </pc:sldMkLst>
        <pc:spChg chg="del">
          <ac:chgData name="Birgit Susdorf" userId="f61c8dd507310b40" providerId="LiveId" clId="{E630DFFF-9330-40F9-B835-413A1FA85B47}" dt="2023-06-28T19:07:29.702" v="2650" actId="478"/>
          <ac:spMkLst>
            <pc:docMk/>
            <pc:sldMk cId="4191554817" sldId="338"/>
            <ac:spMk id="17" creationId="{89E94E07-6E8D-10FF-E923-B33278D8507A}"/>
          </ac:spMkLst>
        </pc:spChg>
        <pc:spChg chg="del">
          <ac:chgData name="Birgit Susdorf" userId="f61c8dd507310b40" providerId="LiveId" clId="{E630DFFF-9330-40F9-B835-413A1FA85B47}" dt="2023-06-28T19:07:32.536" v="2651" actId="478"/>
          <ac:spMkLst>
            <pc:docMk/>
            <pc:sldMk cId="4191554817" sldId="338"/>
            <ac:spMk id="18" creationId="{3BA55315-6A96-EDE0-C75A-2E9456641B96}"/>
          </ac:spMkLst>
        </pc:spChg>
        <pc:picChg chg="add mod">
          <ac:chgData name="Birgit Susdorf" userId="f61c8dd507310b40" providerId="LiveId" clId="{E630DFFF-9330-40F9-B835-413A1FA85B47}" dt="2023-06-28T19:10:13.318" v="2654" actId="1076"/>
          <ac:picMkLst>
            <pc:docMk/>
            <pc:sldMk cId="4191554817" sldId="338"/>
            <ac:picMk id="5" creationId="{70A8DCE2-DD2B-C52C-36A3-EC1B7A85F7B0}"/>
          </ac:picMkLst>
        </pc:picChg>
        <pc:picChg chg="del">
          <ac:chgData name="Birgit Susdorf" userId="f61c8dd507310b40" providerId="LiveId" clId="{E630DFFF-9330-40F9-B835-413A1FA85B47}" dt="2023-06-28T19:07:25.128" v="2649" actId="478"/>
          <ac:picMkLst>
            <pc:docMk/>
            <pc:sldMk cId="4191554817" sldId="338"/>
            <ac:picMk id="20" creationId="{0B60A5A8-D974-9829-AB5A-B43749F544E2}"/>
          </ac:picMkLst>
        </pc:picChg>
      </pc:sldChg>
      <pc:sldChg chg="addSp delSp modSp add mod">
        <pc:chgData name="Birgit Susdorf" userId="f61c8dd507310b40" providerId="LiveId" clId="{E630DFFF-9330-40F9-B835-413A1FA85B47}" dt="2023-06-28T19:12:25.303" v="2659" actId="1076"/>
        <pc:sldMkLst>
          <pc:docMk/>
          <pc:sldMk cId="2204625140" sldId="339"/>
        </pc:sldMkLst>
        <pc:picChg chg="del">
          <ac:chgData name="Birgit Susdorf" userId="f61c8dd507310b40" providerId="LiveId" clId="{E630DFFF-9330-40F9-B835-413A1FA85B47}" dt="2023-06-28T19:10:19.243" v="2656" actId="478"/>
          <ac:picMkLst>
            <pc:docMk/>
            <pc:sldMk cId="2204625140" sldId="339"/>
            <ac:picMk id="5" creationId="{70A8DCE2-DD2B-C52C-36A3-EC1B7A85F7B0}"/>
          </ac:picMkLst>
        </pc:picChg>
        <pc:picChg chg="add mod">
          <ac:chgData name="Birgit Susdorf" userId="f61c8dd507310b40" providerId="LiveId" clId="{E630DFFF-9330-40F9-B835-413A1FA85B47}" dt="2023-06-28T19:12:25.303" v="2659" actId="1076"/>
          <ac:picMkLst>
            <pc:docMk/>
            <pc:sldMk cId="2204625140" sldId="339"/>
            <ac:picMk id="12" creationId="{3AE94B79-BEB7-1533-B566-493F747D70B8}"/>
          </ac:picMkLst>
        </pc:picChg>
      </pc:sldChg>
      <pc:sldChg chg="addSp delSp modSp add mod">
        <pc:chgData name="Birgit Susdorf" userId="f61c8dd507310b40" providerId="LiveId" clId="{E630DFFF-9330-40F9-B835-413A1FA85B47}" dt="2023-06-30T17:51:35.444" v="2881" actId="1076"/>
        <pc:sldMkLst>
          <pc:docMk/>
          <pc:sldMk cId="585657684" sldId="340"/>
        </pc:sldMkLst>
        <pc:spChg chg="mod">
          <ac:chgData name="Birgit Susdorf" userId="f61c8dd507310b40" providerId="LiveId" clId="{E630DFFF-9330-40F9-B835-413A1FA85B47}" dt="2023-06-30T17:51:27.673" v="2878" actId="20577"/>
          <ac:spMkLst>
            <pc:docMk/>
            <pc:sldMk cId="585657684" sldId="340"/>
            <ac:spMk id="4" creationId="{B92A6DF6-9430-51B9-0B41-467624768C73}"/>
          </ac:spMkLst>
        </pc:spChg>
        <pc:picChg chg="add mod">
          <ac:chgData name="Birgit Susdorf" userId="f61c8dd507310b40" providerId="LiveId" clId="{E630DFFF-9330-40F9-B835-413A1FA85B47}" dt="2023-06-30T17:51:35.444" v="2881" actId="1076"/>
          <ac:picMkLst>
            <pc:docMk/>
            <pc:sldMk cId="585657684" sldId="340"/>
            <ac:picMk id="5" creationId="{F9C098BD-3A21-F54D-114A-E15A771F6133}"/>
          </ac:picMkLst>
        </pc:picChg>
        <pc:picChg chg="del">
          <ac:chgData name="Birgit Susdorf" userId="f61c8dd507310b40" providerId="LiveId" clId="{E630DFFF-9330-40F9-B835-413A1FA85B47}" dt="2023-06-28T19:20:38.393" v="2665" actId="478"/>
          <ac:picMkLst>
            <pc:docMk/>
            <pc:sldMk cId="585657684" sldId="340"/>
            <ac:picMk id="12" creationId="{3AE94B79-BEB7-1533-B566-493F747D70B8}"/>
          </ac:picMkLst>
        </pc:picChg>
      </pc:sldChg>
      <pc:sldChg chg="addSp delSp modSp add mod">
        <pc:chgData name="Birgit Susdorf" userId="f61c8dd507310b40" providerId="LiveId" clId="{E630DFFF-9330-40F9-B835-413A1FA85B47}" dt="2023-07-02T10:08:14.877" v="5019"/>
        <pc:sldMkLst>
          <pc:docMk/>
          <pc:sldMk cId="277768884" sldId="341"/>
        </pc:sldMkLst>
        <pc:spChg chg="add del mod">
          <ac:chgData name="Birgit Susdorf" userId="f61c8dd507310b40" providerId="LiveId" clId="{E630DFFF-9330-40F9-B835-413A1FA85B47}" dt="2023-07-02T10:08:14.877" v="5019"/>
          <ac:spMkLst>
            <pc:docMk/>
            <pc:sldMk cId="277768884" sldId="341"/>
            <ac:spMk id="2" creationId="{3509FC3D-ED5F-4E32-2C74-9F7180A04097}"/>
          </ac:spMkLst>
        </pc:spChg>
        <pc:spChg chg="add mod">
          <ac:chgData name="Birgit Susdorf" userId="f61c8dd507310b40" providerId="LiveId" clId="{E630DFFF-9330-40F9-B835-413A1FA85B47}" dt="2023-07-02T10:08:04.033" v="5015" actId="207"/>
          <ac:spMkLst>
            <pc:docMk/>
            <pc:sldMk cId="277768884" sldId="341"/>
            <ac:spMk id="12" creationId="{FF5624D9-A77B-2391-ABDB-AAF9D3CAC275}"/>
          </ac:spMkLst>
        </pc:spChg>
        <pc:picChg chg="add mod">
          <ac:chgData name="Birgit Susdorf" userId="f61c8dd507310b40" providerId="LiveId" clId="{E630DFFF-9330-40F9-B835-413A1FA85B47}" dt="2023-06-28T19:34:57.857" v="2808" actId="1076"/>
          <ac:picMkLst>
            <pc:docMk/>
            <pc:sldMk cId="277768884" sldId="341"/>
            <ac:picMk id="5" creationId="{0F837E9A-B3B1-0ADD-3EC8-863D1E9DF808}"/>
          </ac:picMkLst>
        </pc:picChg>
        <pc:picChg chg="add mod">
          <ac:chgData name="Birgit Susdorf" userId="f61c8dd507310b40" providerId="LiveId" clId="{E630DFFF-9330-40F9-B835-413A1FA85B47}" dt="2023-07-02T10:07:27.455" v="4969" actId="14100"/>
          <ac:picMkLst>
            <pc:docMk/>
            <pc:sldMk cId="277768884" sldId="341"/>
            <ac:picMk id="14" creationId="{F9FD91EA-1108-419A-6F52-81A802F47563}"/>
          </ac:picMkLst>
        </pc:picChg>
        <pc:picChg chg="mod">
          <ac:chgData name="Birgit Susdorf" userId="f61c8dd507310b40" providerId="LiveId" clId="{E630DFFF-9330-40F9-B835-413A1FA85B47}" dt="2023-07-02T10:08:08.483" v="5017" actId="1076"/>
          <ac:picMkLst>
            <pc:docMk/>
            <pc:sldMk cId="277768884" sldId="341"/>
            <ac:picMk id="1028" creationId="{D6EE6312-5FCD-40FA-890C-29F067C878AF}"/>
          </ac:picMkLst>
        </pc:picChg>
      </pc:sldChg>
      <pc:sldChg chg="addSp delSp modSp add mod">
        <pc:chgData name="Birgit Susdorf" userId="f61c8dd507310b40" providerId="LiveId" clId="{E630DFFF-9330-40F9-B835-413A1FA85B47}" dt="2023-07-02T09:08:52.006" v="3732" actId="6549"/>
        <pc:sldMkLst>
          <pc:docMk/>
          <pc:sldMk cId="245979459" sldId="342"/>
        </pc:sldMkLst>
        <pc:spChg chg="add mod">
          <ac:chgData name="Birgit Susdorf" userId="f61c8dd507310b40" providerId="LiveId" clId="{E630DFFF-9330-40F9-B835-413A1FA85B47}" dt="2023-07-02T09:08:52.006" v="3732" actId="6549"/>
          <ac:spMkLst>
            <pc:docMk/>
            <pc:sldMk cId="245979459" sldId="342"/>
            <ac:spMk id="14" creationId="{5E49E765-CE68-1397-02E3-64E3742AEEB1}"/>
          </ac:spMkLst>
        </pc:spChg>
        <pc:picChg chg="add del mod">
          <ac:chgData name="Birgit Susdorf" userId="f61c8dd507310b40" providerId="LiveId" clId="{E630DFFF-9330-40F9-B835-413A1FA85B47}" dt="2023-07-02T08:57:51.243" v="3036" actId="21"/>
          <ac:picMkLst>
            <pc:docMk/>
            <pc:sldMk cId="245979459" sldId="342"/>
            <ac:picMk id="2" creationId="{27C1BFF6-0B79-0B49-791D-4D201D82BCB8}"/>
          </ac:picMkLst>
        </pc:picChg>
        <pc:picChg chg="del">
          <ac:chgData name="Birgit Susdorf" userId="f61c8dd507310b40" providerId="LiveId" clId="{E630DFFF-9330-40F9-B835-413A1FA85B47}" dt="2023-06-28T19:40:13.706" v="2819" actId="478"/>
          <ac:picMkLst>
            <pc:docMk/>
            <pc:sldMk cId="245979459" sldId="342"/>
            <ac:picMk id="5" creationId="{0F837E9A-B3B1-0ADD-3EC8-863D1E9DF808}"/>
          </ac:picMkLst>
        </pc:picChg>
        <pc:picChg chg="add del mod">
          <ac:chgData name="Birgit Susdorf" userId="f61c8dd507310b40" providerId="LiveId" clId="{E630DFFF-9330-40F9-B835-413A1FA85B47}" dt="2023-07-02T08:57:59.121" v="3038" actId="21"/>
          <ac:picMkLst>
            <pc:docMk/>
            <pc:sldMk cId="245979459" sldId="342"/>
            <ac:picMk id="5" creationId="{21FE9C31-5CF2-E174-17FD-9497568D7946}"/>
          </ac:picMkLst>
        </pc:picChg>
        <pc:picChg chg="add mod">
          <ac:chgData name="Birgit Susdorf" userId="f61c8dd507310b40" providerId="LiveId" clId="{E630DFFF-9330-40F9-B835-413A1FA85B47}" dt="2023-07-02T08:58:04.007" v="3040" actId="14100"/>
          <ac:picMkLst>
            <pc:docMk/>
            <pc:sldMk cId="245979459" sldId="342"/>
            <ac:picMk id="12" creationId="{D07D426A-84CB-8995-8220-E3DB07D3CF09}"/>
          </ac:picMkLst>
        </pc:picChg>
        <pc:picChg chg="del">
          <ac:chgData name="Birgit Susdorf" userId="f61c8dd507310b40" providerId="LiveId" clId="{E630DFFF-9330-40F9-B835-413A1FA85B47}" dt="2023-06-28T19:40:12.857" v="2818" actId="478"/>
          <ac:picMkLst>
            <pc:docMk/>
            <pc:sldMk cId="245979459" sldId="342"/>
            <ac:picMk id="14" creationId="{F9FD91EA-1108-419A-6F52-81A802F47563}"/>
          </ac:picMkLst>
        </pc:picChg>
        <pc:picChg chg="add del">
          <ac:chgData name="Birgit Susdorf" userId="f61c8dd507310b40" providerId="LiveId" clId="{E630DFFF-9330-40F9-B835-413A1FA85B47}" dt="2023-07-02T08:57:51.243" v="3036" actId="21"/>
          <ac:picMkLst>
            <pc:docMk/>
            <pc:sldMk cId="245979459" sldId="342"/>
            <ac:picMk id="1026" creationId="{7EA25C8B-C285-2410-CAA2-F571A1270C6A}"/>
          </ac:picMkLst>
        </pc:picChg>
        <pc:picChg chg="add del mod">
          <ac:chgData name="Birgit Susdorf" userId="f61c8dd507310b40" providerId="LiveId" clId="{E630DFFF-9330-40F9-B835-413A1FA85B47}" dt="2023-06-30T18:03:47.437" v="3009" actId="21"/>
          <ac:picMkLst>
            <pc:docMk/>
            <pc:sldMk cId="245979459" sldId="342"/>
            <ac:picMk id="1026" creationId="{F122C311-0225-5B0B-FD4B-C1E635B1227A}"/>
          </ac:picMkLst>
        </pc:picChg>
        <pc:picChg chg="del mod">
          <ac:chgData name="Birgit Susdorf" userId="f61c8dd507310b40" providerId="LiveId" clId="{E630DFFF-9330-40F9-B835-413A1FA85B47}" dt="2023-06-30T18:03:47.437" v="3009" actId="21"/>
          <ac:picMkLst>
            <pc:docMk/>
            <pc:sldMk cId="245979459" sldId="342"/>
            <ac:picMk id="1028" creationId="{D6EE6312-5FCD-40FA-890C-29F067C878AF}"/>
          </ac:picMkLst>
        </pc:picChg>
      </pc:sldChg>
      <pc:sldChg chg="modSp add mod">
        <pc:chgData name="Birgit Susdorf" userId="f61c8dd507310b40" providerId="LiveId" clId="{E630DFFF-9330-40F9-B835-413A1FA85B47}" dt="2023-07-02T10:07:05.809" v="4966" actId="20577"/>
        <pc:sldMkLst>
          <pc:docMk/>
          <pc:sldMk cId="978134547" sldId="343"/>
        </pc:sldMkLst>
        <pc:spChg chg="mod">
          <ac:chgData name="Birgit Susdorf" userId="f61c8dd507310b40" providerId="LiveId" clId="{E630DFFF-9330-40F9-B835-413A1FA85B47}" dt="2023-07-02T10:07:05.809" v="4966" actId="20577"/>
          <ac:spMkLst>
            <pc:docMk/>
            <pc:sldMk cId="978134547" sldId="343"/>
            <ac:spMk id="4" creationId="{B92A6DF6-9430-51B9-0B41-467624768C73}"/>
          </ac:spMkLst>
        </pc:spChg>
      </pc:sldChg>
      <pc:sldChg chg="addSp delSp modSp add mod">
        <pc:chgData name="Birgit Susdorf" userId="f61c8dd507310b40" providerId="LiveId" clId="{E630DFFF-9330-40F9-B835-413A1FA85B47}" dt="2023-07-02T09:44:56.470" v="4855" actId="1076"/>
        <pc:sldMkLst>
          <pc:docMk/>
          <pc:sldMk cId="1591395973" sldId="344"/>
        </pc:sldMkLst>
        <pc:spChg chg="add mod">
          <ac:chgData name="Birgit Susdorf" userId="f61c8dd507310b40" providerId="LiveId" clId="{E630DFFF-9330-40F9-B835-413A1FA85B47}" dt="2023-07-02T09:41:35.659" v="4837" actId="1076"/>
          <ac:spMkLst>
            <pc:docMk/>
            <pc:sldMk cId="1591395973" sldId="344"/>
            <ac:spMk id="4" creationId="{9650C567-0A04-57A3-8DC9-B8F2D65128AF}"/>
          </ac:spMkLst>
        </pc:spChg>
        <pc:spChg chg="add del mod">
          <ac:chgData name="Birgit Susdorf" userId="f61c8dd507310b40" providerId="LiveId" clId="{E630DFFF-9330-40F9-B835-413A1FA85B47}" dt="2023-06-30T18:41:48.052" v="3031"/>
          <ac:spMkLst>
            <pc:docMk/>
            <pc:sldMk cId="1591395973" sldId="344"/>
            <ac:spMk id="4" creationId="{AB6BCCE8-E0F0-123A-4FE4-404B5AC3D986}"/>
          </ac:spMkLst>
        </pc:spChg>
        <pc:spChg chg="add mod">
          <ac:chgData name="Birgit Susdorf" userId="f61c8dd507310b40" providerId="LiveId" clId="{E630DFFF-9330-40F9-B835-413A1FA85B47}" dt="2023-07-02T09:40:26.612" v="4828" actId="14100"/>
          <ac:spMkLst>
            <pc:docMk/>
            <pc:sldMk cId="1591395973" sldId="344"/>
            <ac:spMk id="5" creationId="{9B467D3D-CC1F-BAC0-EDBD-B8C843EE4504}"/>
          </ac:spMkLst>
        </pc:spChg>
        <pc:spChg chg="del mod">
          <ac:chgData name="Birgit Susdorf" userId="f61c8dd507310b40" providerId="LiveId" clId="{E630DFFF-9330-40F9-B835-413A1FA85B47}" dt="2023-06-30T18:41:42.361" v="3029" actId="21"/>
          <ac:spMkLst>
            <pc:docMk/>
            <pc:sldMk cId="1591395973" sldId="344"/>
            <ac:spMk id="12" creationId="{9335215B-904E-3676-8C3E-7F4CF83F6F22}"/>
          </ac:spMkLst>
        </pc:spChg>
        <pc:spChg chg="add mod">
          <ac:chgData name="Birgit Susdorf" userId="f61c8dd507310b40" providerId="LiveId" clId="{E630DFFF-9330-40F9-B835-413A1FA85B47}" dt="2023-07-02T09:44:43.678" v="4851" actId="14100"/>
          <ac:spMkLst>
            <pc:docMk/>
            <pc:sldMk cId="1591395973" sldId="344"/>
            <ac:spMk id="12" creationId="{AF35796A-2236-8A41-0476-EB8CF3889FEC}"/>
          </ac:spMkLst>
        </pc:spChg>
        <pc:spChg chg="del">
          <ac:chgData name="Birgit Susdorf" userId="f61c8dd507310b40" providerId="LiveId" clId="{E630DFFF-9330-40F9-B835-413A1FA85B47}" dt="2023-06-30T18:41:35.298" v="3026" actId="478"/>
          <ac:spMkLst>
            <pc:docMk/>
            <pc:sldMk cId="1591395973" sldId="344"/>
            <ac:spMk id="14" creationId="{669719B2-53F7-0CFC-D385-04EC100C46BF}"/>
          </ac:spMkLst>
        </pc:spChg>
        <pc:spChg chg="add del mod">
          <ac:chgData name="Birgit Susdorf" userId="f61c8dd507310b40" providerId="LiveId" clId="{E630DFFF-9330-40F9-B835-413A1FA85B47}" dt="2023-07-02T09:43:17.454" v="4842"/>
          <ac:spMkLst>
            <pc:docMk/>
            <pc:sldMk cId="1591395973" sldId="344"/>
            <ac:spMk id="14" creationId="{675568A8-3923-0072-1112-AD8CE5ABFD3A}"/>
          </ac:spMkLst>
        </pc:spChg>
        <pc:spChg chg="del">
          <ac:chgData name="Birgit Susdorf" userId="f61c8dd507310b40" providerId="LiveId" clId="{E630DFFF-9330-40F9-B835-413A1FA85B47}" dt="2023-06-30T18:41:10.652" v="3024" actId="21"/>
          <ac:spMkLst>
            <pc:docMk/>
            <pc:sldMk cId="1591395973" sldId="344"/>
            <ac:spMk id="17" creationId="{1901E77C-9223-6259-8B8C-03792F893A56}"/>
          </ac:spMkLst>
        </pc:spChg>
        <pc:spChg chg="add mod">
          <ac:chgData name="Birgit Susdorf" userId="f61c8dd507310b40" providerId="LiveId" clId="{E630DFFF-9330-40F9-B835-413A1FA85B47}" dt="2023-07-02T09:30:03.829" v="4807" actId="1076"/>
          <ac:spMkLst>
            <pc:docMk/>
            <pc:sldMk cId="1591395973" sldId="344"/>
            <ac:spMk id="18" creationId="{2DF02242-36FD-6458-C35A-B7A16FF8E25D}"/>
          </ac:spMkLst>
        </pc:spChg>
        <pc:picChg chg="del">
          <ac:chgData name="Birgit Susdorf" userId="f61c8dd507310b40" providerId="LiveId" clId="{E630DFFF-9330-40F9-B835-413A1FA85B47}" dt="2023-06-30T18:41:00.188" v="3023" actId="21"/>
          <ac:picMkLst>
            <pc:docMk/>
            <pc:sldMk cId="1591395973" sldId="344"/>
            <ac:picMk id="16" creationId="{2AD09B3C-CB86-6F3C-D60C-33670E88841A}"/>
          </ac:picMkLst>
        </pc:picChg>
        <pc:picChg chg="del">
          <ac:chgData name="Birgit Susdorf" userId="f61c8dd507310b40" providerId="LiveId" clId="{E630DFFF-9330-40F9-B835-413A1FA85B47}" dt="2023-06-30T18:41:22.249" v="3025" actId="21"/>
          <ac:picMkLst>
            <pc:docMk/>
            <pc:sldMk cId="1591395973" sldId="344"/>
            <ac:picMk id="1028" creationId="{D6EE6312-5FCD-40FA-890C-29F067C878AF}"/>
          </ac:picMkLst>
        </pc:picChg>
        <pc:picChg chg="add mod">
          <ac:chgData name="Birgit Susdorf" userId="f61c8dd507310b40" providerId="LiveId" clId="{E630DFFF-9330-40F9-B835-413A1FA85B47}" dt="2023-07-02T09:40:31.459" v="4829" actId="1076"/>
          <ac:picMkLst>
            <pc:docMk/>
            <pc:sldMk cId="1591395973" sldId="344"/>
            <ac:picMk id="2050" creationId="{89CDC7B9-01AF-4F21-923B-7D421080CA24}"/>
          </ac:picMkLst>
        </pc:picChg>
        <pc:picChg chg="add mod">
          <ac:chgData name="Birgit Susdorf" userId="f61c8dd507310b40" providerId="LiveId" clId="{E630DFFF-9330-40F9-B835-413A1FA85B47}" dt="2023-07-02T09:41:38.645" v="4838" actId="1076"/>
          <ac:picMkLst>
            <pc:docMk/>
            <pc:sldMk cId="1591395973" sldId="344"/>
            <ac:picMk id="2052" creationId="{A4C15F19-8E0D-168E-CE8B-4E1ED28235F3}"/>
          </ac:picMkLst>
        </pc:picChg>
        <pc:picChg chg="add mod">
          <ac:chgData name="Birgit Susdorf" userId="f61c8dd507310b40" providerId="LiveId" clId="{E630DFFF-9330-40F9-B835-413A1FA85B47}" dt="2023-07-02T09:43:28.432" v="4847" actId="1076"/>
          <ac:picMkLst>
            <pc:docMk/>
            <pc:sldMk cId="1591395973" sldId="344"/>
            <ac:picMk id="2054" creationId="{78A66796-765B-5C00-4410-6CC06F18A762}"/>
          </ac:picMkLst>
        </pc:picChg>
        <pc:picChg chg="add del mod">
          <ac:chgData name="Birgit Susdorf" userId="f61c8dd507310b40" providerId="LiveId" clId="{E630DFFF-9330-40F9-B835-413A1FA85B47}" dt="2023-07-02T09:43:21.191" v="4844" actId="21"/>
          <ac:picMkLst>
            <pc:docMk/>
            <pc:sldMk cId="1591395973" sldId="344"/>
            <ac:picMk id="2056" creationId="{0815CDF3-161C-0216-E938-E9EC9962C450}"/>
          </ac:picMkLst>
        </pc:picChg>
        <pc:picChg chg="add mod">
          <ac:chgData name="Birgit Susdorf" userId="f61c8dd507310b40" providerId="LiveId" clId="{E630DFFF-9330-40F9-B835-413A1FA85B47}" dt="2023-07-02T09:44:56.470" v="4855" actId="1076"/>
          <ac:picMkLst>
            <pc:docMk/>
            <pc:sldMk cId="1591395973" sldId="344"/>
            <ac:picMk id="2058" creationId="{C989069A-47FC-915A-E555-9B69F38674A2}"/>
          </ac:picMkLst>
        </pc:picChg>
      </pc:sldChg>
      <pc:sldChg chg="addSp delSp modSp add mod">
        <pc:chgData name="Birgit Susdorf" userId="f61c8dd507310b40" providerId="LiveId" clId="{E630DFFF-9330-40F9-B835-413A1FA85B47}" dt="2023-07-02T09:48:21.969" v="4860" actId="1076"/>
        <pc:sldMkLst>
          <pc:docMk/>
          <pc:sldMk cId="3478789306" sldId="345"/>
        </pc:sldMkLst>
        <pc:spChg chg="mod">
          <ac:chgData name="Birgit Susdorf" userId="f61c8dd507310b40" providerId="LiveId" clId="{E630DFFF-9330-40F9-B835-413A1FA85B47}" dt="2023-07-02T09:27:20.926" v="4618" actId="20577"/>
          <ac:spMkLst>
            <pc:docMk/>
            <pc:sldMk cId="3478789306" sldId="345"/>
            <ac:spMk id="4" creationId="{B92A6DF6-9430-51B9-0B41-467624768C73}"/>
          </ac:spMkLst>
        </pc:spChg>
        <pc:spChg chg="del">
          <ac:chgData name="Birgit Susdorf" userId="f61c8dd507310b40" providerId="LiveId" clId="{E630DFFF-9330-40F9-B835-413A1FA85B47}" dt="2023-07-02T09:12:45.140" v="4188" actId="21"/>
          <ac:spMkLst>
            <pc:docMk/>
            <pc:sldMk cId="3478789306" sldId="345"/>
            <ac:spMk id="14" creationId="{5E49E765-CE68-1397-02E3-64E3742AEEB1}"/>
          </ac:spMkLst>
        </pc:spChg>
        <pc:picChg chg="add mod">
          <ac:chgData name="Birgit Susdorf" userId="f61c8dd507310b40" providerId="LiveId" clId="{E630DFFF-9330-40F9-B835-413A1FA85B47}" dt="2023-07-02T09:48:21.969" v="4860" actId="1076"/>
          <ac:picMkLst>
            <pc:docMk/>
            <pc:sldMk cId="3478789306" sldId="345"/>
            <ac:picMk id="5" creationId="{F006AC95-FABD-DE5E-BA11-B322AAB3E7AD}"/>
          </ac:picMkLst>
        </pc:picChg>
        <pc:picChg chg="del">
          <ac:chgData name="Birgit Susdorf" userId="f61c8dd507310b40" providerId="LiveId" clId="{E630DFFF-9330-40F9-B835-413A1FA85B47}" dt="2023-07-02T09:12:33.574" v="4185" actId="478"/>
          <ac:picMkLst>
            <pc:docMk/>
            <pc:sldMk cId="3478789306" sldId="345"/>
            <ac:picMk id="12" creationId="{D07D426A-84CB-8995-8220-E3DB07D3CF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4F2FC-1EA9-4301-80EF-163187E03ABC}" type="datetimeFigureOut">
              <a:rPr lang="de-DE" smtClean="0"/>
              <a:t>02.07.2023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2D102-ED8C-4AD8-BFF6-7040C3928CC0}" type="slidenum">
              <a:rPr lang="de-DE" smtClean="0"/>
              <a:t>‹Nr.›</a:t>
            </a:fld>
            <a:endParaRPr lang="de-DE"/>
          </a:p>
        </p:txBody>
      </p:sp>
    </p:spTree>
    <p:extLst>
      <p:ext uri="{BB962C8B-B14F-4D97-AF65-F5344CB8AC3E}">
        <p14:creationId xmlns:p14="http://schemas.microsoft.com/office/powerpoint/2010/main" val="378286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1</a:t>
            </a:fld>
            <a:endParaRPr lang="de-DE"/>
          </a:p>
        </p:txBody>
      </p:sp>
    </p:spTree>
    <p:extLst>
      <p:ext uri="{BB962C8B-B14F-4D97-AF65-F5344CB8AC3E}">
        <p14:creationId xmlns:p14="http://schemas.microsoft.com/office/powerpoint/2010/main" val="255785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10</a:t>
            </a:fld>
            <a:endParaRPr lang="de-DE"/>
          </a:p>
        </p:txBody>
      </p:sp>
    </p:spTree>
    <p:extLst>
      <p:ext uri="{BB962C8B-B14F-4D97-AF65-F5344CB8AC3E}">
        <p14:creationId xmlns:p14="http://schemas.microsoft.com/office/powerpoint/2010/main" val="196304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11</a:t>
            </a:fld>
            <a:endParaRPr lang="de-DE"/>
          </a:p>
        </p:txBody>
      </p:sp>
    </p:spTree>
    <p:extLst>
      <p:ext uri="{BB962C8B-B14F-4D97-AF65-F5344CB8AC3E}">
        <p14:creationId xmlns:p14="http://schemas.microsoft.com/office/powerpoint/2010/main" val="1351439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12</a:t>
            </a:fld>
            <a:endParaRPr lang="de-DE"/>
          </a:p>
        </p:txBody>
      </p:sp>
    </p:spTree>
    <p:extLst>
      <p:ext uri="{BB962C8B-B14F-4D97-AF65-F5344CB8AC3E}">
        <p14:creationId xmlns:p14="http://schemas.microsoft.com/office/powerpoint/2010/main" val="278766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13</a:t>
            </a:fld>
            <a:endParaRPr lang="de-DE"/>
          </a:p>
        </p:txBody>
      </p:sp>
    </p:spTree>
    <p:extLst>
      <p:ext uri="{BB962C8B-B14F-4D97-AF65-F5344CB8AC3E}">
        <p14:creationId xmlns:p14="http://schemas.microsoft.com/office/powerpoint/2010/main" val="69617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14</a:t>
            </a:fld>
            <a:endParaRPr lang="de-DE"/>
          </a:p>
        </p:txBody>
      </p:sp>
    </p:spTree>
    <p:extLst>
      <p:ext uri="{BB962C8B-B14F-4D97-AF65-F5344CB8AC3E}">
        <p14:creationId xmlns:p14="http://schemas.microsoft.com/office/powerpoint/2010/main" val="1615978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15</a:t>
            </a:fld>
            <a:endParaRPr lang="de-DE"/>
          </a:p>
        </p:txBody>
      </p:sp>
    </p:spTree>
    <p:extLst>
      <p:ext uri="{BB962C8B-B14F-4D97-AF65-F5344CB8AC3E}">
        <p14:creationId xmlns:p14="http://schemas.microsoft.com/office/powerpoint/2010/main" val="16133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16</a:t>
            </a:fld>
            <a:endParaRPr lang="de-DE"/>
          </a:p>
        </p:txBody>
      </p:sp>
    </p:spTree>
    <p:extLst>
      <p:ext uri="{BB962C8B-B14F-4D97-AF65-F5344CB8AC3E}">
        <p14:creationId xmlns:p14="http://schemas.microsoft.com/office/powerpoint/2010/main" val="357384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17</a:t>
            </a:fld>
            <a:endParaRPr lang="de-DE"/>
          </a:p>
        </p:txBody>
      </p:sp>
    </p:spTree>
    <p:extLst>
      <p:ext uri="{BB962C8B-B14F-4D97-AF65-F5344CB8AC3E}">
        <p14:creationId xmlns:p14="http://schemas.microsoft.com/office/powerpoint/2010/main" val="3091873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18</a:t>
            </a:fld>
            <a:endParaRPr lang="de-DE"/>
          </a:p>
        </p:txBody>
      </p:sp>
    </p:spTree>
    <p:extLst>
      <p:ext uri="{BB962C8B-B14F-4D97-AF65-F5344CB8AC3E}">
        <p14:creationId xmlns:p14="http://schemas.microsoft.com/office/powerpoint/2010/main" val="1523681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19</a:t>
            </a:fld>
            <a:endParaRPr lang="de-DE"/>
          </a:p>
        </p:txBody>
      </p:sp>
    </p:spTree>
    <p:extLst>
      <p:ext uri="{BB962C8B-B14F-4D97-AF65-F5344CB8AC3E}">
        <p14:creationId xmlns:p14="http://schemas.microsoft.com/office/powerpoint/2010/main" val="376971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2</a:t>
            </a:fld>
            <a:endParaRPr lang="de-DE"/>
          </a:p>
        </p:txBody>
      </p:sp>
    </p:spTree>
    <p:extLst>
      <p:ext uri="{BB962C8B-B14F-4D97-AF65-F5344CB8AC3E}">
        <p14:creationId xmlns:p14="http://schemas.microsoft.com/office/powerpoint/2010/main" val="1010503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20</a:t>
            </a:fld>
            <a:endParaRPr lang="de-DE"/>
          </a:p>
        </p:txBody>
      </p:sp>
    </p:spTree>
    <p:extLst>
      <p:ext uri="{BB962C8B-B14F-4D97-AF65-F5344CB8AC3E}">
        <p14:creationId xmlns:p14="http://schemas.microsoft.com/office/powerpoint/2010/main" val="564645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21</a:t>
            </a:fld>
            <a:endParaRPr lang="de-DE"/>
          </a:p>
        </p:txBody>
      </p:sp>
    </p:spTree>
    <p:extLst>
      <p:ext uri="{BB962C8B-B14F-4D97-AF65-F5344CB8AC3E}">
        <p14:creationId xmlns:p14="http://schemas.microsoft.com/office/powerpoint/2010/main" val="293170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22</a:t>
            </a:fld>
            <a:endParaRPr lang="de-DE"/>
          </a:p>
        </p:txBody>
      </p:sp>
    </p:spTree>
    <p:extLst>
      <p:ext uri="{BB962C8B-B14F-4D97-AF65-F5344CB8AC3E}">
        <p14:creationId xmlns:p14="http://schemas.microsoft.com/office/powerpoint/2010/main" val="208429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23</a:t>
            </a:fld>
            <a:endParaRPr lang="de-DE"/>
          </a:p>
        </p:txBody>
      </p:sp>
    </p:spTree>
    <p:extLst>
      <p:ext uri="{BB962C8B-B14F-4D97-AF65-F5344CB8AC3E}">
        <p14:creationId xmlns:p14="http://schemas.microsoft.com/office/powerpoint/2010/main" val="1638388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24</a:t>
            </a:fld>
            <a:endParaRPr lang="de-DE"/>
          </a:p>
        </p:txBody>
      </p:sp>
    </p:spTree>
    <p:extLst>
      <p:ext uri="{BB962C8B-B14F-4D97-AF65-F5344CB8AC3E}">
        <p14:creationId xmlns:p14="http://schemas.microsoft.com/office/powerpoint/2010/main" val="1806848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25</a:t>
            </a:fld>
            <a:endParaRPr lang="de-DE"/>
          </a:p>
        </p:txBody>
      </p:sp>
    </p:spTree>
    <p:extLst>
      <p:ext uri="{BB962C8B-B14F-4D97-AF65-F5344CB8AC3E}">
        <p14:creationId xmlns:p14="http://schemas.microsoft.com/office/powerpoint/2010/main" val="2952888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26</a:t>
            </a:fld>
            <a:endParaRPr lang="de-DE"/>
          </a:p>
        </p:txBody>
      </p:sp>
    </p:spTree>
    <p:extLst>
      <p:ext uri="{BB962C8B-B14F-4D97-AF65-F5344CB8AC3E}">
        <p14:creationId xmlns:p14="http://schemas.microsoft.com/office/powerpoint/2010/main" val="3110749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27</a:t>
            </a:fld>
            <a:endParaRPr lang="de-DE"/>
          </a:p>
        </p:txBody>
      </p:sp>
    </p:spTree>
    <p:extLst>
      <p:ext uri="{BB962C8B-B14F-4D97-AF65-F5344CB8AC3E}">
        <p14:creationId xmlns:p14="http://schemas.microsoft.com/office/powerpoint/2010/main" val="779413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28</a:t>
            </a:fld>
            <a:endParaRPr lang="de-DE"/>
          </a:p>
        </p:txBody>
      </p:sp>
    </p:spTree>
    <p:extLst>
      <p:ext uri="{BB962C8B-B14F-4D97-AF65-F5344CB8AC3E}">
        <p14:creationId xmlns:p14="http://schemas.microsoft.com/office/powerpoint/2010/main" val="3778605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29</a:t>
            </a:fld>
            <a:endParaRPr lang="de-DE"/>
          </a:p>
        </p:txBody>
      </p:sp>
    </p:spTree>
    <p:extLst>
      <p:ext uri="{BB962C8B-B14F-4D97-AF65-F5344CB8AC3E}">
        <p14:creationId xmlns:p14="http://schemas.microsoft.com/office/powerpoint/2010/main" val="369662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5"/>
          </p:nvPr>
        </p:nvSpPr>
        <p:spPr/>
        <p:txBody>
          <a:bodyPr/>
          <a:lstStyle/>
          <a:p>
            <a:fld id="{CE62D102-ED8C-4AD8-BFF6-7040C3928CC0}" type="slidenum">
              <a:rPr lang="de-DE" smtClean="0"/>
              <a:t>3</a:t>
            </a:fld>
            <a:endParaRPr lang="de-DE"/>
          </a:p>
        </p:txBody>
      </p:sp>
    </p:spTree>
    <p:extLst>
      <p:ext uri="{BB962C8B-B14F-4D97-AF65-F5344CB8AC3E}">
        <p14:creationId xmlns:p14="http://schemas.microsoft.com/office/powerpoint/2010/main" val="2105542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30</a:t>
            </a:fld>
            <a:endParaRPr lang="de-DE"/>
          </a:p>
        </p:txBody>
      </p:sp>
    </p:spTree>
    <p:extLst>
      <p:ext uri="{BB962C8B-B14F-4D97-AF65-F5344CB8AC3E}">
        <p14:creationId xmlns:p14="http://schemas.microsoft.com/office/powerpoint/2010/main" val="2505563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31</a:t>
            </a:fld>
            <a:endParaRPr lang="de-DE"/>
          </a:p>
        </p:txBody>
      </p:sp>
    </p:spTree>
    <p:extLst>
      <p:ext uri="{BB962C8B-B14F-4D97-AF65-F5344CB8AC3E}">
        <p14:creationId xmlns:p14="http://schemas.microsoft.com/office/powerpoint/2010/main" val="2417045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32</a:t>
            </a:fld>
            <a:endParaRPr lang="de-DE"/>
          </a:p>
        </p:txBody>
      </p:sp>
    </p:spTree>
    <p:extLst>
      <p:ext uri="{BB962C8B-B14F-4D97-AF65-F5344CB8AC3E}">
        <p14:creationId xmlns:p14="http://schemas.microsoft.com/office/powerpoint/2010/main" val="4168943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33</a:t>
            </a:fld>
            <a:endParaRPr lang="de-DE"/>
          </a:p>
        </p:txBody>
      </p:sp>
    </p:spTree>
    <p:extLst>
      <p:ext uri="{BB962C8B-B14F-4D97-AF65-F5344CB8AC3E}">
        <p14:creationId xmlns:p14="http://schemas.microsoft.com/office/powerpoint/2010/main" val="114455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4</a:t>
            </a:fld>
            <a:endParaRPr lang="de-DE"/>
          </a:p>
        </p:txBody>
      </p:sp>
    </p:spTree>
    <p:extLst>
      <p:ext uri="{BB962C8B-B14F-4D97-AF65-F5344CB8AC3E}">
        <p14:creationId xmlns:p14="http://schemas.microsoft.com/office/powerpoint/2010/main" val="155874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5</a:t>
            </a:fld>
            <a:endParaRPr lang="de-DE"/>
          </a:p>
        </p:txBody>
      </p:sp>
    </p:spTree>
    <p:extLst>
      <p:ext uri="{BB962C8B-B14F-4D97-AF65-F5344CB8AC3E}">
        <p14:creationId xmlns:p14="http://schemas.microsoft.com/office/powerpoint/2010/main" val="62527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6</a:t>
            </a:fld>
            <a:endParaRPr lang="de-DE"/>
          </a:p>
        </p:txBody>
      </p:sp>
    </p:spTree>
    <p:extLst>
      <p:ext uri="{BB962C8B-B14F-4D97-AF65-F5344CB8AC3E}">
        <p14:creationId xmlns:p14="http://schemas.microsoft.com/office/powerpoint/2010/main" val="220263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7</a:t>
            </a:fld>
            <a:endParaRPr lang="de-DE"/>
          </a:p>
        </p:txBody>
      </p:sp>
    </p:spTree>
    <p:extLst>
      <p:ext uri="{BB962C8B-B14F-4D97-AF65-F5344CB8AC3E}">
        <p14:creationId xmlns:p14="http://schemas.microsoft.com/office/powerpoint/2010/main" val="107916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8</a:t>
            </a:fld>
            <a:endParaRPr lang="de-DE"/>
          </a:p>
        </p:txBody>
      </p:sp>
    </p:spTree>
    <p:extLst>
      <p:ext uri="{BB962C8B-B14F-4D97-AF65-F5344CB8AC3E}">
        <p14:creationId xmlns:p14="http://schemas.microsoft.com/office/powerpoint/2010/main" val="4022957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CE62D102-ED8C-4AD8-BFF6-7040C3928CC0}" type="slidenum">
              <a:rPr lang="de-DE" smtClean="0"/>
              <a:t>9</a:t>
            </a:fld>
            <a:endParaRPr lang="de-DE"/>
          </a:p>
        </p:txBody>
      </p:sp>
    </p:spTree>
    <p:extLst>
      <p:ext uri="{BB962C8B-B14F-4D97-AF65-F5344CB8AC3E}">
        <p14:creationId xmlns:p14="http://schemas.microsoft.com/office/powerpoint/2010/main" val="425042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09D8C-D17F-40C1-9960-C901050833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F2FCDAD-2EF1-48D5-93AB-66FC7580F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B8A9647-B25D-48AB-85AB-63B3FDF34975}"/>
              </a:ext>
            </a:extLst>
          </p:cNvPr>
          <p:cNvSpPr>
            <a:spLocks noGrp="1"/>
          </p:cNvSpPr>
          <p:nvPr>
            <p:ph type="dt" sz="half" idx="10"/>
          </p:nvPr>
        </p:nvSpPr>
        <p:spPr/>
        <p:txBody>
          <a:bodyPr/>
          <a:lstStyle/>
          <a:p>
            <a:fld id="{697AE748-7D4E-40E6-A0AD-934BC30056A5}" type="datetimeFigureOut">
              <a:rPr lang="de-DE" smtClean="0"/>
              <a:t>02.07.2023</a:t>
            </a:fld>
            <a:endParaRPr lang="de-DE"/>
          </a:p>
        </p:txBody>
      </p:sp>
      <p:sp>
        <p:nvSpPr>
          <p:cNvPr id="5" name="Fußzeilenplatzhalter 4">
            <a:extLst>
              <a:ext uri="{FF2B5EF4-FFF2-40B4-BE49-F238E27FC236}">
                <a16:creationId xmlns:a16="http://schemas.microsoft.com/office/drawing/2014/main" id="{C6A8FE7D-C6C5-4AF5-9E20-E4D611D9F49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728CEAA-F0AA-4EBC-8684-36AF5E4DDC2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72139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7BD9C-D9F3-400A-8CFF-401601F12F6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6D15F60-2565-4CA6-9B06-8BF3E272EC7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8B3FCF-2CAA-4A2F-814E-96EA1333AA51}"/>
              </a:ext>
            </a:extLst>
          </p:cNvPr>
          <p:cNvSpPr>
            <a:spLocks noGrp="1"/>
          </p:cNvSpPr>
          <p:nvPr>
            <p:ph type="dt" sz="half" idx="10"/>
          </p:nvPr>
        </p:nvSpPr>
        <p:spPr/>
        <p:txBody>
          <a:bodyPr/>
          <a:lstStyle/>
          <a:p>
            <a:fld id="{697AE748-7D4E-40E6-A0AD-934BC30056A5}" type="datetimeFigureOut">
              <a:rPr lang="de-DE" smtClean="0"/>
              <a:t>02.07.2023</a:t>
            </a:fld>
            <a:endParaRPr lang="de-DE"/>
          </a:p>
        </p:txBody>
      </p:sp>
      <p:sp>
        <p:nvSpPr>
          <p:cNvPr id="5" name="Fußzeilenplatzhalter 4">
            <a:extLst>
              <a:ext uri="{FF2B5EF4-FFF2-40B4-BE49-F238E27FC236}">
                <a16:creationId xmlns:a16="http://schemas.microsoft.com/office/drawing/2014/main" id="{2850D9AC-1F63-48F9-BEDF-0B004727D8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7CD74FE-FF0D-456C-BD34-53C0BD1AF578}"/>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413361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9253249-D94C-4414-A53F-B6289404A1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14984CF-43F8-4C47-89C9-522B01B484F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C3A2EB5-2872-48DB-893C-20BD09C1456F}"/>
              </a:ext>
            </a:extLst>
          </p:cNvPr>
          <p:cNvSpPr>
            <a:spLocks noGrp="1"/>
          </p:cNvSpPr>
          <p:nvPr>
            <p:ph type="dt" sz="half" idx="10"/>
          </p:nvPr>
        </p:nvSpPr>
        <p:spPr/>
        <p:txBody>
          <a:bodyPr/>
          <a:lstStyle/>
          <a:p>
            <a:fld id="{697AE748-7D4E-40E6-A0AD-934BC30056A5}" type="datetimeFigureOut">
              <a:rPr lang="de-DE" smtClean="0"/>
              <a:t>02.07.2023</a:t>
            </a:fld>
            <a:endParaRPr lang="de-DE"/>
          </a:p>
        </p:txBody>
      </p:sp>
      <p:sp>
        <p:nvSpPr>
          <p:cNvPr id="5" name="Fußzeilenplatzhalter 4">
            <a:extLst>
              <a:ext uri="{FF2B5EF4-FFF2-40B4-BE49-F238E27FC236}">
                <a16:creationId xmlns:a16="http://schemas.microsoft.com/office/drawing/2014/main" id="{25113045-1971-4032-984B-B124DDAAAE6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8E9476-2AFD-42D9-944F-3C7C1680F366}"/>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424072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E0945-4E4E-43FC-9DC4-FC2AC363D73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BD243B9-546C-4165-8122-4A32610B155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621E0C-4B83-4452-AED3-06C84E19A017}"/>
              </a:ext>
            </a:extLst>
          </p:cNvPr>
          <p:cNvSpPr>
            <a:spLocks noGrp="1"/>
          </p:cNvSpPr>
          <p:nvPr>
            <p:ph type="dt" sz="half" idx="10"/>
          </p:nvPr>
        </p:nvSpPr>
        <p:spPr/>
        <p:txBody>
          <a:bodyPr/>
          <a:lstStyle/>
          <a:p>
            <a:fld id="{697AE748-7D4E-40E6-A0AD-934BC30056A5}" type="datetimeFigureOut">
              <a:rPr lang="de-DE" smtClean="0"/>
              <a:t>02.07.2023</a:t>
            </a:fld>
            <a:endParaRPr lang="de-DE"/>
          </a:p>
        </p:txBody>
      </p:sp>
      <p:sp>
        <p:nvSpPr>
          <p:cNvPr id="5" name="Fußzeilenplatzhalter 4">
            <a:extLst>
              <a:ext uri="{FF2B5EF4-FFF2-40B4-BE49-F238E27FC236}">
                <a16:creationId xmlns:a16="http://schemas.microsoft.com/office/drawing/2014/main" id="{A45E0B01-CF94-451E-B24D-6AA2DFC4CD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A58A82B-E8A6-457D-BD88-5D57F8F0FF9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60187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D4C8A-53F9-457E-805F-88AA8778B3F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349BB81-1498-49C2-B769-21601D157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5439931-9EA2-4C7C-B8A2-1DE8BDD8C90B}"/>
              </a:ext>
            </a:extLst>
          </p:cNvPr>
          <p:cNvSpPr>
            <a:spLocks noGrp="1"/>
          </p:cNvSpPr>
          <p:nvPr>
            <p:ph type="dt" sz="half" idx="10"/>
          </p:nvPr>
        </p:nvSpPr>
        <p:spPr/>
        <p:txBody>
          <a:bodyPr/>
          <a:lstStyle/>
          <a:p>
            <a:fld id="{697AE748-7D4E-40E6-A0AD-934BC30056A5}" type="datetimeFigureOut">
              <a:rPr lang="de-DE" smtClean="0"/>
              <a:t>02.07.2023</a:t>
            </a:fld>
            <a:endParaRPr lang="de-DE"/>
          </a:p>
        </p:txBody>
      </p:sp>
      <p:sp>
        <p:nvSpPr>
          <p:cNvPr id="5" name="Fußzeilenplatzhalter 4">
            <a:extLst>
              <a:ext uri="{FF2B5EF4-FFF2-40B4-BE49-F238E27FC236}">
                <a16:creationId xmlns:a16="http://schemas.microsoft.com/office/drawing/2014/main" id="{C17AD10E-37D4-40B4-946F-9AD0BDFA2FA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5A8145-9ECA-46BF-8551-8593717C75E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78997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DDD24-ED27-406C-8189-F7DC13BF6CA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A8A712-A4A7-46C2-B732-04A4C2A9141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AD2D496-607B-444C-B5D3-3DF4C6F9825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F9E06D4-913B-468B-A719-9B116A82BB0D}"/>
              </a:ext>
            </a:extLst>
          </p:cNvPr>
          <p:cNvSpPr>
            <a:spLocks noGrp="1"/>
          </p:cNvSpPr>
          <p:nvPr>
            <p:ph type="dt" sz="half" idx="10"/>
          </p:nvPr>
        </p:nvSpPr>
        <p:spPr/>
        <p:txBody>
          <a:bodyPr/>
          <a:lstStyle/>
          <a:p>
            <a:fld id="{697AE748-7D4E-40E6-A0AD-934BC30056A5}" type="datetimeFigureOut">
              <a:rPr lang="de-DE" smtClean="0"/>
              <a:t>02.07.2023</a:t>
            </a:fld>
            <a:endParaRPr lang="de-DE"/>
          </a:p>
        </p:txBody>
      </p:sp>
      <p:sp>
        <p:nvSpPr>
          <p:cNvPr id="6" name="Fußzeilenplatzhalter 5">
            <a:extLst>
              <a:ext uri="{FF2B5EF4-FFF2-40B4-BE49-F238E27FC236}">
                <a16:creationId xmlns:a16="http://schemas.microsoft.com/office/drawing/2014/main" id="{EC02B5A8-D2A8-4FE5-911D-A41A0B1416C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BF64F7F-881A-4090-AB6F-63AC55AB167E}"/>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68144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3F02E-A78D-4BBD-B7B8-718F5D99023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2C6E704-DF67-46DD-BEC6-6F6D04FCC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EB8707-F719-4D63-B65C-7474EA7C6D1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A82921A-4C61-48EA-A3AE-8D6586C44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3322621-6785-47C1-A960-FAE609399E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E64BD54-57E8-4B79-A70E-EBB0B4489401}"/>
              </a:ext>
            </a:extLst>
          </p:cNvPr>
          <p:cNvSpPr>
            <a:spLocks noGrp="1"/>
          </p:cNvSpPr>
          <p:nvPr>
            <p:ph type="dt" sz="half" idx="10"/>
          </p:nvPr>
        </p:nvSpPr>
        <p:spPr/>
        <p:txBody>
          <a:bodyPr/>
          <a:lstStyle/>
          <a:p>
            <a:fld id="{697AE748-7D4E-40E6-A0AD-934BC30056A5}" type="datetimeFigureOut">
              <a:rPr lang="de-DE" smtClean="0"/>
              <a:t>02.07.2023</a:t>
            </a:fld>
            <a:endParaRPr lang="de-DE"/>
          </a:p>
        </p:txBody>
      </p:sp>
      <p:sp>
        <p:nvSpPr>
          <p:cNvPr id="8" name="Fußzeilenplatzhalter 7">
            <a:extLst>
              <a:ext uri="{FF2B5EF4-FFF2-40B4-BE49-F238E27FC236}">
                <a16:creationId xmlns:a16="http://schemas.microsoft.com/office/drawing/2014/main" id="{288E0EA3-2785-490C-8499-CF18E7BDAB0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5D8923-4C87-47B3-B02A-B791E71BB16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03141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6449-671A-41C3-A4E8-264C7AD98D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2CF2108-F81A-4E8A-8A8C-87BC2C0DA60C}"/>
              </a:ext>
            </a:extLst>
          </p:cNvPr>
          <p:cNvSpPr>
            <a:spLocks noGrp="1"/>
          </p:cNvSpPr>
          <p:nvPr>
            <p:ph type="dt" sz="half" idx="10"/>
          </p:nvPr>
        </p:nvSpPr>
        <p:spPr/>
        <p:txBody>
          <a:bodyPr/>
          <a:lstStyle/>
          <a:p>
            <a:fld id="{697AE748-7D4E-40E6-A0AD-934BC30056A5}" type="datetimeFigureOut">
              <a:rPr lang="de-DE" smtClean="0"/>
              <a:t>02.07.2023</a:t>
            </a:fld>
            <a:endParaRPr lang="de-DE"/>
          </a:p>
        </p:txBody>
      </p:sp>
      <p:sp>
        <p:nvSpPr>
          <p:cNvPr id="4" name="Fußzeilenplatzhalter 3">
            <a:extLst>
              <a:ext uri="{FF2B5EF4-FFF2-40B4-BE49-F238E27FC236}">
                <a16:creationId xmlns:a16="http://schemas.microsoft.com/office/drawing/2014/main" id="{2762A6B1-79A6-4BC7-BD39-2B77D23D890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85CB9DC-17FB-4AD8-831F-F3B385F56894}"/>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208921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031E6E3-BFA0-4F8E-A5B9-F86CA6EF488F}"/>
              </a:ext>
            </a:extLst>
          </p:cNvPr>
          <p:cNvSpPr>
            <a:spLocks noGrp="1"/>
          </p:cNvSpPr>
          <p:nvPr>
            <p:ph type="dt" sz="half" idx="10"/>
          </p:nvPr>
        </p:nvSpPr>
        <p:spPr/>
        <p:txBody>
          <a:bodyPr/>
          <a:lstStyle/>
          <a:p>
            <a:fld id="{697AE748-7D4E-40E6-A0AD-934BC30056A5}" type="datetimeFigureOut">
              <a:rPr lang="de-DE" smtClean="0"/>
              <a:t>02.07.2023</a:t>
            </a:fld>
            <a:endParaRPr lang="de-DE"/>
          </a:p>
        </p:txBody>
      </p:sp>
      <p:sp>
        <p:nvSpPr>
          <p:cNvPr id="3" name="Fußzeilenplatzhalter 2">
            <a:extLst>
              <a:ext uri="{FF2B5EF4-FFF2-40B4-BE49-F238E27FC236}">
                <a16:creationId xmlns:a16="http://schemas.microsoft.com/office/drawing/2014/main" id="{2C589303-DFCD-424B-AB91-C1F6A616A73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EEB0FDA-0E7D-4A5E-8034-95B4A3CE7B4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200328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193B2-447E-4376-850E-94B24105A3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48FB7EA-A96E-492E-A6A3-CD7E449AD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7EF09B2-93D8-46CD-8F07-28FB50DF5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B14A11-CE36-4739-976D-8F2BD2F8F50C}"/>
              </a:ext>
            </a:extLst>
          </p:cNvPr>
          <p:cNvSpPr>
            <a:spLocks noGrp="1"/>
          </p:cNvSpPr>
          <p:nvPr>
            <p:ph type="dt" sz="half" idx="10"/>
          </p:nvPr>
        </p:nvSpPr>
        <p:spPr/>
        <p:txBody>
          <a:bodyPr/>
          <a:lstStyle/>
          <a:p>
            <a:fld id="{697AE748-7D4E-40E6-A0AD-934BC30056A5}" type="datetimeFigureOut">
              <a:rPr lang="de-DE" smtClean="0"/>
              <a:t>02.07.2023</a:t>
            </a:fld>
            <a:endParaRPr lang="de-DE"/>
          </a:p>
        </p:txBody>
      </p:sp>
      <p:sp>
        <p:nvSpPr>
          <p:cNvPr id="6" name="Fußzeilenplatzhalter 5">
            <a:extLst>
              <a:ext uri="{FF2B5EF4-FFF2-40B4-BE49-F238E27FC236}">
                <a16:creationId xmlns:a16="http://schemas.microsoft.com/office/drawing/2014/main" id="{CEBB6518-D1E3-4078-BBC0-2BCFD64CBBC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61A504F-BA42-43F3-A07E-12363327A147}"/>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333954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87C88-AFEC-4375-9C39-A3BD0D2F05A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5BD4EED-78EE-4126-A3DB-D5067AEB3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E32A398-06DB-4611-9DC5-9DF538473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2DCF5C-0F75-4880-88A6-9E19542F07A0}"/>
              </a:ext>
            </a:extLst>
          </p:cNvPr>
          <p:cNvSpPr>
            <a:spLocks noGrp="1"/>
          </p:cNvSpPr>
          <p:nvPr>
            <p:ph type="dt" sz="half" idx="10"/>
          </p:nvPr>
        </p:nvSpPr>
        <p:spPr/>
        <p:txBody>
          <a:bodyPr/>
          <a:lstStyle/>
          <a:p>
            <a:fld id="{697AE748-7D4E-40E6-A0AD-934BC30056A5}" type="datetimeFigureOut">
              <a:rPr lang="de-DE" smtClean="0"/>
              <a:t>02.07.2023</a:t>
            </a:fld>
            <a:endParaRPr lang="de-DE"/>
          </a:p>
        </p:txBody>
      </p:sp>
      <p:sp>
        <p:nvSpPr>
          <p:cNvPr id="6" name="Fußzeilenplatzhalter 5">
            <a:extLst>
              <a:ext uri="{FF2B5EF4-FFF2-40B4-BE49-F238E27FC236}">
                <a16:creationId xmlns:a16="http://schemas.microsoft.com/office/drawing/2014/main" id="{F0C46A71-DD45-4F3C-95E6-9BA422306A4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0DF3BC9-1EB8-42CA-BAA6-AAFE16589BE3}"/>
              </a:ext>
            </a:extLst>
          </p:cNvPr>
          <p:cNvSpPr>
            <a:spLocks noGrp="1"/>
          </p:cNvSpPr>
          <p:nvPr>
            <p:ph type="sldNum" sz="quarter" idx="12"/>
          </p:nvPr>
        </p:nvSpPr>
        <p:spPr/>
        <p:txBody>
          <a:bodyPr/>
          <a:lstStyle/>
          <a:p>
            <a:fld id="{FAC1C434-31DD-49E2-A4ED-9B6F0DB5DE80}" type="slidenum">
              <a:rPr lang="de-DE" smtClean="0"/>
              <a:t>‹Nr.›</a:t>
            </a:fld>
            <a:endParaRPr lang="de-DE"/>
          </a:p>
        </p:txBody>
      </p:sp>
    </p:spTree>
    <p:extLst>
      <p:ext uri="{BB962C8B-B14F-4D97-AF65-F5344CB8AC3E}">
        <p14:creationId xmlns:p14="http://schemas.microsoft.com/office/powerpoint/2010/main" val="196744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7AAC2AD-9C21-4C2C-85A3-660D6119A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AD04738-F7AF-4A1F-A8F2-693409A18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E96F40D-BE78-4011-A89A-F5F5DF5CB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AE748-7D4E-40E6-A0AD-934BC30056A5}" type="datetimeFigureOut">
              <a:rPr lang="de-DE" smtClean="0"/>
              <a:t>02.07.2023</a:t>
            </a:fld>
            <a:endParaRPr lang="de-DE"/>
          </a:p>
        </p:txBody>
      </p:sp>
      <p:sp>
        <p:nvSpPr>
          <p:cNvPr id="5" name="Fußzeilenplatzhalter 4">
            <a:extLst>
              <a:ext uri="{FF2B5EF4-FFF2-40B4-BE49-F238E27FC236}">
                <a16:creationId xmlns:a16="http://schemas.microsoft.com/office/drawing/2014/main" id="{249F2EB8-B21C-48DF-B01B-3924455C4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6110CD8-133C-416D-8111-312E1F665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1C434-31DD-49E2-A4ED-9B6F0DB5DE80}" type="slidenum">
              <a:rPr lang="de-DE" smtClean="0"/>
              <a:t>‹Nr.›</a:t>
            </a:fld>
            <a:endParaRPr lang="de-DE"/>
          </a:p>
        </p:txBody>
      </p:sp>
    </p:spTree>
    <p:extLst>
      <p:ext uri="{BB962C8B-B14F-4D97-AF65-F5344CB8AC3E}">
        <p14:creationId xmlns:p14="http://schemas.microsoft.com/office/powerpoint/2010/main" val="1328522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hyperlink" Target="https://auskunft.ezt-online.de/ezto/Modus.do#ziel" TargetMode="External"/><Relationship Id="rId13" Type="http://schemas.openxmlformats.org/officeDocument/2006/relationships/hyperlink" Target="https://wup.zoll.de/wup_online/laenderinformationen.php?stichtag=30.06.2023&amp;landinfo=" TargetMode="External"/><Relationship Id="rId3" Type="http://schemas.openxmlformats.org/officeDocument/2006/relationships/image" Target="../media/image3.png"/><Relationship Id="rId7" Type="http://schemas.openxmlformats.org/officeDocument/2006/relationships/hyperlink" Target="https://www.zoll.de/DE/Unternehmen/Warenverkehr/Einfuhr-aus-einem-Nicht-EU-Staat/Verfahren/Verfahrenserleichterungen/Zugelassener-Empfaenger/zugelassener-empfaenger_node.html" TargetMode="External"/><Relationship Id="rId12" Type="http://schemas.openxmlformats.org/officeDocument/2006/relationships/hyperlink" Target="https://www.zoll.de/SiteGlobals/Forms/KursSuche/KurseSuche_Formular_Initial.html?nn=298580"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bafa.de/DE/Aussenwirtschaft/Einfuhr/einfuhrbeschraenkungen_node.html;jsessionid=32FC39040411E3FCB5521AF1949E00F6.intranet231" TargetMode="External"/><Relationship Id="rId11" Type="http://schemas.openxmlformats.org/officeDocument/2006/relationships/hyperlink" Target="https://www.bmas.de/DE/Service/Gesetze-und-Gesetzesvorhaben/Gesetz-Unternehmerische-Sorgfaltspflichten-Lieferketten/gesetz-unternehmerische-sorgfaltspflichten-lieferketten.html#:~:text=Das%20Lieferkettensorgfaltspflichtengesetz%2C%20kurz%20Lieferkettengesetz%2C%20ist,Menschenrechten%20in%20den%20globalen%20Lieferketten." TargetMode="External"/><Relationship Id="rId5" Type="http://schemas.openxmlformats.org/officeDocument/2006/relationships/hyperlink" Target="https://trade.ec.europa.eu/access-to-markets/de/home" TargetMode="External"/><Relationship Id="rId10" Type="http://schemas.openxmlformats.org/officeDocument/2006/relationships/hyperlink" Target="https://www.einfuhr.internetzollanmeldung.de/iza/form/display.do?%24context=97BB61BB446B0D736C6E" TargetMode="External"/><Relationship Id="rId4" Type="http://schemas.openxmlformats.org/officeDocument/2006/relationships/image" Target="../media/image2.png"/><Relationship Id="rId9" Type="http://schemas.openxmlformats.org/officeDocument/2006/relationships/hyperlink" Target="https://taxation-customs.ec.europa.eu/customs-4/customs-security/import-control-system-2-ics2-0_d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nhaltsplatzhalter 29">
            <a:extLst>
              <a:ext uri="{FF2B5EF4-FFF2-40B4-BE49-F238E27FC236}">
                <a16:creationId xmlns:a16="http://schemas.microsoft.com/office/drawing/2014/main" id="{9E1AFFA6-924A-4C16-8DB9-46B1577112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el 1">
            <a:extLst>
              <a:ext uri="{FF2B5EF4-FFF2-40B4-BE49-F238E27FC236}">
                <a16:creationId xmlns:a16="http://schemas.microsoft.com/office/drawing/2014/main" id="{BF8B35B8-5CE8-45A8-B598-754888B977AD}"/>
              </a:ext>
            </a:extLst>
          </p:cNvPr>
          <p:cNvSpPr>
            <a:spLocks noGrp="1"/>
          </p:cNvSpPr>
          <p:nvPr>
            <p:ph type="title"/>
          </p:nvPr>
        </p:nvSpPr>
        <p:spPr>
          <a:xfrm>
            <a:off x="664127" y="3273878"/>
            <a:ext cx="10515600" cy="1325563"/>
          </a:xfrm>
        </p:spPr>
        <p:txBody>
          <a:bodyPr>
            <a:normAutofit/>
          </a:bodyPr>
          <a:lstStyle/>
          <a:p>
            <a:r>
              <a:rPr lang="de-DE" sz="2800" b="1" dirty="0">
                <a:solidFill>
                  <a:srgbClr val="004359"/>
                </a:solidFill>
                <a:latin typeface="Titillium Web" panose="00000500000000000000" pitchFamily="2" charset="0"/>
              </a:rPr>
              <a:t>zum Live-Online Training Importe mit Birgit Susdorf</a:t>
            </a:r>
          </a:p>
        </p:txBody>
      </p:sp>
      <p:sp>
        <p:nvSpPr>
          <p:cNvPr id="6" name="Textfeld 5">
            <a:extLst>
              <a:ext uri="{FF2B5EF4-FFF2-40B4-BE49-F238E27FC236}">
                <a16:creationId xmlns:a16="http://schemas.microsoft.com/office/drawing/2014/main" id="{3B62AD22-3F05-49EE-81C7-76FA584D5458}"/>
              </a:ext>
            </a:extLst>
          </p:cNvPr>
          <p:cNvSpPr txBox="1"/>
          <p:nvPr/>
        </p:nvSpPr>
        <p:spPr>
          <a:xfrm>
            <a:off x="0" y="2802602"/>
            <a:ext cx="7201647" cy="1015663"/>
          </a:xfrm>
          <a:prstGeom prst="rect">
            <a:avLst/>
          </a:prstGeom>
          <a:noFill/>
        </p:spPr>
        <p:txBody>
          <a:bodyPr wrap="square" rtlCol="0" anchor="t">
            <a:spAutoFit/>
          </a:bodyPr>
          <a:lstStyle/>
          <a:p>
            <a:pPr algn="ctr"/>
            <a:r>
              <a:rPr lang="de-DE" sz="6000" b="1">
                <a:solidFill>
                  <a:srgbClr val="004359"/>
                </a:solidFill>
                <a:latin typeface="Titillium Web" panose="00000500000000000000" pitchFamily="2" charset="0"/>
              </a:rPr>
              <a:t>Herzlich willkommen</a:t>
            </a:r>
          </a:p>
        </p:txBody>
      </p:sp>
      <p:sp>
        <p:nvSpPr>
          <p:cNvPr id="9" name="Rechteck 8">
            <a:extLst>
              <a:ext uri="{FF2B5EF4-FFF2-40B4-BE49-F238E27FC236}">
                <a16:creationId xmlns:a16="http://schemas.microsoft.com/office/drawing/2014/main" id="{09808BEA-BC43-4AD9-89F5-9EB85E636B88}"/>
              </a:ext>
            </a:extLst>
          </p:cNvPr>
          <p:cNvSpPr/>
          <p:nvPr/>
        </p:nvSpPr>
        <p:spPr>
          <a:xfrm>
            <a:off x="0" y="4919477"/>
            <a:ext cx="7201647" cy="850790"/>
          </a:xfrm>
          <a:prstGeom prst="rect">
            <a:avLst/>
          </a:prstGeom>
          <a:solidFill>
            <a:srgbClr val="BACF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a:solidFill>
                  <a:srgbClr val="004359"/>
                </a:solidFill>
                <a:latin typeface="Titillium Web" panose="00000500000000000000" pitchFamily="2" charset="0"/>
              </a:rPr>
              <a:t>		Gleich geht es los!</a:t>
            </a:r>
          </a:p>
        </p:txBody>
      </p:sp>
      <p:pic>
        <p:nvPicPr>
          <p:cNvPr id="17" name="Grafik 16" descr="Ein Bild, das Schild, sitzend, dunkel, Frau enthält.&#10;&#10;Automatisch generierte Beschreibung">
            <a:extLst>
              <a:ext uri="{FF2B5EF4-FFF2-40B4-BE49-F238E27FC236}">
                <a16:creationId xmlns:a16="http://schemas.microsoft.com/office/drawing/2014/main" id="{0576B265-E39A-47FB-BDAD-8C8C36190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101" y="5829913"/>
            <a:ext cx="3601206" cy="1028087"/>
          </a:xfrm>
          <a:prstGeom prst="rect">
            <a:avLst/>
          </a:prstGeom>
        </p:spPr>
      </p:pic>
      <p:sp>
        <p:nvSpPr>
          <p:cNvPr id="22" name="Gleichschenkliges Dreieck 21">
            <a:extLst>
              <a:ext uri="{FF2B5EF4-FFF2-40B4-BE49-F238E27FC236}">
                <a16:creationId xmlns:a16="http://schemas.microsoft.com/office/drawing/2014/main" id="{1485B3F1-95AD-4012-868B-9A46F6721245}"/>
              </a:ext>
            </a:extLst>
          </p:cNvPr>
          <p:cNvSpPr/>
          <p:nvPr/>
        </p:nvSpPr>
        <p:spPr>
          <a:xfrm rot="5400000">
            <a:off x="-347810" y="5260846"/>
            <a:ext cx="850789" cy="155171"/>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290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10</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129E63E-E07D-128E-CB75-D8258D731ECD}"/>
              </a:ext>
            </a:extLst>
          </p:cNvPr>
          <p:cNvSpPr txBox="1"/>
          <p:nvPr/>
        </p:nvSpPr>
        <p:spPr>
          <a:xfrm>
            <a:off x="474853" y="1034558"/>
            <a:ext cx="9893889" cy="2862322"/>
          </a:xfrm>
          <a:prstGeom prst="rect">
            <a:avLst/>
          </a:prstGeom>
          <a:noFill/>
        </p:spPr>
        <p:txBody>
          <a:bodyPr wrap="square" rtlCol="0">
            <a:spAutoFit/>
          </a:bodyPr>
          <a:lstStyle/>
          <a:p>
            <a:r>
              <a:rPr lang="de-DE" b="1" dirty="0">
                <a:solidFill>
                  <a:srgbClr val="004359"/>
                </a:solidFill>
                <a:latin typeface="Titillium Web" panose="00000500000000000000" pitchFamily="2" charset="0"/>
                <a:cs typeface="Calibri"/>
              </a:rPr>
              <a:t>Welche Arten von Zollverfahren:</a:t>
            </a:r>
          </a:p>
          <a:p>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Überlassung zum zollrechtlich freien Verkehr</a:t>
            </a:r>
          </a:p>
          <a:p>
            <a:r>
              <a:rPr lang="de-DE" dirty="0">
                <a:solidFill>
                  <a:srgbClr val="004359"/>
                </a:solidFill>
                <a:latin typeface="Titillium Web" panose="00000500000000000000" pitchFamily="2" charset="0"/>
                <a:cs typeface="Calibri"/>
              </a:rPr>
              <a:t>Versandverfahren</a:t>
            </a:r>
          </a:p>
          <a:p>
            <a:r>
              <a:rPr lang="de-DE" dirty="0">
                <a:solidFill>
                  <a:srgbClr val="004359"/>
                </a:solidFill>
                <a:latin typeface="Titillium Web" panose="00000500000000000000" pitchFamily="2" charset="0"/>
                <a:cs typeface="Calibri"/>
              </a:rPr>
              <a:t>Vorübergehende Verwendung</a:t>
            </a:r>
          </a:p>
          <a:p>
            <a:r>
              <a:rPr lang="de-DE" dirty="0">
                <a:solidFill>
                  <a:srgbClr val="004359"/>
                </a:solidFill>
                <a:latin typeface="Titillium Web" panose="00000500000000000000" pitchFamily="2" charset="0"/>
                <a:cs typeface="Calibri"/>
              </a:rPr>
              <a:t>Endverwendung</a:t>
            </a:r>
          </a:p>
          <a:p>
            <a:r>
              <a:rPr lang="de-DE" dirty="0">
                <a:solidFill>
                  <a:srgbClr val="004359"/>
                </a:solidFill>
                <a:latin typeface="Titillium Web" panose="00000500000000000000" pitchFamily="2" charset="0"/>
                <a:cs typeface="Calibri"/>
              </a:rPr>
              <a:t>Zolllagerverfahren</a:t>
            </a:r>
          </a:p>
          <a:p>
            <a:r>
              <a:rPr lang="de-DE" dirty="0">
                <a:solidFill>
                  <a:srgbClr val="004359"/>
                </a:solidFill>
                <a:latin typeface="Titillium Web" panose="00000500000000000000" pitchFamily="2" charset="0"/>
                <a:cs typeface="Calibri"/>
              </a:rPr>
              <a:t>Freizonenverfahren</a:t>
            </a:r>
          </a:p>
          <a:p>
            <a:r>
              <a:rPr lang="de-DE" dirty="0">
                <a:solidFill>
                  <a:srgbClr val="004359"/>
                </a:solidFill>
                <a:latin typeface="Titillium Web" panose="00000500000000000000" pitchFamily="2" charset="0"/>
                <a:cs typeface="Calibri"/>
              </a:rPr>
              <a:t>Ausfuhrverfahren</a:t>
            </a:r>
          </a:p>
          <a:p>
            <a:r>
              <a:rPr lang="de-DE" dirty="0">
                <a:solidFill>
                  <a:srgbClr val="004359"/>
                </a:solidFill>
                <a:latin typeface="Titillium Web" panose="00000500000000000000" pitchFamily="2" charset="0"/>
                <a:cs typeface="Calibri"/>
              </a:rPr>
              <a:t>Wiederausfuhr</a:t>
            </a:r>
          </a:p>
        </p:txBody>
      </p:sp>
    </p:spTree>
    <p:extLst>
      <p:ext uri="{BB962C8B-B14F-4D97-AF65-F5344CB8AC3E}">
        <p14:creationId xmlns:p14="http://schemas.microsoft.com/office/powerpoint/2010/main" val="316929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11</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129E63E-E07D-128E-CB75-D8258D731ECD}"/>
              </a:ext>
            </a:extLst>
          </p:cNvPr>
          <p:cNvSpPr txBox="1"/>
          <p:nvPr/>
        </p:nvSpPr>
        <p:spPr>
          <a:xfrm>
            <a:off x="474853" y="1034558"/>
            <a:ext cx="9893889" cy="7059368"/>
          </a:xfrm>
          <a:prstGeom prst="rect">
            <a:avLst/>
          </a:prstGeom>
          <a:noFill/>
        </p:spPr>
        <p:txBody>
          <a:bodyPr wrap="square" rtlCol="0">
            <a:spAutoFit/>
          </a:bodyPr>
          <a:lstStyle/>
          <a:p>
            <a:pPr>
              <a:lnSpc>
                <a:spcPct val="90000"/>
              </a:lnSpc>
              <a:spcAft>
                <a:spcPts val="1000"/>
              </a:spcAft>
            </a:pPr>
            <a:r>
              <a:rPr lang="de-DE" b="1" dirty="0">
                <a:solidFill>
                  <a:srgbClr val="004359"/>
                </a:solidFill>
                <a:latin typeface="Titillium Web" panose="00000500000000000000" pitchFamily="2" charset="0"/>
                <a:cs typeface="Calibri"/>
              </a:rPr>
              <a:t>Import Control System (ICS)</a:t>
            </a:r>
          </a:p>
          <a:p>
            <a:pPr>
              <a:lnSpc>
                <a:spcPct val="90000"/>
              </a:lnSpc>
              <a:spcAft>
                <a:spcPts val="1000"/>
              </a:spcAft>
            </a:pPr>
            <a:endParaRPr lang="de-DE" dirty="0">
              <a:solidFill>
                <a:srgbClr val="004359"/>
              </a:solidFill>
              <a:latin typeface="Titillium Web" panose="00000500000000000000" pitchFamily="2" charset="0"/>
              <a:cs typeface="Calibri"/>
            </a:endParaRPr>
          </a:p>
          <a:p>
            <a:pPr>
              <a:lnSpc>
                <a:spcPct val="90000"/>
              </a:lnSpc>
              <a:spcAft>
                <a:spcPts val="1000"/>
              </a:spcAft>
            </a:pPr>
            <a:r>
              <a:rPr lang="de-DE" dirty="0">
                <a:solidFill>
                  <a:srgbClr val="004359"/>
                </a:solidFill>
                <a:latin typeface="Titillium Web" panose="00000500000000000000" pitchFamily="2" charset="0"/>
                <a:cs typeface="Calibri"/>
              </a:rPr>
              <a:t>Seit 1.3.2023 ist die 2. Phase des Import Control Systems in Kraft getreten. </a:t>
            </a:r>
            <a:r>
              <a:rPr lang="de-DE" dirty="0" err="1">
                <a:solidFill>
                  <a:srgbClr val="004359"/>
                </a:solidFill>
                <a:latin typeface="Titillium Web" panose="00000500000000000000" pitchFamily="2" charset="0"/>
                <a:cs typeface="Calibri"/>
              </a:rPr>
              <a:t>Seitedem</a:t>
            </a:r>
            <a:r>
              <a:rPr lang="de-DE" dirty="0">
                <a:solidFill>
                  <a:srgbClr val="004359"/>
                </a:solidFill>
                <a:latin typeface="Titillium Web" panose="00000500000000000000" pitchFamily="2" charset="0"/>
                <a:cs typeface="Calibri"/>
              </a:rPr>
              <a:t> müssen alle Daten der Waren, die per Luftfracht befördert werden, dazu gehören auch Kurier, Express- und Paketlieferungen, vor dem Verladen im Ausland den Anforderungen für die Abgabe der vollständigen summarischen Eingangsmeldung entsprechen. Was bedeutet das für Sie?</a:t>
            </a:r>
          </a:p>
          <a:p>
            <a:r>
              <a:rPr lang="de-DE" dirty="0">
                <a:solidFill>
                  <a:srgbClr val="004359"/>
                </a:solidFill>
                <a:latin typeface="Titillium Web" panose="00000500000000000000" pitchFamily="2" charset="0"/>
                <a:cs typeface="Calibri"/>
              </a:rPr>
              <a:t>Jede einzelne Ware muss durch einen Datensatz oder mehrere Datensätze und die Ankunftsmeldung an das - "</a:t>
            </a:r>
            <a:r>
              <a:rPr lang="de-DE" dirty="0" err="1">
                <a:solidFill>
                  <a:srgbClr val="004359"/>
                </a:solidFill>
                <a:latin typeface="Titillium Web" panose="00000500000000000000" pitchFamily="2" charset="0"/>
                <a:cs typeface="Calibri"/>
              </a:rPr>
              <a:t>Shared</a:t>
            </a:r>
            <a:r>
              <a:rPr lang="de-DE" dirty="0">
                <a:solidFill>
                  <a:srgbClr val="004359"/>
                </a:solidFill>
                <a:latin typeface="Titillium Web" panose="00000500000000000000" pitchFamily="2" charset="0"/>
                <a:cs typeface="Calibri"/>
              </a:rPr>
              <a:t> Trader Interface" von ICS2 übermittelt werden. Dieses Portal wird von der Europäischen Kommission zur Verfügung gestellt. Sie, als Anmelder der Waren, übertragen die Daten direkt mit der EU-Kommission. Dazu brauchen Sie ein Zertifikat für die Authentifizierung beim Versenden von ICS2-Nachrichten. (siehe EU-Trader-Portal in der Ausgabe Nr. 7/2023). Wenn Sie im ICS2 Waren anmelden wollen, müssen Sie die Zertifikate im „EU-Trader-Portal und Identitätsmanagement“ hinterlegen. </a:t>
            </a:r>
          </a:p>
          <a:p>
            <a:r>
              <a:rPr lang="de-DE" sz="1800" dirty="0">
                <a:effectLst/>
                <a:latin typeface="Titillium Web" panose="00000500000000000000" pitchFamily="2" charset="0"/>
                <a:ea typeface="Calibri" panose="020F0502020204030204" pitchFamily="34" charset="0"/>
                <a:cs typeface="Mangal" panose="02040503050203030202" pitchFamily="18" charset="0"/>
              </a:rPr>
              <a:t> </a:t>
            </a:r>
          </a:p>
          <a:p>
            <a:pPr>
              <a:lnSpc>
                <a:spcPct val="90000"/>
              </a:lnSpc>
              <a:spcAft>
                <a:spcPts val="1000"/>
              </a:spcAft>
            </a:pPr>
            <a:r>
              <a:rPr lang="de-DE" sz="1800" b="1" dirty="0">
                <a:effectLst/>
                <a:latin typeface="Titillium Web" panose="00000500000000000000" pitchFamily="2" charset="0"/>
                <a:ea typeface="Calibri" panose="020F0502020204030204" pitchFamily="34" charset="0"/>
                <a:cs typeface="Times New Roman" panose="02020603050405020304" pitchFamily="18" charset="0"/>
              </a:rPr>
              <a:t> </a:t>
            </a:r>
          </a:p>
          <a:p>
            <a:endParaRPr lang="de-DE" dirty="0"/>
          </a:p>
          <a:p>
            <a:pPr lvl="1"/>
            <a:endParaRPr lang="de-DE"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2626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12</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129E63E-E07D-128E-CB75-D8258D731ECD}"/>
              </a:ext>
            </a:extLst>
          </p:cNvPr>
          <p:cNvSpPr txBox="1"/>
          <p:nvPr/>
        </p:nvSpPr>
        <p:spPr>
          <a:xfrm>
            <a:off x="474853" y="1034558"/>
            <a:ext cx="9893889" cy="6009850"/>
          </a:xfrm>
          <a:prstGeom prst="rect">
            <a:avLst/>
          </a:prstGeom>
          <a:noFill/>
        </p:spPr>
        <p:txBody>
          <a:bodyPr wrap="square" rtlCol="0">
            <a:spAutoFit/>
          </a:bodyPr>
          <a:lstStyle/>
          <a:p>
            <a:pPr algn="l"/>
            <a:r>
              <a:rPr lang="de-DE" b="1" dirty="0">
                <a:solidFill>
                  <a:srgbClr val="004359"/>
                </a:solidFill>
                <a:latin typeface="Titillium Web" panose="00000500000000000000" pitchFamily="2" charset="0"/>
                <a:cs typeface="Calibri"/>
              </a:rPr>
              <a:t>ATLAS-IMPOST (Importabfertigung von Post- und Kuriersendungen)</a:t>
            </a:r>
          </a:p>
          <a:p>
            <a:pPr algn="l"/>
            <a:endParaRPr lang="de-DE" dirty="0">
              <a:solidFill>
                <a:srgbClr val="004359"/>
              </a:solidFill>
              <a:latin typeface="Titillium Web" panose="00000500000000000000" pitchFamily="2" charset="0"/>
              <a:cs typeface="Calibri"/>
            </a:endParaRPr>
          </a:p>
          <a:p>
            <a:pPr algn="l"/>
            <a:r>
              <a:rPr lang="de-DE" dirty="0">
                <a:solidFill>
                  <a:srgbClr val="004359"/>
                </a:solidFill>
                <a:latin typeface="Titillium Web" panose="00000500000000000000" pitchFamily="2" charset="0"/>
                <a:cs typeface="Calibri"/>
              </a:rPr>
              <a:t>Im Rahmen der Umsetzung des Mehrwertsteuerdigitalpakets ist zum 1. Juli 2021 unter anderem die ehemalige Umsatzsteuerbefreiung für die Einfuhr von Kleinsendungen mit einem Wert bis 22 Euro, wie sie insbesondere im E-Commerce vorkommen, entfallen. Gleichzeitig traten umfangreiche Änderungen des europäischen Zollrechts in Kraft. Dies hat zur Folge, dass anders als bisher im E-Commerce üblich, grundsätzlich elektronische Zollanmeldungen erforderlich sind.</a:t>
            </a:r>
          </a:p>
          <a:p>
            <a:pPr algn="l"/>
            <a:r>
              <a:rPr lang="de-DE" dirty="0">
                <a:solidFill>
                  <a:srgbClr val="004359"/>
                </a:solidFill>
                <a:latin typeface="Titillium Web" panose="00000500000000000000" pitchFamily="2" charset="0"/>
                <a:cs typeface="Calibri"/>
              </a:rPr>
              <a:t>Für eine effiziente zoll- und einfuhrumsatzsteuerrechtliche Behandlung von geringwertigen Sendungen bis zu 150 Euro wurde die Fachanwendung ATLAS-IMPOST (Importabfertigung von Post- und Kuriersendungen) entwickelt, mit der die Regelungen von Art. 143a UZK-DA umgesetzt werden.</a:t>
            </a:r>
          </a:p>
          <a:p>
            <a:r>
              <a:rPr lang="de-DE" sz="1800" dirty="0">
                <a:effectLst/>
                <a:latin typeface="Titillium Web" panose="00000500000000000000" pitchFamily="2" charset="0"/>
                <a:ea typeface="Calibri" panose="020F0502020204030204" pitchFamily="34" charset="0"/>
                <a:cs typeface="Mangal" panose="02040503050203030202" pitchFamily="18" charset="0"/>
              </a:rPr>
              <a:t> </a:t>
            </a:r>
          </a:p>
          <a:p>
            <a:pPr>
              <a:lnSpc>
                <a:spcPct val="90000"/>
              </a:lnSpc>
              <a:spcAft>
                <a:spcPts val="1000"/>
              </a:spcAft>
            </a:pPr>
            <a:r>
              <a:rPr lang="de-DE" sz="1800" b="1" dirty="0">
                <a:effectLst/>
                <a:latin typeface="Titillium Web" panose="00000500000000000000" pitchFamily="2" charset="0"/>
                <a:ea typeface="Calibri" panose="020F0502020204030204" pitchFamily="34" charset="0"/>
                <a:cs typeface="Times New Roman" panose="02020603050405020304" pitchFamily="18" charset="0"/>
              </a:rPr>
              <a:t> </a:t>
            </a:r>
          </a:p>
          <a:p>
            <a:endParaRPr lang="de-DE" dirty="0"/>
          </a:p>
          <a:p>
            <a:pPr lvl="1"/>
            <a:endParaRPr lang="de-DE"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12784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13</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129E63E-E07D-128E-CB75-D8258D731ECD}"/>
              </a:ext>
            </a:extLst>
          </p:cNvPr>
          <p:cNvSpPr txBox="1"/>
          <p:nvPr/>
        </p:nvSpPr>
        <p:spPr>
          <a:xfrm>
            <a:off x="474853" y="1034558"/>
            <a:ext cx="9893889" cy="4462760"/>
          </a:xfrm>
          <a:prstGeom prst="rect">
            <a:avLst/>
          </a:prstGeom>
          <a:noFill/>
        </p:spPr>
        <p:txBody>
          <a:bodyPr wrap="square" rtlCol="0">
            <a:spAutoFit/>
          </a:bodyPr>
          <a:lstStyle/>
          <a:p>
            <a:pPr algn="l"/>
            <a:r>
              <a:rPr lang="de-DE" sz="1400" b="1" dirty="0">
                <a:solidFill>
                  <a:srgbClr val="004359"/>
                </a:solidFill>
                <a:latin typeface="Titillium Web" panose="00000500000000000000" pitchFamily="2" charset="0"/>
                <a:cs typeface="Calibri"/>
              </a:rPr>
              <a:t>Carbon Border Adjustment </a:t>
            </a:r>
            <a:r>
              <a:rPr lang="de-DE" sz="1400" b="1" dirty="0" err="1">
                <a:solidFill>
                  <a:srgbClr val="004359"/>
                </a:solidFill>
                <a:latin typeface="Titillium Web" panose="00000500000000000000" pitchFamily="2" charset="0"/>
                <a:cs typeface="Calibri"/>
              </a:rPr>
              <a:t>Mechanism</a:t>
            </a:r>
            <a:r>
              <a:rPr lang="de-DE" sz="1400" b="1" dirty="0">
                <a:solidFill>
                  <a:srgbClr val="004359"/>
                </a:solidFill>
                <a:latin typeface="Titillium Web" panose="00000500000000000000" pitchFamily="2" charset="0"/>
                <a:cs typeface="Calibri"/>
              </a:rPr>
              <a:t> (CBAM)</a:t>
            </a:r>
          </a:p>
          <a:p>
            <a:pPr algn="l"/>
            <a:r>
              <a:rPr lang="de-DE" sz="1400" dirty="0">
                <a:solidFill>
                  <a:srgbClr val="004359"/>
                </a:solidFill>
                <a:latin typeface="Titillium Web" panose="00000500000000000000" pitchFamily="2" charset="0"/>
                <a:cs typeface="Calibri"/>
              </a:rPr>
              <a:t>Europäisches CO2-Grenzausgleichssystem </a:t>
            </a:r>
          </a:p>
          <a:p>
            <a:pPr algn="l"/>
            <a:endParaRPr lang="de-DE" sz="1400" dirty="0">
              <a:solidFill>
                <a:srgbClr val="004359"/>
              </a:solidFill>
              <a:latin typeface="Titillium Web" panose="00000500000000000000" pitchFamily="2" charset="0"/>
              <a:cs typeface="Calibri"/>
            </a:endParaRPr>
          </a:p>
          <a:p>
            <a:r>
              <a:rPr lang="de-DE" sz="1400" dirty="0">
                <a:solidFill>
                  <a:srgbClr val="004359"/>
                </a:solidFill>
                <a:latin typeface="Titillium Web" panose="00000500000000000000" pitchFamily="2" charset="0"/>
                <a:cs typeface="Calibri"/>
              </a:rPr>
              <a:t>Welche Produktgruppen betroffen sind: </a:t>
            </a:r>
          </a:p>
          <a:p>
            <a:pPr marL="342900" lvl="0" indent="-342900">
              <a:buFont typeface="Symbol" panose="05050102010706020507" pitchFamily="18" charset="2"/>
              <a:buChar char=""/>
            </a:pPr>
            <a:r>
              <a:rPr lang="de-DE" sz="1400" dirty="0">
                <a:solidFill>
                  <a:srgbClr val="004359"/>
                </a:solidFill>
                <a:latin typeface="Titillium Web" panose="00000500000000000000" pitchFamily="2" charset="0"/>
                <a:cs typeface="Calibri"/>
              </a:rPr>
              <a:t>Zement (sowie verwandte Produkte)</a:t>
            </a:r>
          </a:p>
          <a:p>
            <a:pPr marL="342900" lvl="0" indent="-342900">
              <a:buFont typeface="Symbol" panose="05050102010706020507" pitchFamily="18" charset="2"/>
              <a:buChar char=""/>
            </a:pPr>
            <a:r>
              <a:rPr lang="de-DE" sz="1400" dirty="0">
                <a:solidFill>
                  <a:srgbClr val="004359"/>
                </a:solidFill>
                <a:latin typeface="Titillium Web" panose="00000500000000000000" pitchFamily="2" charset="0"/>
                <a:cs typeface="Calibri"/>
              </a:rPr>
              <a:t>Elektrizität</a:t>
            </a:r>
          </a:p>
          <a:p>
            <a:pPr marL="342900" lvl="0" indent="-342900">
              <a:buFont typeface="Symbol" panose="05050102010706020507" pitchFamily="18" charset="2"/>
              <a:buChar char=""/>
            </a:pPr>
            <a:r>
              <a:rPr lang="de-DE" sz="1400" dirty="0">
                <a:solidFill>
                  <a:srgbClr val="004359"/>
                </a:solidFill>
                <a:latin typeface="Titillium Web" panose="00000500000000000000" pitchFamily="2" charset="0"/>
                <a:cs typeface="Calibri"/>
              </a:rPr>
              <a:t>Dünger (sowie diverse Vorprodukte)</a:t>
            </a:r>
          </a:p>
          <a:p>
            <a:pPr marL="342900" lvl="0" indent="-342900">
              <a:buFont typeface="Symbol" panose="05050102010706020507" pitchFamily="18" charset="2"/>
              <a:buChar char=""/>
            </a:pPr>
            <a:r>
              <a:rPr lang="de-DE" sz="1400" dirty="0">
                <a:solidFill>
                  <a:srgbClr val="004359"/>
                </a:solidFill>
                <a:latin typeface="Titillium Web" panose="00000500000000000000" pitchFamily="2" charset="0"/>
                <a:cs typeface="Calibri"/>
              </a:rPr>
              <a:t>Eisen- und Stahl (sowie diverser hieraus hergestellter Produkte)</a:t>
            </a:r>
          </a:p>
          <a:p>
            <a:pPr marL="342900" lvl="0" indent="-342900">
              <a:buFont typeface="Symbol" panose="05050102010706020507" pitchFamily="18" charset="2"/>
              <a:buChar char=""/>
            </a:pPr>
            <a:r>
              <a:rPr lang="de-DE" sz="1400" dirty="0">
                <a:solidFill>
                  <a:srgbClr val="004359"/>
                </a:solidFill>
                <a:latin typeface="Titillium Web" panose="00000500000000000000" pitchFamily="2" charset="0"/>
                <a:cs typeface="Calibri"/>
              </a:rPr>
              <a:t>Aluminium (sowie diverser hieraus hergestellter Produkte)</a:t>
            </a:r>
          </a:p>
          <a:p>
            <a:pPr marL="342900" lvl="0" indent="-342900">
              <a:buFont typeface="Symbol" panose="05050102010706020507" pitchFamily="18" charset="2"/>
              <a:buChar char=""/>
            </a:pPr>
            <a:r>
              <a:rPr lang="de-DE" sz="1400" dirty="0">
                <a:solidFill>
                  <a:srgbClr val="004359"/>
                </a:solidFill>
                <a:latin typeface="Titillium Web" panose="00000500000000000000" pitchFamily="2" charset="0"/>
                <a:cs typeface="Calibri"/>
              </a:rPr>
              <a:t>Wasserstoff</a:t>
            </a:r>
          </a:p>
          <a:p>
            <a:r>
              <a:rPr lang="de-DE" sz="1400" dirty="0">
                <a:solidFill>
                  <a:srgbClr val="004359"/>
                </a:solidFill>
                <a:latin typeface="Titillium Web" panose="00000500000000000000" pitchFamily="2" charset="0"/>
                <a:cs typeface="Calibri"/>
              </a:rPr>
              <a:t> </a:t>
            </a:r>
          </a:p>
          <a:p>
            <a:r>
              <a:rPr lang="de-DE" sz="1400" dirty="0">
                <a:solidFill>
                  <a:srgbClr val="004359"/>
                </a:solidFill>
                <a:latin typeface="Titillium Web" panose="00000500000000000000" pitchFamily="2" charset="0"/>
                <a:cs typeface="Calibri"/>
              </a:rPr>
              <a:t> Was Sie zu tun haben:</a:t>
            </a:r>
          </a:p>
          <a:p>
            <a:pPr marL="342900" lvl="0" indent="-342900">
              <a:buFont typeface="Symbol" panose="05050102010706020507" pitchFamily="18" charset="2"/>
              <a:buChar char=""/>
            </a:pPr>
            <a:r>
              <a:rPr lang="de-DE" sz="1400" dirty="0">
                <a:solidFill>
                  <a:srgbClr val="004359"/>
                </a:solidFill>
                <a:latin typeface="Titillium Web" panose="00000500000000000000" pitchFamily="2" charset="0"/>
                <a:cs typeface="Calibri"/>
              </a:rPr>
              <a:t>Einmalige Registrierung</a:t>
            </a:r>
          </a:p>
          <a:p>
            <a:pPr marL="342900" lvl="0" indent="-342900">
              <a:buFont typeface="Symbol" panose="05050102010706020507" pitchFamily="18" charset="2"/>
              <a:buChar char=""/>
            </a:pPr>
            <a:r>
              <a:rPr lang="de-DE" sz="1400" dirty="0">
                <a:solidFill>
                  <a:srgbClr val="004359"/>
                </a:solidFill>
                <a:latin typeface="Titillium Web" panose="00000500000000000000" pitchFamily="2" charset="0"/>
                <a:cs typeface="Calibri"/>
              </a:rPr>
              <a:t>Vierteiljährliches Reporting</a:t>
            </a:r>
          </a:p>
          <a:p>
            <a:pPr marL="742950" lvl="1" indent="-285750">
              <a:buFont typeface="Courier New" panose="02070309020205020404" pitchFamily="49" charset="0"/>
              <a:buChar char="o"/>
            </a:pPr>
            <a:r>
              <a:rPr lang="de-DE" sz="1400" dirty="0">
                <a:solidFill>
                  <a:srgbClr val="004359"/>
                </a:solidFill>
                <a:latin typeface="Titillium Web" panose="00000500000000000000" pitchFamily="2" charset="0"/>
                <a:cs typeface="Calibri"/>
              </a:rPr>
              <a:t>Stammdaten des Unternehmens</a:t>
            </a:r>
          </a:p>
          <a:p>
            <a:pPr marL="742950" lvl="1" indent="-285750">
              <a:buFont typeface="Courier New" panose="02070309020205020404" pitchFamily="49" charset="0"/>
              <a:buChar char="o"/>
            </a:pPr>
            <a:r>
              <a:rPr lang="de-DE" sz="1400" dirty="0">
                <a:solidFill>
                  <a:srgbClr val="004359"/>
                </a:solidFill>
                <a:latin typeface="Titillium Web" panose="00000500000000000000" pitchFamily="2" charset="0"/>
                <a:cs typeface="Calibri"/>
              </a:rPr>
              <a:t>CBAM Kontonummer</a:t>
            </a:r>
          </a:p>
          <a:p>
            <a:pPr marL="742950" lvl="1" indent="-285750">
              <a:buFont typeface="Courier New" panose="02070309020205020404" pitchFamily="49" charset="0"/>
              <a:buChar char="o"/>
            </a:pPr>
            <a:r>
              <a:rPr lang="de-DE" sz="1400" dirty="0">
                <a:solidFill>
                  <a:srgbClr val="004359"/>
                </a:solidFill>
                <a:latin typeface="Titillium Web" panose="00000500000000000000" pitchFamily="2" charset="0"/>
                <a:cs typeface="Calibri"/>
              </a:rPr>
              <a:t>Typ &amp; Anzahl der importierten, relevanten Güter</a:t>
            </a:r>
          </a:p>
          <a:p>
            <a:pPr marL="742950" lvl="1" indent="-285750">
              <a:buFont typeface="Courier New" panose="02070309020205020404" pitchFamily="49" charset="0"/>
              <a:buChar char="o"/>
            </a:pPr>
            <a:r>
              <a:rPr lang="de-DE" sz="1400" dirty="0">
                <a:solidFill>
                  <a:srgbClr val="004359"/>
                </a:solidFill>
                <a:latin typeface="Titillium Web" panose="00000500000000000000" pitchFamily="2" charset="0"/>
                <a:cs typeface="Calibri"/>
              </a:rPr>
              <a:t>Herkunftsland, (direkte) Emissionen sowie den Preis des CO2-Ausgleichs im Herkunftsland</a:t>
            </a:r>
          </a:p>
          <a:p>
            <a:pPr marL="742950" lvl="1" indent="-285750">
              <a:buFont typeface="Courier New" panose="02070309020205020404" pitchFamily="49" charset="0"/>
              <a:buChar char="o"/>
            </a:pPr>
            <a:r>
              <a:rPr lang="de-DE" sz="1400" dirty="0">
                <a:solidFill>
                  <a:srgbClr val="004359"/>
                </a:solidFill>
                <a:latin typeface="Titillium Web" panose="00000500000000000000" pitchFamily="2" charset="0"/>
                <a:cs typeface="Calibri"/>
              </a:rPr>
              <a:t>Meldung den Emissionen sind jeweils nur die für CBAM-relevanten Treibhausgase zu melden.</a:t>
            </a:r>
          </a:p>
          <a:p>
            <a:endParaRPr lang="de-DE" dirty="0"/>
          </a:p>
        </p:txBody>
      </p:sp>
    </p:spTree>
    <p:extLst>
      <p:ext uri="{BB962C8B-B14F-4D97-AF65-F5344CB8AC3E}">
        <p14:creationId xmlns:p14="http://schemas.microsoft.com/office/powerpoint/2010/main" val="596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14</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129E63E-E07D-128E-CB75-D8258D731ECD}"/>
              </a:ext>
            </a:extLst>
          </p:cNvPr>
          <p:cNvSpPr txBox="1"/>
          <p:nvPr/>
        </p:nvSpPr>
        <p:spPr>
          <a:xfrm>
            <a:off x="474853" y="1034558"/>
            <a:ext cx="9893889" cy="5732851"/>
          </a:xfrm>
          <a:prstGeom prst="rect">
            <a:avLst/>
          </a:prstGeom>
          <a:noFill/>
        </p:spPr>
        <p:txBody>
          <a:bodyPr wrap="square" rtlCol="0">
            <a:spAutoFit/>
          </a:bodyPr>
          <a:lstStyle/>
          <a:p>
            <a:pPr algn="l"/>
            <a:endParaRPr lang="de-DE" b="1" dirty="0">
              <a:solidFill>
                <a:srgbClr val="004359"/>
              </a:solidFill>
              <a:latin typeface="Titillium Web" panose="00000500000000000000" pitchFamily="2" charset="0"/>
              <a:cs typeface="Calibri"/>
            </a:endParaRPr>
          </a:p>
          <a:p>
            <a:pPr algn="l"/>
            <a:r>
              <a:rPr lang="de-DE" b="1" dirty="0">
                <a:solidFill>
                  <a:srgbClr val="004359"/>
                </a:solidFill>
                <a:latin typeface="Titillium Web" panose="00000500000000000000" pitchFamily="2" charset="0"/>
                <a:cs typeface="Calibri"/>
              </a:rPr>
              <a:t>Gesetz über die unternehmerischen Sorgfaltspflichten in Lieferketten (</a:t>
            </a:r>
            <a:r>
              <a:rPr lang="de-DE" b="1" dirty="0" err="1">
                <a:solidFill>
                  <a:srgbClr val="004359"/>
                </a:solidFill>
                <a:latin typeface="Titillium Web" panose="00000500000000000000" pitchFamily="2" charset="0"/>
                <a:cs typeface="Calibri"/>
              </a:rPr>
              <a:t>LkSG</a:t>
            </a:r>
            <a:r>
              <a:rPr lang="de-DE" b="1" dirty="0">
                <a:solidFill>
                  <a:srgbClr val="004359"/>
                </a:solidFill>
                <a:latin typeface="Titillium Web" panose="00000500000000000000" pitchFamily="2" charset="0"/>
                <a:cs typeface="Calibri"/>
              </a:rPr>
              <a:t>)</a:t>
            </a:r>
          </a:p>
          <a:p>
            <a:pPr algn="l"/>
            <a:endParaRPr lang="de-DE" b="1" dirty="0">
              <a:solidFill>
                <a:srgbClr val="004359"/>
              </a:solidFill>
              <a:latin typeface="Titillium Web" panose="00000500000000000000" pitchFamily="2" charset="0"/>
              <a:cs typeface="Calibri"/>
            </a:endParaRPr>
          </a:p>
          <a:p>
            <a:pPr algn="l"/>
            <a:endParaRPr lang="de-DE" b="1" dirty="0">
              <a:solidFill>
                <a:srgbClr val="004359"/>
              </a:solidFill>
              <a:latin typeface="Titillium Web" panose="00000500000000000000" pitchFamily="2" charset="0"/>
              <a:cs typeface="Calibri"/>
            </a:endParaRPr>
          </a:p>
          <a:p>
            <a:pPr algn="l"/>
            <a:r>
              <a:rPr lang="de-DE" dirty="0">
                <a:solidFill>
                  <a:srgbClr val="004359"/>
                </a:solidFill>
                <a:latin typeface="Titillium Web" panose="00000500000000000000" pitchFamily="2" charset="0"/>
                <a:cs typeface="Calibri"/>
              </a:rPr>
              <a:t>Das Lieferkettensorgfaltspflichtengesetz, kurz Lieferkettengesetz, ist am 1. Januar 2023 in Kraft getreten. Das Gesetz regelt die unternehmerische Verantwortung für die Einhaltung von Menschenrechten in den globalen Lieferketten. </a:t>
            </a:r>
          </a:p>
          <a:p>
            <a:pPr algn="l"/>
            <a:endParaRPr lang="de-DE" dirty="0">
              <a:solidFill>
                <a:srgbClr val="004359"/>
              </a:solidFill>
              <a:latin typeface="Titillium Web" panose="00000500000000000000" pitchFamily="2" charset="0"/>
              <a:cs typeface="Calibri"/>
            </a:endParaRPr>
          </a:p>
          <a:p>
            <a:pPr algn="l"/>
            <a:r>
              <a:rPr lang="de-DE" dirty="0">
                <a:solidFill>
                  <a:srgbClr val="004359"/>
                </a:solidFill>
                <a:latin typeface="Titillium Web" panose="00000500000000000000" pitchFamily="2" charset="0"/>
                <a:cs typeface="Calibri"/>
              </a:rPr>
              <a:t> </a:t>
            </a:r>
          </a:p>
          <a:p>
            <a:r>
              <a:rPr lang="de-DE" sz="1800" dirty="0">
                <a:effectLst/>
                <a:latin typeface="Titillium Web" panose="00000500000000000000" pitchFamily="2" charset="0"/>
                <a:ea typeface="Calibri" panose="020F0502020204030204" pitchFamily="34" charset="0"/>
                <a:cs typeface="Mangal" panose="02040503050203030202" pitchFamily="18" charset="0"/>
              </a:rPr>
              <a:t> </a:t>
            </a:r>
          </a:p>
          <a:p>
            <a:pPr>
              <a:lnSpc>
                <a:spcPct val="90000"/>
              </a:lnSpc>
              <a:spcAft>
                <a:spcPts val="1000"/>
              </a:spcAft>
            </a:pPr>
            <a:r>
              <a:rPr lang="de-DE" sz="1800" b="1" dirty="0">
                <a:effectLst/>
                <a:latin typeface="Titillium Web" panose="00000500000000000000" pitchFamily="2" charset="0"/>
                <a:ea typeface="Calibri" panose="020F0502020204030204" pitchFamily="34" charset="0"/>
                <a:cs typeface="Times New Roman" panose="02020603050405020304" pitchFamily="18" charset="0"/>
              </a:rPr>
              <a:t> </a:t>
            </a:r>
          </a:p>
          <a:p>
            <a:endParaRPr lang="de-DE" dirty="0"/>
          </a:p>
          <a:p>
            <a:pPr lvl="1"/>
            <a:endParaRPr lang="de-DE"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49605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49"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15</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1901E77C-9223-6259-8B8C-03792F893A56}"/>
              </a:ext>
            </a:extLst>
          </p:cNvPr>
          <p:cNvSpPr txBox="1"/>
          <p:nvPr/>
        </p:nvSpPr>
        <p:spPr>
          <a:xfrm>
            <a:off x="215022" y="1079692"/>
            <a:ext cx="11705428" cy="3693319"/>
          </a:xfrm>
          <a:prstGeom prst="rect">
            <a:avLst/>
          </a:prstGeom>
          <a:noFill/>
        </p:spPr>
        <p:txBody>
          <a:bodyPr wrap="square" rtlCol="0">
            <a:spAutoFit/>
          </a:bodyPr>
          <a:lstStyle/>
          <a:p>
            <a:r>
              <a:rPr lang="de-DE" b="1" dirty="0">
                <a:solidFill>
                  <a:srgbClr val="004359"/>
                </a:solidFill>
                <a:latin typeface="Titillium Web" panose="00000500000000000000" pitchFamily="2" charset="0"/>
                <a:cs typeface="Calibri"/>
              </a:rPr>
              <a:t>Zolllager</a:t>
            </a:r>
          </a:p>
          <a:p>
            <a:endParaRPr lang="de-DE" dirty="0">
              <a:solidFill>
                <a:srgbClr val="004359"/>
              </a:solidFill>
              <a:latin typeface="Titillium Web" panose="00000500000000000000" pitchFamily="2" charset="0"/>
              <a:cs typeface="Calibri"/>
            </a:endParaRPr>
          </a:p>
          <a:p>
            <a:endParaRPr lang="de-DE" dirty="0">
              <a:solidFill>
                <a:srgbClr val="004359"/>
              </a:solidFill>
              <a:latin typeface="Titillium Web" panose="00000500000000000000" pitchFamily="2" charset="0"/>
              <a:cs typeface="Calibri"/>
            </a:endParaRPr>
          </a:p>
          <a:p>
            <a:pPr algn="l"/>
            <a:r>
              <a:rPr lang="de-DE" dirty="0">
                <a:solidFill>
                  <a:srgbClr val="004359"/>
                </a:solidFill>
                <a:latin typeface="Titillium Web" panose="00000500000000000000" pitchFamily="2" charset="0"/>
                <a:cs typeface="Calibri"/>
              </a:rPr>
              <a:t>Im Zolllagerverfahren können Nicht-Unionswaren im Zollgebiet der Union zeitlich unbegrenzt gelagert werden, ohne dass für diese Waren Einfuhrabgaben erhoben werden oder handelspolitische Maßnahmen angewandt werden.</a:t>
            </a:r>
          </a:p>
          <a:p>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 </a:t>
            </a:r>
          </a:p>
          <a:p>
            <a:endParaRPr lang="de-DE" dirty="0">
              <a:solidFill>
                <a:srgbClr val="004359"/>
              </a:solidFill>
              <a:latin typeface="Titillium Web" panose="00000500000000000000" pitchFamily="2" charset="0"/>
              <a:cs typeface="Calibri"/>
            </a:endParaRPr>
          </a:p>
          <a:p>
            <a:endParaRPr lang="de-DE" dirty="0">
              <a:solidFill>
                <a:srgbClr val="004359"/>
              </a:solidFill>
              <a:latin typeface="Titillium Web" panose="00000500000000000000" pitchFamily="2" charset="0"/>
              <a:cs typeface="Calibri"/>
            </a:endParaRPr>
          </a:p>
          <a:p>
            <a:endParaRPr lang="de-DE" dirty="0">
              <a:solidFill>
                <a:srgbClr val="004359"/>
              </a:solidFill>
              <a:latin typeface="Titillium Web" panose="00000500000000000000" pitchFamily="2" charset="0"/>
              <a:cs typeface="Calibri"/>
            </a:endParaRPr>
          </a:p>
          <a:p>
            <a:endParaRPr lang="de-DE" dirty="0">
              <a:latin typeface="Titillium Web" panose="00000500000000000000" pitchFamily="2" charset="0"/>
            </a:endParaRPr>
          </a:p>
          <a:p>
            <a:endParaRPr lang="de-DE" dirty="0">
              <a:latin typeface="Titillium Web" panose="00000500000000000000" pitchFamily="2" charset="0"/>
            </a:endParaRPr>
          </a:p>
          <a:p>
            <a:endParaRPr lang="de-DE" dirty="0">
              <a:latin typeface="Titillium Web" panose="00000500000000000000" pitchFamily="2" charset="0"/>
            </a:endParaRPr>
          </a:p>
        </p:txBody>
      </p:sp>
    </p:spTree>
    <p:extLst>
      <p:ext uri="{BB962C8B-B14F-4D97-AF65-F5344CB8AC3E}">
        <p14:creationId xmlns:p14="http://schemas.microsoft.com/office/powerpoint/2010/main" val="181114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16</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129E63E-E07D-128E-CB75-D8258D731ECD}"/>
              </a:ext>
            </a:extLst>
          </p:cNvPr>
          <p:cNvSpPr txBox="1"/>
          <p:nvPr/>
        </p:nvSpPr>
        <p:spPr>
          <a:xfrm>
            <a:off x="474853" y="1034558"/>
            <a:ext cx="9893889" cy="4801314"/>
          </a:xfrm>
          <a:prstGeom prst="rect">
            <a:avLst/>
          </a:prstGeom>
          <a:noFill/>
        </p:spPr>
        <p:txBody>
          <a:bodyPr wrap="square" rtlCol="0">
            <a:spAutoFit/>
          </a:bodyPr>
          <a:lstStyle/>
          <a:p>
            <a:r>
              <a:rPr lang="de-DE" dirty="0">
                <a:solidFill>
                  <a:srgbClr val="004359"/>
                </a:solidFill>
                <a:latin typeface="Titillium Web" panose="00000500000000000000" pitchFamily="2" charset="0"/>
                <a:cs typeface="Calibri"/>
              </a:rPr>
              <a:t>Checkliste:</a:t>
            </a:r>
          </a:p>
          <a:p>
            <a:endParaRPr lang="de-DE" dirty="0">
              <a:solidFill>
                <a:srgbClr val="004359"/>
              </a:solidFill>
              <a:latin typeface="Titillium Web" panose="00000500000000000000" pitchFamily="2" charset="0"/>
              <a:cs typeface="Calibri"/>
            </a:endParaRPr>
          </a:p>
          <a:p>
            <a:pPr marL="342900" indent="-342900">
              <a:buAutoNum type="arabicPeriod"/>
            </a:pPr>
            <a:r>
              <a:rPr lang="de-DE" dirty="0">
                <a:solidFill>
                  <a:srgbClr val="004359"/>
                </a:solidFill>
                <a:latin typeface="Titillium Web" panose="00000500000000000000" pitchFamily="2" charset="0"/>
                <a:cs typeface="Calibri"/>
              </a:rPr>
              <a:t>Unternehmensgründung, EORI Nummer, Bewilligungen, Software oder Dienstleister?</a:t>
            </a:r>
          </a:p>
          <a:p>
            <a:pPr marL="342900" indent="-342900">
              <a:buAutoNum type="arabicPeriod"/>
            </a:pPr>
            <a:r>
              <a:rPr lang="de-DE" dirty="0">
                <a:solidFill>
                  <a:srgbClr val="004359"/>
                </a:solidFill>
                <a:latin typeface="Titillium Web" panose="00000500000000000000" pitchFamily="2" charset="0"/>
                <a:cs typeface="Calibri"/>
              </a:rPr>
              <a:t>Vor Bestellung im Drittland prüfen:</a:t>
            </a:r>
          </a:p>
          <a:p>
            <a:pPr marL="800100" lvl="1" indent="-342900">
              <a:buFont typeface="Arial" panose="020B0604020202020204" pitchFamily="34" charset="0"/>
              <a:buChar char="•"/>
            </a:pPr>
            <a:r>
              <a:rPr lang="de-DE" dirty="0">
                <a:solidFill>
                  <a:srgbClr val="004359"/>
                </a:solidFill>
                <a:latin typeface="Titillium Web" panose="00000500000000000000" pitchFamily="2" charset="0"/>
                <a:cs typeface="Calibri"/>
              </a:rPr>
              <a:t>Zolltarifnummer bzw. Codenummer</a:t>
            </a:r>
          </a:p>
          <a:p>
            <a:pPr marL="800100" lvl="1" indent="-342900">
              <a:buFont typeface="Arial" panose="020B0604020202020204" pitchFamily="34" charset="0"/>
              <a:buChar char="•"/>
            </a:pPr>
            <a:r>
              <a:rPr lang="de-DE" dirty="0">
                <a:solidFill>
                  <a:srgbClr val="004359"/>
                </a:solidFill>
                <a:latin typeface="Titillium Web" panose="00000500000000000000" pitchFamily="2" charset="0"/>
                <a:cs typeface="Calibri"/>
              </a:rPr>
              <a:t>Ursprungsland</a:t>
            </a:r>
          </a:p>
          <a:p>
            <a:pPr marL="800100" lvl="1" indent="-342900">
              <a:buFont typeface="Arial" panose="020B0604020202020204" pitchFamily="34" charset="0"/>
              <a:buChar char="•"/>
            </a:pPr>
            <a:r>
              <a:rPr lang="de-DE" dirty="0">
                <a:solidFill>
                  <a:srgbClr val="004359"/>
                </a:solidFill>
                <a:latin typeface="Titillium Web" panose="00000500000000000000" pitchFamily="2" charset="0"/>
                <a:cs typeface="Calibri"/>
              </a:rPr>
              <a:t>Importbestimmungen </a:t>
            </a:r>
          </a:p>
          <a:p>
            <a:pPr marL="800100" lvl="1" indent="-342900">
              <a:buFont typeface="Arial" panose="020B0604020202020204" pitchFamily="34" charset="0"/>
              <a:buChar char="•"/>
            </a:pPr>
            <a:r>
              <a:rPr lang="de-DE" dirty="0">
                <a:solidFill>
                  <a:srgbClr val="004359"/>
                </a:solidFill>
                <a:latin typeface="Titillium Web" panose="00000500000000000000" pitchFamily="2" charset="0"/>
                <a:cs typeface="Calibri"/>
              </a:rPr>
              <a:t>Vergünstigungen (Präferenzen etc.)</a:t>
            </a:r>
          </a:p>
          <a:p>
            <a:pPr marL="800100" lvl="1" indent="-342900">
              <a:buFont typeface="Arial" panose="020B0604020202020204" pitchFamily="34" charset="0"/>
              <a:buChar char="•"/>
            </a:pPr>
            <a:r>
              <a:rPr lang="de-DE" dirty="0">
                <a:solidFill>
                  <a:srgbClr val="004359"/>
                </a:solidFill>
                <a:latin typeface="Titillium Web" panose="00000500000000000000" pitchFamily="2" charset="0"/>
                <a:cs typeface="Calibri"/>
              </a:rPr>
              <a:t>Kontingente</a:t>
            </a:r>
          </a:p>
          <a:p>
            <a:pPr marL="800100" lvl="1" indent="-342900">
              <a:buFont typeface="Arial" panose="020B0604020202020204" pitchFamily="34" charset="0"/>
              <a:buChar char="•"/>
            </a:pPr>
            <a:r>
              <a:rPr lang="de-DE" dirty="0">
                <a:solidFill>
                  <a:srgbClr val="004359"/>
                </a:solidFill>
                <a:latin typeface="Titillium Web" panose="00000500000000000000" pitchFamily="2" charset="0"/>
                <a:cs typeface="Calibri"/>
              </a:rPr>
              <a:t>Mit Lieferant entsprechende Dokumente vertraglich vereinbaren</a:t>
            </a:r>
          </a:p>
          <a:p>
            <a:pPr marL="800100" lvl="1" indent="-342900">
              <a:buFont typeface="Arial" panose="020B0604020202020204" pitchFamily="34" charset="0"/>
              <a:buChar char="•"/>
            </a:pPr>
            <a:r>
              <a:rPr lang="de-DE" dirty="0">
                <a:solidFill>
                  <a:srgbClr val="004359"/>
                </a:solidFill>
                <a:latin typeface="Titillium Web" panose="00000500000000000000" pitchFamily="2" charset="0"/>
                <a:cs typeface="Calibri"/>
              </a:rPr>
              <a:t>Organisation des Transports </a:t>
            </a:r>
          </a:p>
          <a:p>
            <a:pPr lvl="1"/>
            <a:r>
              <a:rPr lang="de-DE" dirty="0">
                <a:solidFill>
                  <a:srgbClr val="004359"/>
                </a:solidFill>
                <a:latin typeface="Titillium Web" panose="00000500000000000000" pitchFamily="2" charset="0"/>
                <a:cs typeface="Calibri"/>
              </a:rPr>
              <a:t>Praxistipp: Hafen in Belgien oder Niederlande eventuell kürzere Laufzeit als z. B. Hamburg</a:t>
            </a:r>
          </a:p>
          <a:p>
            <a:pPr marL="342900" indent="-342900">
              <a:buAutoNum type="arabicPeriod"/>
            </a:pPr>
            <a:r>
              <a:rPr lang="de-DE" dirty="0">
                <a:solidFill>
                  <a:srgbClr val="004359"/>
                </a:solidFill>
                <a:latin typeface="Titillium Web" panose="00000500000000000000" pitchFamily="2" charset="0"/>
                <a:cs typeface="Calibri"/>
              </a:rPr>
              <a:t>Transport überwachen (Termine, Importavis)</a:t>
            </a:r>
          </a:p>
          <a:p>
            <a:pPr marL="342900" indent="-342900">
              <a:buAutoNum type="arabicPeriod"/>
            </a:pPr>
            <a:r>
              <a:rPr lang="de-DE" dirty="0">
                <a:solidFill>
                  <a:srgbClr val="004359"/>
                </a:solidFill>
                <a:latin typeface="Titillium Web" panose="00000500000000000000" pitchFamily="2" charset="0"/>
                <a:cs typeface="Calibri"/>
              </a:rPr>
              <a:t>Versandschein, Fiskalverzollung </a:t>
            </a:r>
          </a:p>
          <a:p>
            <a:pPr marL="342900" indent="-342900">
              <a:buAutoNum type="arabicPeriod"/>
            </a:pPr>
            <a:r>
              <a:rPr lang="de-DE" dirty="0">
                <a:solidFill>
                  <a:srgbClr val="004359"/>
                </a:solidFill>
                <a:latin typeface="Titillium Web" panose="00000500000000000000" pitchFamily="2" charset="0"/>
                <a:cs typeface="Calibri"/>
              </a:rPr>
              <a:t>Zollanmeldung</a:t>
            </a:r>
          </a:p>
          <a:p>
            <a:pPr marL="342900" indent="-342900">
              <a:buAutoNum type="arabicPeriod"/>
            </a:pPr>
            <a:r>
              <a:rPr lang="de-DE" dirty="0">
                <a:solidFill>
                  <a:srgbClr val="004359"/>
                </a:solidFill>
                <a:latin typeface="Titillium Web" panose="00000500000000000000" pitchFamily="2" charset="0"/>
                <a:cs typeface="Calibri"/>
              </a:rPr>
              <a:t>Steuerbescheid</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55516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17</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129E63E-E07D-128E-CB75-D8258D731ECD}"/>
              </a:ext>
            </a:extLst>
          </p:cNvPr>
          <p:cNvSpPr txBox="1"/>
          <p:nvPr/>
        </p:nvSpPr>
        <p:spPr>
          <a:xfrm>
            <a:off x="474853" y="1034558"/>
            <a:ext cx="9893889" cy="3139321"/>
          </a:xfrm>
          <a:prstGeom prst="rect">
            <a:avLst/>
          </a:prstGeom>
          <a:noFill/>
        </p:spPr>
        <p:txBody>
          <a:bodyPr wrap="square" rtlCol="0">
            <a:spAutoFit/>
          </a:bodyPr>
          <a:lstStyle/>
          <a:p>
            <a:r>
              <a:rPr lang="de-DE" dirty="0">
                <a:solidFill>
                  <a:srgbClr val="004359"/>
                </a:solidFill>
                <a:latin typeface="Titillium Web" panose="00000500000000000000" pitchFamily="2" charset="0"/>
                <a:cs typeface="Calibri"/>
              </a:rPr>
              <a:t>Welche Dokumente werden für den Import benötigt?</a:t>
            </a:r>
          </a:p>
          <a:p>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Handelsrechnung</a:t>
            </a:r>
          </a:p>
          <a:p>
            <a:r>
              <a:rPr lang="de-DE" dirty="0">
                <a:solidFill>
                  <a:srgbClr val="004359"/>
                </a:solidFill>
                <a:latin typeface="Titillium Web" panose="00000500000000000000" pitchFamily="2" charset="0"/>
                <a:cs typeface="Calibri"/>
              </a:rPr>
              <a:t>Frachtdokumente</a:t>
            </a:r>
          </a:p>
          <a:p>
            <a:r>
              <a:rPr lang="de-DE" dirty="0">
                <a:solidFill>
                  <a:srgbClr val="004359"/>
                </a:solidFill>
                <a:latin typeface="Titillium Web" panose="00000500000000000000" pitchFamily="2" charset="0"/>
                <a:cs typeface="Calibri"/>
              </a:rPr>
              <a:t>Ursprungszeugnis bzw. Ursprungsnachweis</a:t>
            </a:r>
          </a:p>
          <a:p>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a:t>
            </a:r>
          </a:p>
          <a:p>
            <a:r>
              <a:rPr lang="de-DE" dirty="0">
                <a:solidFill>
                  <a:srgbClr val="004359"/>
                </a:solidFill>
                <a:latin typeface="Titillium Web" panose="00000500000000000000" pitchFamily="2" charset="0"/>
                <a:cs typeface="Calibri"/>
              </a:rPr>
              <a:t>.</a:t>
            </a:r>
          </a:p>
          <a:p>
            <a:r>
              <a:rPr lang="de-DE" dirty="0">
                <a:solidFill>
                  <a:srgbClr val="004359"/>
                </a:solidFill>
                <a:latin typeface="Titillium Web" panose="00000500000000000000" pitchFamily="2" charset="0"/>
                <a:cs typeface="Calibri"/>
              </a:rPr>
              <a:t>.</a:t>
            </a:r>
          </a:p>
          <a:p>
            <a:endParaRPr lang="de-DE" dirty="0">
              <a:solidFill>
                <a:srgbClr val="004359"/>
              </a:solidFill>
              <a:latin typeface="Titillium Web" panose="00000500000000000000" pitchFamily="2" charset="0"/>
              <a:cs typeface="Calibri"/>
            </a:endParaRP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358046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80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18</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5068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de-DE" sz="1200" dirty="0">
              <a:solidFill>
                <a:srgbClr val="004359"/>
              </a:solidFill>
              <a:latin typeface="Titillium Web"/>
              <a:cs typeface="Calibri"/>
            </a:endParaRPr>
          </a:p>
          <a:p>
            <a:pPr>
              <a:lnSpc>
                <a:spcPct val="107000"/>
              </a:lnSpc>
              <a:spcAft>
                <a:spcPts val="800"/>
              </a:spcAft>
            </a:pPr>
            <a:r>
              <a:rPr lang="de-DE" b="1" dirty="0">
                <a:solidFill>
                  <a:srgbClr val="004359"/>
                </a:solidFill>
                <a:latin typeface="Titillium Web" panose="00000500000000000000" pitchFamily="2" charset="0"/>
                <a:cs typeface="Calibri"/>
              </a:rPr>
              <a:t>Pflichtangaben in der Handelsrechnung:</a:t>
            </a:r>
          </a:p>
          <a:p>
            <a:pPr>
              <a:lnSpc>
                <a:spcPct val="107000"/>
              </a:lnSpc>
              <a:spcAft>
                <a:spcPts val="800"/>
              </a:spcAft>
            </a:pPr>
            <a:endParaRPr lang="de-DE" b="1" dirty="0">
              <a:solidFill>
                <a:srgbClr val="004359"/>
              </a:solidFill>
              <a:latin typeface="Titillium Web" panose="00000500000000000000" pitchFamily="2" charset="0"/>
              <a:cs typeface="Calibri"/>
            </a:endParaRP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Verkäufer und Empfänger (Name, Anschrift, Staat)</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Käufer (wenn abweichend von Empfänger)</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Ort und Datum der Ausstellung</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Rechnungsnummer</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Ursprungsland</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Angaben über die Beförderung</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Liefer- und Zahlungsbedingungen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Zeichen und Nummer</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Anzahl und Art der Packstücke</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Genaue Warenbezeichnung (handelsübliche Bezeichnung nach Art, Beschaffenheit, Güteklasse usw.)</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Warenmengen in der handelsüblichen Einheit</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Einzelpreise (FOB Wert, CIF Kosten im Einzelnen, CIF Wert) und Gesamtbetrag</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Die Rechnungen müssen nicht unterzeichnet sein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Bescheinigungen sind nicht vorgeschrieben</a:t>
            </a:r>
          </a:p>
        </p:txBody>
      </p:sp>
    </p:spTree>
    <p:extLst>
      <p:ext uri="{BB962C8B-B14F-4D97-AF65-F5344CB8AC3E}">
        <p14:creationId xmlns:p14="http://schemas.microsoft.com/office/powerpoint/2010/main" val="256907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19</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D822EE97-7187-36C9-E8D3-916685301006}"/>
              </a:ext>
            </a:extLst>
          </p:cNvPr>
          <p:cNvSpPr txBox="1">
            <a:spLocks/>
          </p:cNvSpPr>
          <p:nvPr/>
        </p:nvSpPr>
        <p:spPr>
          <a:xfrm>
            <a:off x="555567" y="1402080"/>
            <a:ext cx="10515600" cy="4216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solidFill>
                  <a:srgbClr val="004359"/>
                </a:solidFill>
                <a:latin typeface="Titillium Web" panose="00000500000000000000" pitchFamily="2" charset="0"/>
                <a:ea typeface="+mn-ea"/>
                <a:cs typeface="Calibri"/>
              </a:rPr>
              <a:t>Codenummer</a:t>
            </a:r>
          </a:p>
        </p:txBody>
      </p:sp>
      <p:sp>
        <p:nvSpPr>
          <p:cNvPr id="4" name="Textfeld 3">
            <a:extLst>
              <a:ext uri="{FF2B5EF4-FFF2-40B4-BE49-F238E27FC236}">
                <a16:creationId xmlns:a16="http://schemas.microsoft.com/office/drawing/2014/main" id="{5D66C70F-BFFD-BE9B-77AB-134BE65044FD}"/>
              </a:ext>
            </a:extLst>
          </p:cNvPr>
          <p:cNvSpPr txBox="1"/>
          <p:nvPr/>
        </p:nvSpPr>
        <p:spPr>
          <a:xfrm>
            <a:off x="555567" y="2203571"/>
            <a:ext cx="11467407" cy="3323987"/>
          </a:xfrm>
          <a:prstGeom prst="rect">
            <a:avLst/>
          </a:prstGeom>
          <a:noFill/>
        </p:spPr>
        <p:txBody>
          <a:bodyPr wrap="square" rtlCol="0">
            <a:spAutoFit/>
          </a:bodyPr>
          <a:lstStyle/>
          <a:p>
            <a:r>
              <a:rPr lang="de-DE" dirty="0">
                <a:solidFill>
                  <a:srgbClr val="004359"/>
                </a:solidFill>
                <a:latin typeface="Titillium Web" panose="00000500000000000000" pitchFamily="2" charset="0"/>
                <a:cs typeface="Calibri"/>
              </a:rPr>
              <a:t>Beispiel:</a:t>
            </a:r>
          </a:p>
          <a:p>
            <a:r>
              <a:rPr lang="de-DE" dirty="0">
                <a:solidFill>
                  <a:srgbClr val="004359"/>
                </a:solidFill>
                <a:latin typeface="Titillium Web" panose="00000500000000000000" pitchFamily="2" charset="0"/>
                <a:cs typeface="Calibri"/>
              </a:rPr>
              <a:t>Zolltarifnummer:			8479 8100</a:t>
            </a:r>
          </a:p>
          <a:p>
            <a:endParaRPr lang="de-DE" sz="1600" dirty="0">
              <a:latin typeface="Titilium Web"/>
            </a:endParaRPr>
          </a:p>
          <a:p>
            <a:endParaRPr lang="de-DE" sz="1600" dirty="0">
              <a:latin typeface="Titilium Web"/>
            </a:endParaRPr>
          </a:p>
          <a:p>
            <a:r>
              <a:rPr lang="de-DE" dirty="0">
                <a:solidFill>
                  <a:srgbClr val="004359"/>
                </a:solidFill>
                <a:latin typeface="Titillium Web" panose="00000500000000000000" pitchFamily="2" charset="0"/>
                <a:cs typeface="Calibri"/>
              </a:rPr>
              <a:t>Kapitel:				84</a:t>
            </a:r>
          </a:p>
          <a:p>
            <a:r>
              <a:rPr lang="de-DE" dirty="0">
                <a:solidFill>
                  <a:srgbClr val="004359"/>
                </a:solidFill>
                <a:latin typeface="Titillium Web" panose="00000500000000000000" pitchFamily="2" charset="0"/>
                <a:cs typeface="Calibri"/>
              </a:rPr>
              <a:t>Position:				8479		</a:t>
            </a:r>
          </a:p>
          <a:p>
            <a:r>
              <a:rPr lang="de-DE" dirty="0">
                <a:solidFill>
                  <a:srgbClr val="004359"/>
                </a:solidFill>
                <a:latin typeface="Titillium Web" panose="00000500000000000000" pitchFamily="2" charset="0"/>
                <a:cs typeface="Calibri"/>
              </a:rPr>
              <a:t>Harmonisiertes System HS-Code:	8479 81		Weltzollorganisation WCO aktuell in 184 Ländern</a:t>
            </a:r>
          </a:p>
          <a:p>
            <a:r>
              <a:rPr lang="de-DE" dirty="0">
                <a:solidFill>
                  <a:srgbClr val="004359"/>
                </a:solidFill>
                <a:latin typeface="Titillium Web" panose="00000500000000000000" pitchFamily="2" charset="0"/>
                <a:cs typeface="Calibri"/>
              </a:rPr>
              <a:t>Kombinierte Nomenklatur KN:	8479 8100	Zolltarif der Europäischen Gemeinschaften</a:t>
            </a:r>
          </a:p>
          <a:p>
            <a:endParaRPr lang="de-DE" sz="1600" dirty="0">
              <a:latin typeface="Titilium Web"/>
            </a:endParaRPr>
          </a:p>
          <a:p>
            <a:r>
              <a:rPr lang="de-DE" dirty="0">
                <a:solidFill>
                  <a:srgbClr val="004359"/>
                </a:solidFill>
                <a:latin typeface="Titillium Web" panose="00000500000000000000" pitchFamily="2" charset="0"/>
                <a:cs typeface="Calibri"/>
              </a:rPr>
              <a:t>Einfuhr:</a:t>
            </a:r>
          </a:p>
          <a:p>
            <a:r>
              <a:rPr lang="de-DE" dirty="0">
                <a:solidFill>
                  <a:srgbClr val="004359"/>
                </a:solidFill>
                <a:latin typeface="Titillium Web" panose="00000500000000000000" pitchFamily="2" charset="0"/>
                <a:cs typeface="Calibri"/>
              </a:rPr>
              <a:t>TARIC </a:t>
            </a:r>
            <a:r>
              <a:rPr lang="de-DE" sz="1000" dirty="0">
                <a:solidFill>
                  <a:srgbClr val="004359"/>
                </a:solidFill>
                <a:latin typeface="Titillium Web" panose="00000500000000000000" pitchFamily="2" charset="0"/>
                <a:cs typeface="Calibri"/>
              </a:rPr>
              <a:t>(</a:t>
            </a:r>
            <a:r>
              <a:rPr lang="fr-FR" sz="1000" dirty="0">
                <a:solidFill>
                  <a:srgbClr val="004359"/>
                </a:solidFill>
                <a:latin typeface="Titillium Web" panose="00000500000000000000" pitchFamily="2" charset="0"/>
                <a:cs typeface="Calibri"/>
              </a:rPr>
              <a:t>Tarif Intégré des Communautés Européennes)</a:t>
            </a:r>
            <a:r>
              <a:rPr lang="de-DE" dirty="0">
                <a:solidFill>
                  <a:srgbClr val="004359"/>
                </a:solidFill>
                <a:latin typeface="Titillium Web" panose="00000500000000000000" pitchFamily="2" charset="0"/>
                <a:cs typeface="Calibri"/>
              </a:rPr>
              <a:t>: 	8479 8100 00	Maßnahme: Antidumpingregelungen, Zollkontingente … </a:t>
            </a:r>
          </a:p>
          <a:p>
            <a:r>
              <a:rPr lang="de-DE" b="1" dirty="0">
                <a:solidFill>
                  <a:srgbClr val="004359"/>
                </a:solidFill>
                <a:latin typeface="Titillium Web" panose="00000500000000000000" pitchFamily="2" charset="0"/>
                <a:cs typeface="Calibri"/>
              </a:rPr>
              <a:t>Codenummer:			8479 8100 000	Nationale Zwecke: Steuersatz usw. in Stelle 11!</a:t>
            </a:r>
          </a:p>
        </p:txBody>
      </p:sp>
    </p:spTree>
    <p:extLst>
      <p:ext uri="{BB962C8B-B14F-4D97-AF65-F5344CB8AC3E}">
        <p14:creationId xmlns:p14="http://schemas.microsoft.com/office/powerpoint/2010/main" val="205596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643" y="755612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C53891C8-11E8-48B1-AA7F-106A4E11867D}"/>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a:t>
            </a:fld>
            <a:endParaRPr lang="de-DE" sz="1400">
              <a:solidFill>
                <a:schemeClr val="bg1"/>
              </a:solidFill>
            </a:endParaRPr>
          </a:p>
        </p:txBody>
      </p:sp>
      <p:sp>
        <p:nvSpPr>
          <p:cNvPr id="12" name="Rechteck 11">
            <a:extLst>
              <a:ext uri="{FF2B5EF4-FFF2-40B4-BE49-F238E27FC236}">
                <a16:creationId xmlns:a16="http://schemas.microsoft.com/office/drawing/2014/main" id="{E9D395D5-6F08-4840-AB01-164A177246DD}"/>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Import	26. Juli 2023</a:t>
            </a:r>
          </a:p>
        </p:txBody>
      </p:sp>
      <p:sp>
        <p:nvSpPr>
          <p:cNvPr id="9" name="Textfeld 8">
            <a:extLst>
              <a:ext uri="{FF2B5EF4-FFF2-40B4-BE49-F238E27FC236}">
                <a16:creationId xmlns:a16="http://schemas.microsoft.com/office/drawing/2014/main" id="{557946A5-268F-44F8-89C4-4A1FC32A7F12}"/>
              </a:ext>
            </a:extLst>
          </p:cNvPr>
          <p:cNvSpPr txBox="1"/>
          <p:nvPr/>
        </p:nvSpPr>
        <p:spPr>
          <a:xfrm>
            <a:off x="536919" y="925485"/>
            <a:ext cx="7055372" cy="664797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sz="2400" b="1" dirty="0">
                <a:solidFill>
                  <a:srgbClr val="004359"/>
                </a:solidFill>
                <a:latin typeface="Titillium Web" panose="00000500000000000000" pitchFamily="2" charset="0"/>
                <a:cs typeface="Calibri"/>
              </a:rPr>
              <a:t>Ihr Tagesplan:</a:t>
            </a:r>
          </a:p>
          <a:p>
            <a:pPr marL="342900" lvl="0" indent="-342900">
              <a:buFont typeface="+mj-lt"/>
              <a:buAutoNum type="arabicPeriod"/>
            </a:pPr>
            <a:r>
              <a:rPr lang="de-DE" sz="1800" dirty="0">
                <a:effectLst/>
                <a:latin typeface="Calibri"/>
                <a:ea typeface="Times New Roman" panose="02020603050405020304" pitchFamily="18" charset="0"/>
                <a:cs typeface="Calibri"/>
              </a:rPr>
              <a:t>Import Grundlagen</a:t>
            </a:r>
          </a:p>
          <a:p>
            <a:pPr marL="342900" lvl="0" indent="-342900">
              <a:buFont typeface="+mj-lt"/>
              <a:buAutoNum type="arabicPeriod"/>
            </a:pPr>
            <a:r>
              <a:rPr lang="de-DE" dirty="0">
                <a:latin typeface="Calibri"/>
                <a:ea typeface="Calibri" panose="020F0502020204030204" pitchFamily="34" charset="0"/>
                <a:cs typeface="Calibri"/>
              </a:rPr>
              <a:t>Organisation in Ihrem Unternehmen</a:t>
            </a:r>
          </a:p>
          <a:p>
            <a:pPr marL="342900" lvl="0" indent="-342900">
              <a:buFont typeface="+mj-lt"/>
              <a:buAutoNum type="arabicPeriod"/>
            </a:pPr>
            <a:r>
              <a:rPr lang="de-DE" sz="1800" dirty="0">
                <a:effectLst/>
                <a:latin typeface="Calibri"/>
                <a:ea typeface="Calibri" panose="020F0502020204030204" pitchFamily="34" charset="0"/>
                <a:cs typeface="Calibri"/>
              </a:rPr>
              <a:t>Zölle und Steuern</a:t>
            </a:r>
          </a:p>
          <a:p>
            <a:pPr marL="342900" lvl="0" indent="-342900">
              <a:buFont typeface="+mj-lt"/>
              <a:buAutoNum type="arabicPeriod"/>
            </a:pPr>
            <a:r>
              <a:rPr lang="de-DE" dirty="0">
                <a:latin typeface="Calibri"/>
                <a:ea typeface="Calibri" panose="020F0502020204030204" pitchFamily="34" charset="0"/>
                <a:cs typeface="Calibri"/>
              </a:rPr>
              <a:t>Praxisbeispiele</a:t>
            </a:r>
          </a:p>
          <a:p>
            <a:pPr marL="342900" lvl="0" indent="-342900">
              <a:buFont typeface="+mj-lt"/>
              <a:buAutoNum type="arabicPeriod"/>
            </a:pPr>
            <a:r>
              <a:rPr lang="de-DE" sz="1800" dirty="0">
                <a:effectLst/>
                <a:latin typeface="Calibri"/>
                <a:ea typeface="Calibri" panose="020F0502020204030204" pitchFamily="34" charset="0"/>
                <a:cs typeface="Calibri"/>
              </a:rPr>
              <a:t>Informationsquellen</a:t>
            </a:r>
            <a:endParaRPr lang="de-DE" sz="1800" dirty="0">
              <a:effectLst/>
              <a:latin typeface="Times New Roman"/>
              <a:ea typeface="Calibri" panose="020F0502020204030204" pitchFamily="34" charset="0"/>
              <a:cs typeface="Calibri" panose="020F0502020204030204" pitchFamily="34" charset="0"/>
            </a:endParaRPr>
          </a:p>
          <a:p>
            <a:endParaRPr lang="de-DE" dirty="0">
              <a:solidFill>
                <a:srgbClr val="000000"/>
              </a:solidFill>
              <a:latin typeface="Calibri" panose="020F0502020204030204" pitchFamily="34" charset="0"/>
              <a:cs typeface="Calibri"/>
            </a:endParaRPr>
          </a:p>
          <a:p>
            <a:endParaRPr lang="de-DE" b="1" dirty="0">
              <a:solidFill>
                <a:srgbClr val="1D4592"/>
              </a:solidFill>
              <a:latin typeface="Calibri" panose="020F0502020204030204" pitchFamily="34" charset="0"/>
              <a:cs typeface="Calibri"/>
            </a:endParaRPr>
          </a:p>
          <a:p>
            <a:endParaRPr lang="de-DE" sz="2000" b="1" dirty="0">
              <a:solidFill>
                <a:srgbClr val="1D4592"/>
              </a:solidFill>
              <a:latin typeface="Calibri" panose="020F0502020204030204" pitchFamily="34" charset="0"/>
              <a:cs typeface="Calibri"/>
            </a:endParaRPr>
          </a:p>
          <a:p>
            <a:r>
              <a:rPr lang="de-DE" dirty="0">
                <a:latin typeface="Calibri"/>
                <a:cs typeface="Calibri"/>
              </a:rPr>
              <a:t> </a:t>
            </a:r>
          </a:p>
          <a:p>
            <a:endParaRPr lang="de-DE" sz="2000" b="1" dirty="0">
              <a:solidFill>
                <a:srgbClr val="1D4592"/>
              </a:solidFill>
              <a:latin typeface="Calibri" panose="020F0502020204030204" pitchFamily="34" charset="0"/>
              <a:cs typeface="Calibri"/>
            </a:endParaRPr>
          </a:p>
          <a:p>
            <a:endParaRPr lang="de-DE" sz="2000" b="1" dirty="0">
              <a:solidFill>
                <a:srgbClr val="1D4592"/>
              </a:solidFill>
              <a:latin typeface="Calibri" panose="020F0502020204030204" pitchFamily="34" charset="0"/>
              <a:cs typeface="Calibri"/>
            </a:endParaRPr>
          </a:p>
          <a:p>
            <a:endParaRPr lang="de-DE" sz="2000" b="1" dirty="0">
              <a:solidFill>
                <a:srgbClr val="1D4592"/>
              </a:solidFill>
              <a:latin typeface="Titillium Web" panose="00000500000000000000" pitchFamily="2" charset="0"/>
              <a:cs typeface="Calibri"/>
            </a:endParaRPr>
          </a:p>
          <a:p>
            <a:r>
              <a:rPr lang="de-DE" sz="2000" b="1" dirty="0">
                <a:solidFill>
                  <a:srgbClr val="1D4592"/>
                </a:solidFill>
                <a:latin typeface="Calibri"/>
                <a:cs typeface="Calibri"/>
              </a:rPr>
              <a:t>Birgit Susdorf</a:t>
            </a:r>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endParaRPr lang="de-DE" sz="2000" b="1" dirty="0">
              <a:solidFill>
                <a:srgbClr val="1D4592"/>
              </a:solidFill>
              <a:latin typeface="Titillium Web" panose="00000500000000000000" pitchFamily="2" charset="0"/>
              <a:cs typeface="Calibri"/>
            </a:endParaRPr>
          </a:p>
          <a:p>
            <a:pPr>
              <a:lnSpc>
                <a:spcPct val="150000"/>
              </a:lnSpc>
            </a:pPr>
            <a:endParaRPr lang="de-DE" sz="2000" b="1" dirty="0">
              <a:solidFill>
                <a:srgbClr val="1D4592"/>
              </a:solidFill>
              <a:latin typeface="Titillium Web" panose="00000500000000000000" pitchFamily="2" charset="0"/>
              <a:cs typeface="Calibri"/>
            </a:endParaRPr>
          </a:p>
          <a:p>
            <a:pPr marL="342900" indent="-342900">
              <a:buFont typeface="Arial"/>
              <a:buChar char="•"/>
            </a:pPr>
            <a:endParaRPr lang="de-DE" dirty="0">
              <a:solidFill>
                <a:srgbClr val="1D4592"/>
              </a:solidFill>
              <a:latin typeface="Titillium Web" panose="00000500000000000000" pitchFamily="2" charset="0"/>
              <a:cs typeface="Calibri"/>
            </a:endParaRPr>
          </a:p>
          <a:p>
            <a:endParaRPr lang="de-DE" sz="2000" dirty="0">
              <a:solidFill>
                <a:srgbClr val="1D4592"/>
              </a:solidFill>
              <a:latin typeface="Titillium Web" panose="00000500000000000000" pitchFamily="2" charset="0"/>
              <a:cs typeface="Calibri"/>
            </a:endParaRPr>
          </a:p>
          <a:p>
            <a:endParaRPr lang="de-DE" b="1" dirty="0">
              <a:latin typeface="Titillium Web" panose="00000500000000000000" pitchFamily="2" charset="0"/>
              <a:cs typeface="Calibri"/>
            </a:endParaRPr>
          </a:p>
        </p:txBody>
      </p:sp>
      <p:sp>
        <p:nvSpPr>
          <p:cNvPr id="10" name="Rechteck 9">
            <a:extLst>
              <a:ext uri="{FF2B5EF4-FFF2-40B4-BE49-F238E27FC236}">
                <a16:creationId xmlns:a16="http://schemas.microsoft.com/office/drawing/2014/main" id="{848B4432-E2B9-4370-AA06-F699106FE618}"/>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latin typeface="Titillium Web"/>
              </a:rPr>
              <a:t>Import</a:t>
            </a:r>
            <a:endParaRPr lang="de-DE" dirty="0"/>
          </a:p>
        </p:txBody>
      </p:sp>
      <p:pic>
        <p:nvPicPr>
          <p:cNvPr id="20" name="Grafik 20" descr="Tageskalender">
            <a:extLst>
              <a:ext uri="{FF2B5EF4-FFF2-40B4-BE49-F238E27FC236}">
                <a16:creationId xmlns:a16="http://schemas.microsoft.com/office/drawing/2014/main" id="{3DEDB8D2-3070-42E2-8798-6247468CCC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151" y="1069010"/>
            <a:ext cx="416768" cy="424544"/>
          </a:xfrm>
          <a:prstGeom prst="rect">
            <a:avLst/>
          </a:prstGeom>
        </p:spPr>
      </p:pic>
      <p:pic>
        <p:nvPicPr>
          <p:cNvPr id="14" name="Grafik 14" descr="Kopf mit Zahnrädern">
            <a:extLst>
              <a:ext uri="{FF2B5EF4-FFF2-40B4-BE49-F238E27FC236}">
                <a16:creationId xmlns:a16="http://schemas.microsoft.com/office/drawing/2014/main" id="{AC69C4C2-B7D7-4082-9A7B-94F1E728B5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168" y="4271774"/>
            <a:ext cx="424544" cy="424544"/>
          </a:xfrm>
          <a:prstGeom prst="rect">
            <a:avLst/>
          </a:prstGeom>
        </p:spPr>
      </p:pic>
      <p:pic>
        <p:nvPicPr>
          <p:cNvPr id="7" name="Grafik 6" descr="Ein Bild, das Schild, sitzend, dunkel, Frau enthält.&#10;&#10;Automatisch generierte Beschreibung">
            <a:extLst>
              <a:ext uri="{FF2B5EF4-FFF2-40B4-BE49-F238E27FC236}">
                <a16:creationId xmlns:a16="http://schemas.microsoft.com/office/drawing/2014/main" id="{5377D0B0-7964-461C-8D77-108F99A4E503}"/>
              </a:ext>
            </a:extLst>
          </p:cNvPr>
          <p:cNvPicPr>
            <a:picLocks noChangeAspect="1"/>
          </p:cNvPicPr>
          <p:nvPr/>
        </p:nvPicPr>
        <p:blipFill rotWithShape="1">
          <a:blip r:embed="rId8">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7" name="Rechteck 16">
            <a:extLst>
              <a:ext uri="{FF2B5EF4-FFF2-40B4-BE49-F238E27FC236}">
                <a16:creationId xmlns:a16="http://schemas.microsoft.com/office/drawing/2014/main" id="{E5A6BC81-3003-4F6B-8575-7B003EFD6714}"/>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7" name="Gleichschenkliges Dreieck 26">
            <a:extLst>
              <a:ext uri="{FF2B5EF4-FFF2-40B4-BE49-F238E27FC236}">
                <a16:creationId xmlns:a16="http://schemas.microsoft.com/office/drawing/2014/main" id="{4534E722-18EF-42E5-ABC2-E904FD5D899A}"/>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5364D0A0-8FB3-4567-9DC0-91D2183B25F1}"/>
              </a:ext>
            </a:extLst>
          </p:cNvPr>
          <p:cNvSpPr txBox="1"/>
          <p:nvPr/>
        </p:nvSpPr>
        <p:spPr>
          <a:xfrm>
            <a:off x="557981" y="4271773"/>
            <a:ext cx="6381662" cy="461665"/>
          </a:xfrm>
          <a:prstGeom prst="rect">
            <a:avLst/>
          </a:prstGeom>
          <a:noFill/>
        </p:spPr>
        <p:txBody>
          <a:bodyPr wrap="square" rtlCol="0">
            <a:spAutoFit/>
          </a:bodyPr>
          <a:lstStyle/>
          <a:p>
            <a:r>
              <a:rPr lang="de-DE" sz="2400" b="1">
                <a:solidFill>
                  <a:srgbClr val="004359"/>
                </a:solidFill>
                <a:latin typeface="Titillium Web" panose="00000500000000000000" pitchFamily="2" charset="0"/>
                <a:cs typeface="Calibri"/>
              </a:rPr>
              <a:t>Ihre</a:t>
            </a:r>
            <a:r>
              <a:rPr lang="de-DE" sz="2400">
                <a:solidFill>
                  <a:srgbClr val="004359"/>
                </a:solidFill>
                <a:latin typeface="Titillium Web" panose="00000500000000000000" pitchFamily="2" charset="0"/>
              </a:rPr>
              <a:t> </a:t>
            </a:r>
            <a:r>
              <a:rPr lang="de-DE" sz="2400" b="1">
                <a:solidFill>
                  <a:srgbClr val="004359"/>
                </a:solidFill>
                <a:latin typeface="Titillium Web" panose="00000500000000000000" pitchFamily="2" charset="0"/>
                <a:cs typeface="Calibri"/>
              </a:rPr>
              <a:t>Experten:</a:t>
            </a:r>
          </a:p>
        </p:txBody>
      </p:sp>
      <p:sp>
        <p:nvSpPr>
          <p:cNvPr id="29" name="Gleichschenkliges Dreieck 28">
            <a:extLst>
              <a:ext uri="{FF2B5EF4-FFF2-40B4-BE49-F238E27FC236}">
                <a16:creationId xmlns:a16="http://schemas.microsoft.com/office/drawing/2014/main" id="{DA6E052B-0139-40D5-AC79-E0228DA14395}"/>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065803FB-F328-4AEC-A825-D149343F69A7}"/>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7166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49"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20</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D822EE97-7187-36C9-E8D3-916685301006}"/>
              </a:ext>
            </a:extLst>
          </p:cNvPr>
          <p:cNvSpPr txBox="1">
            <a:spLocks/>
          </p:cNvSpPr>
          <p:nvPr/>
        </p:nvSpPr>
        <p:spPr>
          <a:xfrm>
            <a:off x="557980" y="858703"/>
            <a:ext cx="10515600" cy="4870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solidFill>
                  <a:srgbClr val="004359"/>
                </a:solidFill>
                <a:latin typeface="Titillium Web" panose="00000500000000000000" pitchFamily="2" charset="0"/>
                <a:ea typeface="+mn-ea"/>
                <a:cs typeface="Calibri"/>
              </a:rPr>
              <a:t>Warenursprung und präferenzieller Ursprung</a:t>
            </a:r>
          </a:p>
        </p:txBody>
      </p:sp>
      <p:sp>
        <p:nvSpPr>
          <p:cNvPr id="12" name="Textfeld 11">
            <a:extLst>
              <a:ext uri="{FF2B5EF4-FFF2-40B4-BE49-F238E27FC236}">
                <a16:creationId xmlns:a16="http://schemas.microsoft.com/office/drawing/2014/main" id="{9335215B-904E-3676-8C3E-7F4CF83F6F22}"/>
              </a:ext>
            </a:extLst>
          </p:cNvPr>
          <p:cNvSpPr txBox="1"/>
          <p:nvPr/>
        </p:nvSpPr>
        <p:spPr>
          <a:xfrm>
            <a:off x="227215" y="2763654"/>
            <a:ext cx="6628015" cy="1200329"/>
          </a:xfrm>
          <a:prstGeom prst="rect">
            <a:avLst/>
          </a:prstGeom>
          <a:noFill/>
        </p:spPr>
        <p:txBody>
          <a:bodyPr wrap="square" rtlCol="0">
            <a:spAutoFit/>
          </a:bodyPr>
          <a:lstStyle/>
          <a:p>
            <a:r>
              <a:rPr lang="de-DE" dirty="0">
                <a:solidFill>
                  <a:srgbClr val="004359"/>
                </a:solidFill>
                <a:latin typeface="Titillium Web" panose="00000500000000000000" pitchFamily="2" charset="0"/>
                <a:cs typeface="Calibri"/>
              </a:rPr>
              <a:t>Die Europäische Union hat mit vielen Ländern oder Ländergruppen Freihandels- bzw. Präferenzabkommen geschlossen. Ziel ist unter anderem den Handel der Länder zu fördern, indem Zölle reduziert werden oder zum Zollsatz 0 %</a:t>
            </a:r>
          </a:p>
        </p:txBody>
      </p:sp>
      <p:sp>
        <p:nvSpPr>
          <p:cNvPr id="14" name="Textfeld 13">
            <a:extLst>
              <a:ext uri="{FF2B5EF4-FFF2-40B4-BE49-F238E27FC236}">
                <a16:creationId xmlns:a16="http://schemas.microsoft.com/office/drawing/2014/main" id="{669719B2-53F7-0CFC-D385-04EC100C46BF}"/>
              </a:ext>
            </a:extLst>
          </p:cNvPr>
          <p:cNvSpPr txBox="1"/>
          <p:nvPr/>
        </p:nvSpPr>
        <p:spPr>
          <a:xfrm>
            <a:off x="271550" y="4461164"/>
            <a:ext cx="4317076" cy="1446550"/>
          </a:xfrm>
          <a:prstGeom prst="rect">
            <a:avLst/>
          </a:prstGeom>
          <a:noFill/>
        </p:spPr>
        <p:txBody>
          <a:bodyPr wrap="square" rtlCol="0">
            <a:spAutoFit/>
          </a:bodyPr>
          <a:lstStyle/>
          <a:p>
            <a:r>
              <a:rPr lang="de-DE" sz="1400" dirty="0">
                <a:solidFill>
                  <a:srgbClr val="004359"/>
                </a:solidFill>
                <a:latin typeface="Titillium Web" panose="00000500000000000000" pitchFamily="2" charset="0"/>
                <a:cs typeface="Calibri"/>
              </a:rPr>
              <a:t>Achtung: </a:t>
            </a:r>
          </a:p>
          <a:p>
            <a:r>
              <a:rPr lang="de-DE" sz="1400" dirty="0">
                <a:solidFill>
                  <a:srgbClr val="004359"/>
                </a:solidFill>
                <a:latin typeface="Titillium Web" panose="00000500000000000000" pitchFamily="2" charset="0"/>
                <a:cs typeface="Calibri"/>
              </a:rPr>
              <a:t>Stets die aktuellen Abkommen überprüfen!</a:t>
            </a:r>
          </a:p>
          <a:p>
            <a:endParaRPr lang="de-DE" sz="1400" dirty="0">
              <a:solidFill>
                <a:srgbClr val="004359"/>
              </a:solidFill>
              <a:latin typeface="Titillium Web" panose="00000500000000000000" pitchFamily="2" charset="0"/>
              <a:cs typeface="Calibri"/>
            </a:endParaRPr>
          </a:p>
          <a:p>
            <a:r>
              <a:rPr lang="de-DE" sz="1400" dirty="0">
                <a:solidFill>
                  <a:srgbClr val="004359"/>
                </a:solidFill>
                <a:latin typeface="Titillium Web" panose="00000500000000000000" pitchFamily="2" charset="0"/>
                <a:cs typeface="Calibri"/>
              </a:rPr>
              <a:t>Beispiel: Ukraine Abkommen gilt nicht für die Gebiete Luhansk und Donezk</a:t>
            </a:r>
          </a:p>
          <a:p>
            <a:endParaRPr lang="de-DE" dirty="0"/>
          </a:p>
        </p:txBody>
      </p:sp>
      <p:pic>
        <p:nvPicPr>
          <p:cNvPr id="16" name="Grafik 15">
            <a:extLst>
              <a:ext uri="{FF2B5EF4-FFF2-40B4-BE49-F238E27FC236}">
                <a16:creationId xmlns:a16="http://schemas.microsoft.com/office/drawing/2014/main" id="{2AD09B3C-CB86-6F3C-D60C-33670E88841A}"/>
              </a:ext>
            </a:extLst>
          </p:cNvPr>
          <p:cNvPicPr>
            <a:picLocks noChangeAspect="1"/>
          </p:cNvPicPr>
          <p:nvPr/>
        </p:nvPicPr>
        <p:blipFill>
          <a:blip r:embed="rId5"/>
          <a:stretch>
            <a:fillRect/>
          </a:stretch>
        </p:blipFill>
        <p:spPr>
          <a:xfrm>
            <a:off x="7546517" y="3102783"/>
            <a:ext cx="4317076" cy="3043101"/>
          </a:xfrm>
          <a:prstGeom prst="rect">
            <a:avLst/>
          </a:prstGeom>
        </p:spPr>
      </p:pic>
      <p:sp>
        <p:nvSpPr>
          <p:cNvPr id="17" name="Textfeld 16">
            <a:extLst>
              <a:ext uri="{FF2B5EF4-FFF2-40B4-BE49-F238E27FC236}">
                <a16:creationId xmlns:a16="http://schemas.microsoft.com/office/drawing/2014/main" id="{1901E77C-9223-6259-8B8C-03792F893A56}"/>
              </a:ext>
            </a:extLst>
          </p:cNvPr>
          <p:cNvSpPr txBox="1"/>
          <p:nvPr/>
        </p:nvSpPr>
        <p:spPr>
          <a:xfrm>
            <a:off x="231648" y="1789045"/>
            <a:ext cx="5923095" cy="847155"/>
          </a:xfrm>
          <a:prstGeom prst="rect">
            <a:avLst/>
          </a:prstGeom>
          <a:noFill/>
        </p:spPr>
        <p:txBody>
          <a:bodyPr wrap="square" rtlCol="0">
            <a:spAutoFit/>
          </a:bodyPr>
          <a:lstStyle/>
          <a:p>
            <a:pPr>
              <a:lnSpc>
                <a:spcPct val="90000"/>
              </a:lnSpc>
              <a:spcBef>
                <a:spcPct val="0"/>
              </a:spcBef>
            </a:pPr>
            <a:r>
              <a:rPr lang="de-DE" dirty="0">
                <a:solidFill>
                  <a:srgbClr val="004359"/>
                </a:solidFill>
                <a:latin typeface="Titillium Web" panose="00000500000000000000" pitchFamily="2" charset="0"/>
                <a:cs typeface="Calibri"/>
              </a:rPr>
              <a:t>Ware </a:t>
            </a:r>
            <a:r>
              <a:rPr lang="de-DE" dirty="0">
                <a:solidFill>
                  <a:srgbClr val="FF0000"/>
                </a:solidFill>
                <a:latin typeface="Titillium Web" panose="00000500000000000000" pitchFamily="2" charset="0"/>
                <a:cs typeface="Calibri"/>
              </a:rPr>
              <a:t>immer</a:t>
            </a:r>
            <a:r>
              <a:rPr lang="de-DE" dirty="0">
                <a:solidFill>
                  <a:srgbClr val="004359"/>
                </a:solidFill>
                <a:latin typeface="Titillium Web" panose="00000500000000000000" pitchFamily="2" charset="0"/>
                <a:cs typeface="Calibri"/>
              </a:rPr>
              <a:t> mit nachgewiesenem Ursprung bestellen!</a:t>
            </a:r>
          </a:p>
          <a:p>
            <a:pPr>
              <a:lnSpc>
                <a:spcPct val="90000"/>
              </a:lnSpc>
              <a:spcBef>
                <a:spcPct val="0"/>
              </a:spcBef>
            </a:pPr>
            <a:r>
              <a:rPr lang="de-DE" dirty="0">
                <a:solidFill>
                  <a:srgbClr val="004359"/>
                </a:solidFill>
                <a:latin typeface="Titillium Web" panose="00000500000000000000" pitchFamily="2" charset="0"/>
                <a:cs typeface="Calibri"/>
              </a:rPr>
              <a:t>Angaben für Zollanmeldung und weitere Verwendung im Betrieb erforderlich!</a:t>
            </a:r>
          </a:p>
        </p:txBody>
      </p:sp>
    </p:spTree>
    <p:extLst>
      <p:ext uri="{BB962C8B-B14F-4D97-AF65-F5344CB8AC3E}">
        <p14:creationId xmlns:p14="http://schemas.microsoft.com/office/powerpoint/2010/main" val="218404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21</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D822EE97-7187-36C9-E8D3-916685301006}"/>
              </a:ext>
            </a:extLst>
          </p:cNvPr>
          <p:cNvSpPr txBox="1">
            <a:spLocks/>
          </p:cNvSpPr>
          <p:nvPr/>
        </p:nvSpPr>
        <p:spPr>
          <a:xfrm>
            <a:off x="557980" y="858703"/>
            <a:ext cx="10515600" cy="4870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800" b="1" dirty="0">
                <a:solidFill>
                  <a:srgbClr val="004359"/>
                </a:solidFill>
                <a:latin typeface="Titillium Web" panose="00000500000000000000" pitchFamily="2" charset="0"/>
                <a:ea typeface="+mn-ea"/>
                <a:cs typeface="Calibri"/>
              </a:rPr>
              <a:t>Warenursprung und präferenzieller Ursprung</a:t>
            </a:r>
          </a:p>
        </p:txBody>
      </p:sp>
      <p:sp>
        <p:nvSpPr>
          <p:cNvPr id="18" name="Textfeld 17">
            <a:extLst>
              <a:ext uri="{FF2B5EF4-FFF2-40B4-BE49-F238E27FC236}">
                <a16:creationId xmlns:a16="http://schemas.microsoft.com/office/drawing/2014/main" id="{2DF02242-36FD-6458-C35A-B7A16FF8E25D}"/>
              </a:ext>
            </a:extLst>
          </p:cNvPr>
          <p:cNvSpPr txBox="1"/>
          <p:nvPr/>
        </p:nvSpPr>
        <p:spPr>
          <a:xfrm>
            <a:off x="557980" y="1466848"/>
            <a:ext cx="3675383" cy="2677656"/>
          </a:xfrm>
          <a:prstGeom prst="rect">
            <a:avLst/>
          </a:prstGeom>
          <a:noFill/>
        </p:spPr>
        <p:txBody>
          <a:bodyPr wrap="square">
            <a:spAutoFit/>
          </a:bodyPr>
          <a:lstStyle/>
          <a:p>
            <a:r>
              <a:rPr lang="de-DE" sz="1200" dirty="0">
                <a:solidFill>
                  <a:srgbClr val="004359"/>
                </a:solidFill>
                <a:latin typeface="Titillium Web" panose="00000500000000000000" pitchFamily="2" charset="0"/>
                <a:cs typeface="Calibri"/>
              </a:rPr>
              <a:t>REX wird für Freihandelsabkommen verwendet:</a:t>
            </a:r>
          </a:p>
          <a:p>
            <a:pPr marL="0" indent="0">
              <a:buFont typeface="Arial" panose="020B0604020202020204" pitchFamily="34" charset="0"/>
              <a:buNone/>
            </a:pPr>
            <a:endParaRPr lang="de-DE" sz="1200" dirty="0">
              <a:solidFill>
                <a:srgbClr val="004359"/>
              </a:solidFill>
              <a:latin typeface="Titillium Web" panose="00000500000000000000" pitchFamily="2" charset="0"/>
              <a:cs typeface="Calibri"/>
            </a:endParaRP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Kanada</a:t>
            </a: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Japan</a:t>
            </a: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Singapur</a:t>
            </a: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Vereinigtes Königreich</a:t>
            </a: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Vietnam</a:t>
            </a: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Elfenbeinküste</a:t>
            </a: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Ghana</a:t>
            </a: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Komoren</a:t>
            </a: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Madagaskar</a:t>
            </a: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Mauritius</a:t>
            </a: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Seychellen</a:t>
            </a:r>
          </a:p>
          <a:p>
            <a:pPr marL="0" indent="0">
              <a:buFont typeface="Arial" panose="020B0604020202020204" pitchFamily="34" charset="0"/>
              <a:buNone/>
            </a:pPr>
            <a:r>
              <a:rPr lang="de-DE" sz="1200" dirty="0">
                <a:solidFill>
                  <a:srgbClr val="004359"/>
                </a:solidFill>
                <a:latin typeface="Titillium Web" panose="00000500000000000000" pitchFamily="2" charset="0"/>
                <a:cs typeface="Calibri"/>
              </a:rPr>
              <a:t>Simbabwe</a:t>
            </a:r>
          </a:p>
        </p:txBody>
      </p:sp>
      <p:sp>
        <p:nvSpPr>
          <p:cNvPr id="4" name="Textfeld 3">
            <a:extLst>
              <a:ext uri="{FF2B5EF4-FFF2-40B4-BE49-F238E27FC236}">
                <a16:creationId xmlns:a16="http://schemas.microsoft.com/office/drawing/2014/main" id="{9650C567-0A04-57A3-8DC9-B8F2D65128AF}"/>
              </a:ext>
            </a:extLst>
          </p:cNvPr>
          <p:cNvSpPr txBox="1"/>
          <p:nvPr/>
        </p:nvSpPr>
        <p:spPr>
          <a:xfrm>
            <a:off x="7500104" y="1586663"/>
            <a:ext cx="4743796" cy="1569660"/>
          </a:xfrm>
          <a:prstGeom prst="rect">
            <a:avLst/>
          </a:prstGeom>
          <a:noFill/>
        </p:spPr>
        <p:txBody>
          <a:bodyPr wrap="square" rtlCol="0">
            <a:spAutoFit/>
          </a:bodyPr>
          <a:lstStyle/>
          <a:p>
            <a:r>
              <a:rPr lang="de-DE" sz="1200" dirty="0">
                <a:solidFill>
                  <a:srgbClr val="004359"/>
                </a:solidFill>
                <a:latin typeface="Titillium Web" panose="00000500000000000000" pitchFamily="2" charset="0"/>
                <a:cs typeface="Calibri"/>
              </a:rPr>
              <a:t>Für Länder ohne Präferenzabkommen:</a:t>
            </a:r>
          </a:p>
          <a:p>
            <a:r>
              <a:rPr lang="de-DE" sz="1200" dirty="0">
                <a:solidFill>
                  <a:srgbClr val="004359"/>
                </a:solidFill>
                <a:latin typeface="Titillium Web" panose="00000500000000000000" pitchFamily="2" charset="0"/>
                <a:cs typeface="Calibri"/>
              </a:rPr>
              <a:t>Ursprungszeugnis</a:t>
            </a:r>
          </a:p>
          <a:p>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a:p>
            <a:endParaRPr lang="de-DE" sz="1200" dirty="0">
              <a:solidFill>
                <a:srgbClr val="004359"/>
              </a:solidFill>
              <a:latin typeface="Titillium Web" panose="00000500000000000000" pitchFamily="2" charset="0"/>
              <a:cs typeface="Calibri"/>
            </a:endParaRPr>
          </a:p>
        </p:txBody>
      </p:sp>
      <p:pic>
        <p:nvPicPr>
          <p:cNvPr id="2050" name="Picture 2" descr="EUR.1: Warenverkehrsbescheinigung für präferenzbegünstigte Lieferungen">
            <a:extLst>
              <a:ext uri="{FF2B5EF4-FFF2-40B4-BE49-F238E27FC236}">
                <a16:creationId xmlns:a16="http://schemas.microsoft.com/office/drawing/2014/main" id="{89CDC7B9-01AF-4F21-923B-7D421080CA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209" y="2418193"/>
            <a:ext cx="1800225" cy="2543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9B467D3D-CC1F-BAC0-EDBD-B8C843EE4504}"/>
              </a:ext>
            </a:extLst>
          </p:cNvPr>
          <p:cNvSpPr txBox="1"/>
          <p:nvPr/>
        </p:nvSpPr>
        <p:spPr>
          <a:xfrm>
            <a:off x="4026751" y="1522340"/>
            <a:ext cx="2274296" cy="1107996"/>
          </a:xfrm>
          <a:prstGeom prst="rect">
            <a:avLst/>
          </a:prstGeom>
          <a:noFill/>
        </p:spPr>
        <p:txBody>
          <a:bodyPr wrap="square" rtlCol="0">
            <a:spAutoFit/>
          </a:bodyPr>
          <a:lstStyle/>
          <a:p>
            <a:r>
              <a:rPr lang="de-DE" sz="1200" dirty="0">
                <a:solidFill>
                  <a:srgbClr val="004359"/>
                </a:solidFill>
                <a:latin typeface="Titillium Web" panose="00000500000000000000" pitchFamily="2" charset="0"/>
                <a:cs typeface="Calibri"/>
              </a:rPr>
              <a:t>Für Länder mit Präferenzabkommen:</a:t>
            </a:r>
          </a:p>
          <a:p>
            <a:r>
              <a:rPr lang="de-DE" sz="1200" dirty="0">
                <a:solidFill>
                  <a:srgbClr val="004359"/>
                </a:solidFill>
                <a:latin typeface="Titillium Web" panose="00000500000000000000" pitchFamily="2" charset="0"/>
                <a:cs typeface="Calibri"/>
              </a:rPr>
              <a:t>Warenverkehrsbescheinigung EUR.1</a:t>
            </a:r>
          </a:p>
          <a:p>
            <a:endParaRPr lang="de-DE" dirty="0"/>
          </a:p>
        </p:txBody>
      </p:sp>
      <p:sp>
        <p:nvSpPr>
          <p:cNvPr id="12" name="Textfeld 11">
            <a:extLst>
              <a:ext uri="{FF2B5EF4-FFF2-40B4-BE49-F238E27FC236}">
                <a16:creationId xmlns:a16="http://schemas.microsoft.com/office/drawing/2014/main" id="{AF35796A-2236-8A41-0476-EB8CF3889FEC}"/>
              </a:ext>
            </a:extLst>
          </p:cNvPr>
          <p:cNvSpPr txBox="1"/>
          <p:nvPr/>
        </p:nvSpPr>
        <p:spPr>
          <a:xfrm>
            <a:off x="4093252" y="5063247"/>
            <a:ext cx="3364310" cy="553998"/>
          </a:xfrm>
          <a:prstGeom prst="rect">
            <a:avLst/>
          </a:prstGeom>
          <a:noFill/>
        </p:spPr>
        <p:txBody>
          <a:bodyPr wrap="square" rtlCol="0">
            <a:spAutoFit/>
          </a:bodyPr>
          <a:lstStyle/>
          <a:p>
            <a:r>
              <a:rPr lang="de-DE" sz="1200" dirty="0">
                <a:solidFill>
                  <a:srgbClr val="004359"/>
                </a:solidFill>
                <a:latin typeface="Titillium Web" panose="00000500000000000000" pitchFamily="2" charset="0"/>
                <a:cs typeface="Calibri"/>
              </a:rPr>
              <a:t>Oder Ursprungserklärung auf Handelsdokument</a:t>
            </a:r>
          </a:p>
          <a:p>
            <a:endParaRPr lang="de-DE" dirty="0"/>
          </a:p>
        </p:txBody>
      </p:sp>
      <p:pic>
        <p:nvPicPr>
          <p:cNvPr id="2052" name="Picture 4" descr="Ursprungszeugnis neutral Laser, 1 fach, OHNE - Gefahrgutaufkleber online  bestellen">
            <a:extLst>
              <a:ext uri="{FF2B5EF4-FFF2-40B4-BE49-F238E27FC236}">
                <a16:creationId xmlns:a16="http://schemas.microsoft.com/office/drawing/2014/main" id="{A4C15F19-8E0D-168E-CE8B-4E1ED2823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104" y="2171496"/>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oll: Freihandelsabkommen zwischen EU und Japan | Finance | Haufe">
            <a:extLst>
              <a:ext uri="{FF2B5EF4-FFF2-40B4-BE49-F238E27FC236}">
                <a16:creationId xmlns:a16="http://schemas.microsoft.com/office/drawing/2014/main" id="{78A66796-765B-5C00-4410-6CC06F18A7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905" y="4364883"/>
            <a:ext cx="2509083" cy="11929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elcher Präferenznachweis ist für welches Land erforderlich? | dbh  Logistics IT AG">
            <a:extLst>
              <a:ext uri="{FF2B5EF4-FFF2-40B4-BE49-F238E27FC236}">
                <a16:creationId xmlns:a16="http://schemas.microsoft.com/office/drawing/2014/main" id="{C989069A-47FC-915A-E555-9B69F38674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9848" y="5260471"/>
            <a:ext cx="3591117" cy="101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9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80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22</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2825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de-DE" b="1" dirty="0">
                <a:solidFill>
                  <a:srgbClr val="004359"/>
                </a:solidFill>
                <a:latin typeface="Titillium Web" panose="00000500000000000000" pitchFamily="2" charset="0"/>
                <a:cs typeface="Calibri"/>
              </a:rPr>
              <a:t>Praxisbeispiel mit Eigenverzollung</a:t>
            </a:r>
          </a:p>
          <a:p>
            <a:pPr>
              <a:lnSpc>
                <a:spcPct val="107000"/>
              </a:lnSpc>
              <a:spcAft>
                <a:spcPts val="800"/>
              </a:spcAft>
            </a:pPr>
            <a:r>
              <a:rPr lang="de-DE" dirty="0">
                <a:solidFill>
                  <a:srgbClr val="004359"/>
                </a:solidFill>
                <a:latin typeface="Titillium Web" panose="00000500000000000000" pitchFamily="2" charset="0"/>
                <a:cs typeface="Calibri"/>
              </a:rPr>
              <a:t>Warenbeschreibung:	Keramische </a:t>
            </a:r>
            <a:r>
              <a:rPr lang="de-DE" dirty="0" err="1">
                <a:solidFill>
                  <a:srgbClr val="004359"/>
                </a:solidFill>
                <a:latin typeface="Titillium Web" panose="00000500000000000000" pitchFamily="2" charset="0"/>
                <a:cs typeface="Calibri"/>
              </a:rPr>
              <a:t>Ferrule</a:t>
            </a:r>
            <a:endParaRPr lang="de-DE" dirty="0">
              <a:solidFill>
                <a:srgbClr val="004359"/>
              </a:solidFill>
              <a:latin typeface="Titillium Web" panose="00000500000000000000" pitchFamily="2" charset="0"/>
              <a:cs typeface="Calibri"/>
            </a:endParaRPr>
          </a:p>
          <a:p>
            <a:pPr>
              <a:lnSpc>
                <a:spcPct val="107000"/>
              </a:lnSpc>
              <a:spcAft>
                <a:spcPts val="800"/>
              </a:spcAft>
            </a:pPr>
            <a:r>
              <a:rPr lang="de-DE" dirty="0">
                <a:solidFill>
                  <a:srgbClr val="004359"/>
                </a:solidFill>
                <a:latin typeface="Titillium Web" panose="00000500000000000000" pitchFamily="2" charset="0"/>
                <a:cs typeface="Calibri"/>
              </a:rPr>
              <a:t>Codenummer:		6909 19 00 000</a:t>
            </a:r>
          </a:p>
          <a:p>
            <a:pPr>
              <a:lnSpc>
                <a:spcPct val="107000"/>
              </a:lnSpc>
              <a:spcAft>
                <a:spcPts val="800"/>
              </a:spcAft>
            </a:pPr>
            <a:r>
              <a:rPr lang="de-DE" dirty="0">
                <a:solidFill>
                  <a:srgbClr val="004359"/>
                </a:solidFill>
                <a:latin typeface="Titillium Web" panose="00000500000000000000" pitchFamily="2" charset="0"/>
                <a:cs typeface="Calibri"/>
              </a:rPr>
              <a:t>Ursprungsland:		USA</a:t>
            </a:r>
          </a:p>
          <a:p>
            <a:pPr>
              <a:lnSpc>
                <a:spcPct val="107000"/>
              </a:lnSpc>
              <a:spcAft>
                <a:spcPts val="800"/>
              </a:spcAft>
            </a:pPr>
            <a:endParaRPr lang="de-DE" dirty="0">
              <a:solidFill>
                <a:srgbClr val="004359"/>
              </a:solidFill>
              <a:latin typeface="Titillium Web" panose="00000500000000000000" pitchFamily="2" charset="0"/>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cs typeface="Calibri"/>
            </a:endParaRPr>
          </a:p>
        </p:txBody>
      </p:sp>
      <p:pic>
        <p:nvPicPr>
          <p:cNvPr id="14" name="Grafik 13">
            <a:extLst>
              <a:ext uri="{FF2B5EF4-FFF2-40B4-BE49-F238E27FC236}">
                <a16:creationId xmlns:a16="http://schemas.microsoft.com/office/drawing/2014/main" id="{9CE803B3-113C-8232-E3C9-D093FE80D2F5}"/>
              </a:ext>
            </a:extLst>
          </p:cNvPr>
          <p:cNvPicPr>
            <a:picLocks noChangeAspect="1"/>
          </p:cNvPicPr>
          <p:nvPr/>
        </p:nvPicPr>
        <p:blipFill>
          <a:blip r:embed="rId5"/>
          <a:stretch>
            <a:fillRect/>
          </a:stretch>
        </p:blipFill>
        <p:spPr>
          <a:xfrm>
            <a:off x="3746544" y="1986292"/>
            <a:ext cx="8201946" cy="3849009"/>
          </a:xfrm>
          <a:prstGeom prst="rect">
            <a:avLst/>
          </a:prstGeom>
        </p:spPr>
      </p:pic>
    </p:spTree>
    <p:extLst>
      <p:ext uri="{BB962C8B-B14F-4D97-AF65-F5344CB8AC3E}">
        <p14:creationId xmlns:p14="http://schemas.microsoft.com/office/powerpoint/2010/main" val="559192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80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23</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1530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de-DE" sz="1200" dirty="0">
              <a:solidFill>
                <a:srgbClr val="004359"/>
              </a:solidFill>
              <a:latin typeface="Titillium Web"/>
              <a:cs typeface="Calibri"/>
            </a:endParaRPr>
          </a:p>
          <a:p>
            <a:pPr>
              <a:lnSpc>
                <a:spcPct val="107000"/>
              </a:lnSpc>
              <a:spcAft>
                <a:spcPts val="800"/>
              </a:spcAft>
            </a:pPr>
            <a:endParaRPr lang="de-DE" dirty="0">
              <a:solidFill>
                <a:srgbClr val="004359"/>
              </a:solidFill>
              <a:latin typeface="Titillium Web" panose="00000500000000000000" pitchFamily="2" charset="0"/>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cs typeface="Calibri"/>
            </a:endParaRPr>
          </a:p>
        </p:txBody>
      </p:sp>
      <p:sp>
        <p:nvSpPr>
          <p:cNvPr id="17" name="Textfeld 16">
            <a:extLst>
              <a:ext uri="{FF2B5EF4-FFF2-40B4-BE49-F238E27FC236}">
                <a16:creationId xmlns:a16="http://schemas.microsoft.com/office/drawing/2014/main" id="{89E94E07-6E8D-10FF-E923-B33278D8507A}"/>
              </a:ext>
            </a:extLst>
          </p:cNvPr>
          <p:cNvSpPr txBox="1"/>
          <p:nvPr/>
        </p:nvSpPr>
        <p:spPr>
          <a:xfrm>
            <a:off x="1322173" y="5719339"/>
            <a:ext cx="3715240" cy="369332"/>
          </a:xfrm>
          <a:prstGeom prst="rect">
            <a:avLst/>
          </a:prstGeom>
          <a:noFill/>
        </p:spPr>
        <p:txBody>
          <a:bodyPr wrap="square" rtlCol="0">
            <a:spAutoFit/>
          </a:bodyPr>
          <a:lstStyle/>
          <a:p>
            <a:r>
              <a:rPr lang="de-DE" b="1" dirty="0">
                <a:solidFill>
                  <a:srgbClr val="FF0000"/>
                </a:solidFill>
              </a:rPr>
              <a:t>Zollsatz USA = 5 %</a:t>
            </a:r>
          </a:p>
        </p:txBody>
      </p:sp>
      <p:sp>
        <p:nvSpPr>
          <p:cNvPr id="18" name="Textfeld 17">
            <a:extLst>
              <a:ext uri="{FF2B5EF4-FFF2-40B4-BE49-F238E27FC236}">
                <a16:creationId xmlns:a16="http://schemas.microsoft.com/office/drawing/2014/main" id="{3BA55315-6A96-EDE0-C75A-2E9456641B96}"/>
              </a:ext>
            </a:extLst>
          </p:cNvPr>
          <p:cNvSpPr txBox="1"/>
          <p:nvPr/>
        </p:nvSpPr>
        <p:spPr>
          <a:xfrm>
            <a:off x="6201447" y="5703197"/>
            <a:ext cx="3715240" cy="369332"/>
          </a:xfrm>
          <a:prstGeom prst="rect">
            <a:avLst/>
          </a:prstGeom>
          <a:noFill/>
        </p:spPr>
        <p:txBody>
          <a:bodyPr wrap="square" rtlCol="0">
            <a:spAutoFit/>
          </a:bodyPr>
          <a:lstStyle/>
          <a:p>
            <a:r>
              <a:rPr lang="de-DE" b="1" dirty="0">
                <a:solidFill>
                  <a:srgbClr val="00B050"/>
                </a:solidFill>
              </a:rPr>
              <a:t>Zollsatz Kanada = 0 %</a:t>
            </a:r>
          </a:p>
        </p:txBody>
      </p:sp>
      <p:pic>
        <p:nvPicPr>
          <p:cNvPr id="20" name="Grafik 19">
            <a:extLst>
              <a:ext uri="{FF2B5EF4-FFF2-40B4-BE49-F238E27FC236}">
                <a16:creationId xmlns:a16="http://schemas.microsoft.com/office/drawing/2014/main" id="{0B60A5A8-D974-9829-AB5A-B43749F544E2}"/>
              </a:ext>
            </a:extLst>
          </p:cNvPr>
          <p:cNvPicPr>
            <a:picLocks noChangeAspect="1"/>
          </p:cNvPicPr>
          <p:nvPr/>
        </p:nvPicPr>
        <p:blipFill>
          <a:blip r:embed="rId5"/>
          <a:stretch>
            <a:fillRect/>
          </a:stretch>
        </p:blipFill>
        <p:spPr>
          <a:xfrm>
            <a:off x="205048" y="845656"/>
            <a:ext cx="11050385" cy="4841081"/>
          </a:xfrm>
          <a:prstGeom prst="rect">
            <a:avLst/>
          </a:prstGeom>
        </p:spPr>
      </p:pic>
    </p:spTree>
    <p:extLst>
      <p:ext uri="{BB962C8B-B14F-4D97-AF65-F5344CB8AC3E}">
        <p14:creationId xmlns:p14="http://schemas.microsoft.com/office/powerpoint/2010/main" val="231235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80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24</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1530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de-DE" sz="1200" dirty="0">
              <a:solidFill>
                <a:srgbClr val="004359"/>
              </a:solidFill>
              <a:latin typeface="Titillium Web"/>
              <a:cs typeface="Calibri"/>
            </a:endParaRPr>
          </a:p>
          <a:p>
            <a:pPr>
              <a:lnSpc>
                <a:spcPct val="107000"/>
              </a:lnSpc>
              <a:spcAft>
                <a:spcPts val="800"/>
              </a:spcAft>
            </a:pPr>
            <a:endParaRPr lang="de-DE" dirty="0">
              <a:solidFill>
                <a:srgbClr val="004359"/>
              </a:solidFill>
              <a:latin typeface="Titillium Web" panose="00000500000000000000" pitchFamily="2" charset="0"/>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cs typeface="Calibri"/>
            </a:endParaRPr>
          </a:p>
        </p:txBody>
      </p:sp>
      <p:pic>
        <p:nvPicPr>
          <p:cNvPr id="5" name="Grafik 4">
            <a:extLst>
              <a:ext uri="{FF2B5EF4-FFF2-40B4-BE49-F238E27FC236}">
                <a16:creationId xmlns:a16="http://schemas.microsoft.com/office/drawing/2014/main" id="{70A8DCE2-DD2B-C52C-36A3-EC1B7A85F7B0}"/>
              </a:ext>
            </a:extLst>
          </p:cNvPr>
          <p:cNvPicPr>
            <a:picLocks noChangeAspect="1"/>
          </p:cNvPicPr>
          <p:nvPr/>
        </p:nvPicPr>
        <p:blipFill>
          <a:blip r:embed="rId5"/>
          <a:stretch>
            <a:fillRect/>
          </a:stretch>
        </p:blipFill>
        <p:spPr>
          <a:xfrm>
            <a:off x="2754229" y="845656"/>
            <a:ext cx="7017768" cy="4833741"/>
          </a:xfrm>
          <a:prstGeom prst="rect">
            <a:avLst/>
          </a:prstGeom>
        </p:spPr>
      </p:pic>
    </p:spTree>
    <p:extLst>
      <p:ext uri="{BB962C8B-B14F-4D97-AF65-F5344CB8AC3E}">
        <p14:creationId xmlns:p14="http://schemas.microsoft.com/office/powerpoint/2010/main" val="419155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80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25</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1530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de-DE" sz="1200" dirty="0">
              <a:solidFill>
                <a:srgbClr val="004359"/>
              </a:solidFill>
              <a:latin typeface="Titillium Web"/>
              <a:cs typeface="Calibri"/>
            </a:endParaRPr>
          </a:p>
          <a:p>
            <a:pPr>
              <a:lnSpc>
                <a:spcPct val="107000"/>
              </a:lnSpc>
              <a:spcAft>
                <a:spcPts val="800"/>
              </a:spcAft>
            </a:pPr>
            <a:endParaRPr lang="de-DE" dirty="0">
              <a:solidFill>
                <a:srgbClr val="004359"/>
              </a:solidFill>
              <a:latin typeface="Titillium Web" panose="00000500000000000000" pitchFamily="2" charset="0"/>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cs typeface="Calibri"/>
            </a:endParaRPr>
          </a:p>
        </p:txBody>
      </p:sp>
      <p:pic>
        <p:nvPicPr>
          <p:cNvPr id="12" name="Grafik 11">
            <a:extLst>
              <a:ext uri="{FF2B5EF4-FFF2-40B4-BE49-F238E27FC236}">
                <a16:creationId xmlns:a16="http://schemas.microsoft.com/office/drawing/2014/main" id="{3AE94B79-BEB7-1533-B566-493F747D70B8}"/>
              </a:ext>
            </a:extLst>
          </p:cNvPr>
          <p:cNvPicPr>
            <a:picLocks noChangeAspect="1"/>
          </p:cNvPicPr>
          <p:nvPr/>
        </p:nvPicPr>
        <p:blipFill>
          <a:blip r:embed="rId5"/>
          <a:stretch>
            <a:fillRect/>
          </a:stretch>
        </p:blipFill>
        <p:spPr>
          <a:xfrm>
            <a:off x="2705834" y="1044396"/>
            <a:ext cx="6368943" cy="4967948"/>
          </a:xfrm>
          <a:prstGeom prst="rect">
            <a:avLst/>
          </a:prstGeom>
        </p:spPr>
      </p:pic>
    </p:spTree>
    <p:extLst>
      <p:ext uri="{BB962C8B-B14F-4D97-AF65-F5344CB8AC3E}">
        <p14:creationId xmlns:p14="http://schemas.microsoft.com/office/powerpoint/2010/main" val="2204625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80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26</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b="1" i="0" u="none" strike="noStrike" baseline="0" dirty="0">
                <a:solidFill>
                  <a:srgbClr val="09455A"/>
                </a:solidFill>
                <a:latin typeface="Titilium Web"/>
              </a:rPr>
              <a:t>Einfuhrkontrolle – brauchen Sie eine Einfuhrgenehmigung?</a:t>
            </a:r>
          </a:p>
          <a:p>
            <a:pPr algn="l"/>
            <a:endParaRPr lang="de-DE" b="1" dirty="0">
              <a:solidFill>
                <a:srgbClr val="09455A"/>
              </a:solidFill>
              <a:latin typeface="Titilium Web"/>
            </a:endParaRPr>
          </a:p>
          <a:p>
            <a:pPr algn="l"/>
            <a:endParaRPr lang="de-DE" b="1" i="0" u="none" strike="noStrike" baseline="0" dirty="0">
              <a:solidFill>
                <a:srgbClr val="09455A"/>
              </a:solidFill>
              <a:latin typeface="Titilium Web"/>
            </a:endParaRPr>
          </a:p>
          <a:p>
            <a:pPr algn="l"/>
            <a:endParaRPr lang="de-DE" b="1" dirty="0">
              <a:solidFill>
                <a:srgbClr val="09455A"/>
              </a:solidFill>
              <a:latin typeface="Titilium Web"/>
            </a:endParaRPr>
          </a:p>
          <a:p>
            <a:pPr algn="l"/>
            <a:endParaRPr lang="de-DE" b="1" i="0" u="none" strike="noStrike" baseline="0" dirty="0">
              <a:solidFill>
                <a:srgbClr val="09455A"/>
              </a:solidFill>
              <a:latin typeface="Titilium Web"/>
            </a:endParaRPr>
          </a:p>
          <a:p>
            <a:pPr algn="l"/>
            <a:endParaRPr lang="de-DE" b="1" dirty="0">
              <a:solidFill>
                <a:srgbClr val="09455A"/>
              </a:solidFill>
              <a:latin typeface="Titilium Web"/>
            </a:endParaRPr>
          </a:p>
          <a:p>
            <a:pPr algn="l"/>
            <a:endParaRPr lang="de-DE" b="1" i="0" u="none" strike="noStrike" baseline="0" dirty="0">
              <a:solidFill>
                <a:srgbClr val="09455A"/>
              </a:solidFill>
              <a:latin typeface="Titilium Web"/>
            </a:endParaRPr>
          </a:p>
          <a:p>
            <a:pPr algn="l"/>
            <a:endParaRPr lang="de-DE" b="1" dirty="0">
              <a:solidFill>
                <a:srgbClr val="09455A"/>
              </a:solidFill>
              <a:latin typeface="Titilium Web"/>
            </a:endParaRPr>
          </a:p>
          <a:p>
            <a:pPr algn="l"/>
            <a:endParaRPr lang="de-DE" b="1" i="0" u="none" strike="noStrike" baseline="0" dirty="0">
              <a:solidFill>
                <a:srgbClr val="09455A"/>
              </a:solidFill>
              <a:latin typeface="Titilium Web"/>
            </a:endParaRPr>
          </a:p>
          <a:p>
            <a:pPr algn="l"/>
            <a:endParaRPr lang="de-DE" b="1" dirty="0">
              <a:solidFill>
                <a:srgbClr val="09455A"/>
              </a:solidFill>
              <a:latin typeface="Titilium Web"/>
            </a:endParaRPr>
          </a:p>
          <a:p>
            <a:pPr algn="l"/>
            <a:endParaRPr lang="de-DE" b="1" i="0" u="none" strike="noStrike" baseline="0" dirty="0">
              <a:solidFill>
                <a:srgbClr val="09455A"/>
              </a:solidFill>
              <a:latin typeface="Titilium Web"/>
            </a:endParaRPr>
          </a:p>
          <a:p>
            <a:pPr algn="l"/>
            <a:endParaRPr lang="de-DE" b="1" dirty="0">
              <a:solidFill>
                <a:srgbClr val="09455A"/>
              </a:solidFill>
              <a:latin typeface="Titilium Web"/>
            </a:endParaRPr>
          </a:p>
          <a:p>
            <a:pPr algn="l"/>
            <a:endParaRPr lang="de-DE" b="1" i="0" u="none" strike="noStrike" baseline="0" dirty="0">
              <a:solidFill>
                <a:srgbClr val="09455A"/>
              </a:solidFill>
              <a:latin typeface="Titilium Web"/>
            </a:endParaRPr>
          </a:p>
          <a:p>
            <a:pPr algn="l"/>
            <a:endParaRPr lang="de-DE" b="1" dirty="0">
              <a:solidFill>
                <a:srgbClr val="09455A"/>
              </a:solidFill>
              <a:latin typeface="Titilium Web"/>
            </a:endParaRPr>
          </a:p>
          <a:p>
            <a:pPr algn="l"/>
            <a:endParaRPr lang="de-DE" b="1" i="0" u="none" strike="noStrike" baseline="0" dirty="0">
              <a:solidFill>
                <a:srgbClr val="09455A"/>
              </a:solidFill>
              <a:latin typeface="Titilium Web"/>
            </a:endParaRPr>
          </a:p>
          <a:p>
            <a:pPr algn="l"/>
            <a:endParaRPr lang="de-DE" b="1" i="0" u="none" strike="noStrike" baseline="0" dirty="0">
              <a:solidFill>
                <a:srgbClr val="09455A"/>
              </a:solidFill>
              <a:latin typeface="Titilium Web"/>
            </a:endParaRPr>
          </a:p>
        </p:txBody>
      </p:sp>
      <p:pic>
        <p:nvPicPr>
          <p:cNvPr id="5" name="Grafik 4">
            <a:extLst>
              <a:ext uri="{FF2B5EF4-FFF2-40B4-BE49-F238E27FC236}">
                <a16:creationId xmlns:a16="http://schemas.microsoft.com/office/drawing/2014/main" id="{F9C098BD-3A21-F54D-114A-E15A771F6133}"/>
              </a:ext>
            </a:extLst>
          </p:cNvPr>
          <p:cNvPicPr>
            <a:picLocks noChangeAspect="1"/>
          </p:cNvPicPr>
          <p:nvPr/>
        </p:nvPicPr>
        <p:blipFill>
          <a:blip r:embed="rId5"/>
          <a:stretch>
            <a:fillRect/>
          </a:stretch>
        </p:blipFill>
        <p:spPr>
          <a:xfrm>
            <a:off x="344701" y="1301481"/>
            <a:ext cx="9915046" cy="4642130"/>
          </a:xfrm>
          <a:prstGeom prst="rect">
            <a:avLst/>
          </a:prstGeom>
        </p:spPr>
      </p:pic>
    </p:spTree>
    <p:extLst>
      <p:ext uri="{BB962C8B-B14F-4D97-AF65-F5344CB8AC3E}">
        <p14:creationId xmlns:p14="http://schemas.microsoft.com/office/powerpoint/2010/main" val="585657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80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27</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b="1" i="0" u="none" strike="noStrike" baseline="0" dirty="0">
                <a:solidFill>
                  <a:srgbClr val="09455A"/>
                </a:solidFill>
                <a:latin typeface="Titilium Web"/>
              </a:rPr>
              <a:t>Einfuhrkontrolle – </a:t>
            </a:r>
            <a:r>
              <a:rPr lang="de-DE" b="1" dirty="0">
                <a:solidFill>
                  <a:srgbClr val="09455A"/>
                </a:solidFill>
                <a:latin typeface="Titilium Web"/>
              </a:rPr>
              <a:t>Haben Sie Ihre Geschäftspartner geprüft?</a:t>
            </a:r>
          </a:p>
          <a:p>
            <a:pPr algn="l"/>
            <a:endParaRPr lang="de-DE" b="1" i="0" u="none" strike="noStrike" baseline="0" dirty="0">
              <a:solidFill>
                <a:srgbClr val="09455A"/>
              </a:solidFill>
              <a:latin typeface="Titilium Web"/>
            </a:endParaRPr>
          </a:p>
          <a:p>
            <a:pPr algn="l"/>
            <a:r>
              <a:rPr lang="de-DE" dirty="0">
                <a:solidFill>
                  <a:srgbClr val="09455A"/>
                </a:solidFill>
                <a:latin typeface="Titilium Web"/>
              </a:rPr>
              <a:t>Sanktionslistenprüfung</a:t>
            </a:r>
          </a:p>
          <a:p>
            <a:pPr algn="l"/>
            <a:endParaRPr lang="de-DE" i="0" u="none" strike="noStrike" baseline="0" dirty="0">
              <a:solidFill>
                <a:srgbClr val="09455A"/>
              </a:solidFill>
              <a:latin typeface="Titilium Web"/>
            </a:endParaRPr>
          </a:p>
          <a:p>
            <a:pPr marL="285750" indent="-285750" algn="l">
              <a:buFont typeface="Arial" panose="020B0604020202020204" pitchFamily="34" charset="0"/>
              <a:buChar char="•"/>
            </a:pPr>
            <a:r>
              <a:rPr lang="de-DE" dirty="0">
                <a:solidFill>
                  <a:srgbClr val="09455A"/>
                </a:solidFill>
                <a:latin typeface="Titilium Web"/>
              </a:rPr>
              <a:t>Geltende Verordnungen manuell überprüfen </a:t>
            </a:r>
          </a:p>
          <a:p>
            <a:pPr marL="285750" indent="-285750" algn="l">
              <a:buFont typeface="Arial" panose="020B0604020202020204" pitchFamily="34" charset="0"/>
              <a:buChar char="•"/>
            </a:pPr>
            <a:r>
              <a:rPr lang="de-DE" i="0" u="none" strike="noStrike" baseline="0" dirty="0">
                <a:solidFill>
                  <a:srgbClr val="09455A"/>
                </a:solidFill>
                <a:latin typeface="Titilium Web"/>
              </a:rPr>
              <a:t>Eigene Software</a:t>
            </a:r>
          </a:p>
          <a:p>
            <a:pPr marL="285750" indent="-285750" algn="l">
              <a:buFont typeface="Arial" panose="020B0604020202020204" pitchFamily="34" charset="0"/>
              <a:buChar char="•"/>
            </a:pPr>
            <a:r>
              <a:rPr lang="de-DE" dirty="0">
                <a:solidFill>
                  <a:srgbClr val="09455A"/>
                </a:solidFill>
                <a:latin typeface="Titilium Web"/>
              </a:rPr>
              <a:t>Eigener Dienstleister</a:t>
            </a:r>
          </a:p>
          <a:p>
            <a:pPr marL="285750" indent="-285750" algn="l">
              <a:buFont typeface="Arial" panose="020B0604020202020204" pitchFamily="34" charset="0"/>
              <a:buChar char="•"/>
            </a:pPr>
            <a:r>
              <a:rPr lang="de-DE" i="0" u="none" strike="noStrike" baseline="0" dirty="0">
                <a:solidFill>
                  <a:srgbClr val="09455A"/>
                </a:solidFill>
                <a:latin typeface="Titilium Web"/>
              </a:rPr>
              <a:t>ELEX-Portal</a:t>
            </a:r>
          </a:p>
          <a:p>
            <a:pPr algn="l"/>
            <a:endParaRPr lang="de-DE" b="1" i="0" u="none" strike="noStrike" baseline="0" dirty="0">
              <a:solidFill>
                <a:srgbClr val="09455A"/>
              </a:solidFill>
              <a:latin typeface="Titilium Web"/>
            </a:endParaRPr>
          </a:p>
          <a:p>
            <a:pPr algn="l"/>
            <a:r>
              <a:rPr lang="de-DE" b="1" dirty="0">
                <a:solidFill>
                  <a:srgbClr val="09455A"/>
                </a:solidFill>
                <a:latin typeface="Titilium Web"/>
              </a:rPr>
              <a:t>Einfuhrlizenz erforderlich?</a:t>
            </a:r>
          </a:p>
          <a:p>
            <a:pPr algn="l"/>
            <a:r>
              <a:rPr lang="de-DE" sz="1200" dirty="0">
                <a:solidFill>
                  <a:srgbClr val="09455A"/>
                </a:solidFill>
                <a:latin typeface="Titilium Web"/>
              </a:rPr>
              <a:t>Die Mitgliedsstaaten der Europäischen Union haben eine Vereinbarung zur gemeinsamen</a:t>
            </a:r>
          </a:p>
          <a:p>
            <a:pPr algn="l"/>
            <a:r>
              <a:rPr lang="de-DE" sz="1200" dirty="0">
                <a:solidFill>
                  <a:srgbClr val="09455A"/>
                </a:solidFill>
                <a:latin typeface="Titilium Web"/>
              </a:rPr>
              <a:t>Agrarpolitik getroffen. Hintergrund ist die Stabilisierung der Märkte und die Sicherstellung,</a:t>
            </a:r>
          </a:p>
          <a:p>
            <a:pPr algn="l"/>
            <a:r>
              <a:rPr lang="de-DE" sz="1200" dirty="0">
                <a:solidFill>
                  <a:srgbClr val="09455A"/>
                </a:solidFill>
                <a:latin typeface="Titilium Web"/>
              </a:rPr>
              <a:t>dass immer ausreichend Waren zu angemessenen Preisen zur Verfügung stehen,</a:t>
            </a:r>
          </a:p>
          <a:p>
            <a:pPr algn="l"/>
            <a:r>
              <a:rPr lang="de-DE" sz="1200" dirty="0">
                <a:solidFill>
                  <a:srgbClr val="09455A"/>
                </a:solidFill>
                <a:latin typeface="Titilium Web"/>
              </a:rPr>
              <a:t>um die Verbraucher zu versorgen. Die Einfuhr bestimmter Waren aus den Bereichen</a:t>
            </a:r>
          </a:p>
          <a:p>
            <a:pPr algn="l"/>
            <a:r>
              <a:rPr lang="de-DE" sz="1200" dirty="0">
                <a:solidFill>
                  <a:srgbClr val="09455A"/>
                </a:solidFill>
                <a:latin typeface="Titilium Web"/>
              </a:rPr>
              <a:t>Fischerei und Landwirtschaft aus Drittländern wird aus diesem Grund durch Lizenzen</a:t>
            </a:r>
          </a:p>
          <a:p>
            <a:pPr algn="l"/>
            <a:r>
              <a:rPr lang="de-DE" sz="1200" dirty="0">
                <a:solidFill>
                  <a:srgbClr val="09455A"/>
                </a:solidFill>
                <a:latin typeface="Titilium Web"/>
              </a:rPr>
              <a:t>reguliert.  </a:t>
            </a:r>
          </a:p>
          <a:p>
            <a:pPr algn="l"/>
            <a:endParaRPr lang="de-DE" sz="1200" dirty="0">
              <a:solidFill>
                <a:srgbClr val="09455A"/>
              </a:solidFill>
              <a:latin typeface="Titilium Web"/>
            </a:endParaRPr>
          </a:p>
          <a:p>
            <a:pPr algn="l"/>
            <a:r>
              <a:rPr lang="de-DE" b="1" i="0" u="none" strike="noStrike" baseline="0" dirty="0">
                <a:solidFill>
                  <a:srgbClr val="09455A"/>
                </a:solidFill>
                <a:latin typeface="Titilium Web"/>
              </a:rPr>
              <a:t>Internationale Einfuhrbescheinigung für Ihren Lieferanten?</a:t>
            </a:r>
          </a:p>
          <a:p>
            <a:pPr algn="l"/>
            <a:r>
              <a:rPr lang="de-DE" sz="1200" i="0" u="none" strike="noStrike" baseline="0" dirty="0">
                <a:solidFill>
                  <a:srgbClr val="09455A"/>
                </a:solidFill>
                <a:latin typeface="Titilium Web"/>
              </a:rPr>
              <a:t>Für die Erteilung einer Ausfuhrgenehmigung im Land des Exporteurs benötigt dieser</a:t>
            </a:r>
          </a:p>
          <a:p>
            <a:pPr algn="l"/>
            <a:r>
              <a:rPr lang="de-DE" sz="1200" i="0" u="none" strike="noStrike" baseline="0" dirty="0">
                <a:solidFill>
                  <a:srgbClr val="09455A"/>
                </a:solidFill>
                <a:latin typeface="Titilium Web"/>
              </a:rPr>
              <a:t>als Voraussetzung eine Internationale Einfuhrbescheinigung (International Import </a:t>
            </a:r>
            <a:r>
              <a:rPr lang="de-DE" sz="1200" i="0" u="none" strike="noStrike" baseline="0" dirty="0" err="1">
                <a:solidFill>
                  <a:srgbClr val="09455A"/>
                </a:solidFill>
                <a:latin typeface="Titilium Web"/>
              </a:rPr>
              <a:t>Certificate</a:t>
            </a:r>
            <a:r>
              <a:rPr lang="de-DE" sz="1200" i="0" u="none" strike="noStrike" baseline="0" dirty="0">
                <a:solidFill>
                  <a:srgbClr val="09455A"/>
                </a:solidFill>
                <a:latin typeface="Titilium Web"/>
              </a:rPr>
              <a:t>).</a:t>
            </a:r>
          </a:p>
          <a:p>
            <a:pPr algn="l"/>
            <a:r>
              <a:rPr lang="de-DE" sz="1200" i="0" u="none" strike="noStrike" baseline="0" dirty="0">
                <a:solidFill>
                  <a:srgbClr val="09455A"/>
                </a:solidFill>
                <a:latin typeface="Titilium Web"/>
              </a:rPr>
              <a:t>In welchen Fällen Ihr Exporteur eine Internationale Einfuhrbescheinigung anfragen</a:t>
            </a:r>
          </a:p>
          <a:p>
            <a:pPr algn="l"/>
            <a:r>
              <a:rPr lang="de-DE" sz="1200" i="0" u="none" strike="noStrike" baseline="0" dirty="0">
                <a:solidFill>
                  <a:srgbClr val="09455A"/>
                </a:solidFill>
                <a:latin typeface="Titilium Web"/>
              </a:rPr>
              <a:t>wird, erfahren Sie auf den Internetseiten des BAFA.</a:t>
            </a:r>
          </a:p>
          <a:p>
            <a:pPr algn="l"/>
            <a:endParaRPr lang="de-DE" b="1" dirty="0">
              <a:solidFill>
                <a:srgbClr val="09455A"/>
              </a:solidFill>
              <a:latin typeface="Titilium Web"/>
            </a:endParaRPr>
          </a:p>
          <a:p>
            <a:pPr algn="l"/>
            <a:endParaRPr lang="de-DE" b="1" i="0" u="none" strike="noStrike" baseline="0" dirty="0">
              <a:solidFill>
                <a:srgbClr val="09455A"/>
              </a:solidFill>
              <a:latin typeface="Titilium Web"/>
            </a:endParaRPr>
          </a:p>
          <a:p>
            <a:pPr algn="l"/>
            <a:endParaRPr lang="de-DE" b="1" dirty="0">
              <a:solidFill>
                <a:srgbClr val="09455A"/>
              </a:solidFill>
              <a:latin typeface="Titilium Web"/>
            </a:endParaRPr>
          </a:p>
          <a:p>
            <a:pPr algn="l"/>
            <a:endParaRPr lang="de-DE" b="1" i="0" u="none" strike="noStrike" baseline="0" dirty="0">
              <a:solidFill>
                <a:srgbClr val="09455A"/>
              </a:solidFill>
              <a:latin typeface="Titilium Web"/>
            </a:endParaRPr>
          </a:p>
          <a:p>
            <a:pPr algn="l"/>
            <a:endParaRPr lang="de-DE" b="1" dirty="0">
              <a:solidFill>
                <a:srgbClr val="09455A"/>
              </a:solidFill>
              <a:latin typeface="Titilium Web"/>
            </a:endParaRPr>
          </a:p>
          <a:p>
            <a:pPr algn="l"/>
            <a:endParaRPr lang="de-DE" b="1" i="0" u="none" strike="noStrike" baseline="0" dirty="0">
              <a:solidFill>
                <a:srgbClr val="09455A"/>
              </a:solidFill>
              <a:latin typeface="Titilium Web"/>
            </a:endParaRPr>
          </a:p>
          <a:p>
            <a:pPr algn="l"/>
            <a:endParaRPr lang="de-DE" b="1" i="0" u="none" strike="noStrike" baseline="0" dirty="0">
              <a:solidFill>
                <a:srgbClr val="09455A"/>
              </a:solidFill>
              <a:latin typeface="Titilium Web"/>
            </a:endParaRPr>
          </a:p>
        </p:txBody>
      </p:sp>
    </p:spTree>
    <p:extLst>
      <p:ext uri="{BB962C8B-B14F-4D97-AF65-F5344CB8AC3E}">
        <p14:creationId xmlns:p14="http://schemas.microsoft.com/office/powerpoint/2010/main" val="978134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80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28</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1530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de-DE" sz="1200" dirty="0">
              <a:solidFill>
                <a:srgbClr val="004359"/>
              </a:solidFill>
              <a:latin typeface="Titillium Web"/>
              <a:cs typeface="Calibri"/>
            </a:endParaRPr>
          </a:p>
          <a:p>
            <a:pPr>
              <a:lnSpc>
                <a:spcPct val="107000"/>
              </a:lnSpc>
              <a:spcAft>
                <a:spcPts val="800"/>
              </a:spcAft>
            </a:pPr>
            <a:endParaRPr lang="de-DE" dirty="0">
              <a:solidFill>
                <a:srgbClr val="004359"/>
              </a:solidFill>
              <a:latin typeface="Titillium Web" panose="00000500000000000000" pitchFamily="2" charset="0"/>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cs typeface="Calibri"/>
            </a:endParaRPr>
          </a:p>
        </p:txBody>
      </p:sp>
      <p:pic>
        <p:nvPicPr>
          <p:cNvPr id="5" name="Grafik 4">
            <a:extLst>
              <a:ext uri="{FF2B5EF4-FFF2-40B4-BE49-F238E27FC236}">
                <a16:creationId xmlns:a16="http://schemas.microsoft.com/office/drawing/2014/main" id="{0F837E9A-B3B1-0ADD-3EC8-863D1E9DF808}"/>
              </a:ext>
            </a:extLst>
          </p:cNvPr>
          <p:cNvPicPr>
            <a:picLocks noChangeAspect="1"/>
          </p:cNvPicPr>
          <p:nvPr/>
        </p:nvPicPr>
        <p:blipFill>
          <a:blip r:embed="rId5"/>
          <a:stretch>
            <a:fillRect/>
          </a:stretch>
        </p:blipFill>
        <p:spPr>
          <a:xfrm>
            <a:off x="243510" y="810577"/>
            <a:ext cx="4447267" cy="5101981"/>
          </a:xfrm>
          <a:prstGeom prst="rect">
            <a:avLst/>
          </a:prstGeom>
        </p:spPr>
      </p:pic>
      <p:pic>
        <p:nvPicPr>
          <p:cNvPr id="14" name="Grafik 13">
            <a:extLst>
              <a:ext uri="{FF2B5EF4-FFF2-40B4-BE49-F238E27FC236}">
                <a16:creationId xmlns:a16="http://schemas.microsoft.com/office/drawing/2014/main" id="{F9FD91EA-1108-419A-6F52-81A802F47563}"/>
              </a:ext>
            </a:extLst>
          </p:cNvPr>
          <p:cNvPicPr>
            <a:picLocks noChangeAspect="1"/>
          </p:cNvPicPr>
          <p:nvPr/>
        </p:nvPicPr>
        <p:blipFill>
          <a:blip r:embed="rId6"/>
          <a:stretch>
            <a:fillRect/>
          </a:stretch>
        </p:blipFill>
        <p:spPr>
          <a:xfrm>
            <a:off x="4988127" y="789911"/>
            <a:ext cx="4703978" cy="4493897"/>
          </a:xfrm>
          <a:prstGeom prst="rect">
            <a:avLst/>
          </a:prstGeom>
        </p:spPr>
      </p:pic>
      <p:sp>
        <p:nvSpPr>
          <p:cNvPr id="12" name="Textfeld 11">
            <a:extLst>
              <a:ext uri="{FF2B5EF4-FFF2-40B4-BE49-F238E27FC236}">
                <a16:creationId xmlns:a16="http://schemas.microsoft.com/office/drawing/2014/main" id="{FF5624D9-A77B-2391-ABDB-AAF9D3CAC275}"/>
              </a:ext>
            </a:extLst>
          </p:cNvPr>
          <p:cNvSpPr txBox="1"/>
          <p:nvPr/>
        </p:nvSpPr>
        <p:spPr>
          <a:xfrm>
            <a:off x="6981199" y="5469974"/>
            <a:ext cx="4637704" cy="369332"/>
          </a:xfrm>
          <a:prstGeom prst="rect">
            <a:avLst/>
          </a:prstGeom>
          <a:noFill/>
        </p:spPr>
        <p:txBody>
          <a:bodyPr wrap="square" rtlCol="0">
            <a:spAutoFit/>
          </a:bodyPr>
          <a:lstStyle/>
          <a:p>
            <a:r>
              <a:rPr lang="de-DE" dirty="0">
                <a:solidFill>
                  <a:srgbClr val="FF0000"/>
                </a:solidFill>
              </a:rPr>
              <a:t>Achtung: Grundlage ist Kaufgeschäft!</a:t>
            </a:r>
          </a:p>
        </p:txBody>
      </p:sp>
    </p:spTree>
    <p:extLst>
      <p:ext uri="{BB962C8B-B14F-4D97-AF65-F5344CB8AC3E}">
        <p14:creationId xmlns:p14="http://schemas.microsoft.com/office/powerpoint/2010/main" val="277768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29</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1530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de-DE" sz="1200" dirty="0">
              <a:solidFill>
                <a:srgbClr val="004359"/>
              </a:solidFill>
              <a:latin typeface="Titillium Web"/>
              <a:cs typeface="Calibri"/>
            </a:endParaRPr>
          </a:p>
          <a:p>
            <a:pPr>
              <a:lnSpc>
                <a:spcPct val="107000"/>
              </a:lnSpc>
              <a:spcAft>
                <a:spcPts val="800"/>
              </a:spcAft>
            </a:pPr>
            <a:endParaRPr lang="de-DE" dirty="0">
              <a:solidFill>
                <a:srgbClr val="004359"/>
              </a:solidFill>
              <a:latin typeface="Titillium Web" panose="00000500000000000000" pitchFamily="2" charset="0"/>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solidFill>
                <a:srgbClr val="004359"/>
              </a:solidFill>
              <a:cs typeface="Calibri"/>
            </a:endParaRPr>
          </a:p>
          <a:p>
            <a:endParaRPr lang="de-DE" sz="1200" dirty="0">
              <a:cs typeface="Calibri"/>
            </a:endParaRPr>
          </a:p>
        </p:txBody>
      </p:sp>
      <p:pic>
        <p:nvPicPr>
          <p:cNvPr id="12" name="Picture 2" descr="von EU nach UK">
            <a:extLst>
              <a:ext uri="{FF2B5EF4-FFF2-40B4-BE49-F238E27FC236}">
                <a16:creationId xmlns:a16="http://schemas.microsoft.com/office/drawing/2014/main" id="{D07D426A-84CB-8995-8220-E3DB07D3C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521" y="1686532"/>
            <a:ext cx="2566008" cy="32623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5E49E765-CE68-1397-02E3-64E3742AEEB1}"/>
              </a:ext>
            </a:extLst>
          </p:cNvPr>
          <p:cNvSpPr txBox="1"/>
          <p:nvPr/>
        </p:nvSpPr>
        <p:spPr>
          <a:xfrm>
            <a:off x="5153891" y="1686532"/>
            <a:ext cx="5791200" cy="4247317"/>
          </a:xfrm>
          <a:prstGeom prst="rect">
            <a:avLst/>
          </a:prstGeom>
          <a:noFill/>
        </p:spPr>
        <p:txBody>
          <a:bodyPr wrap="square" rtlCol="0">
            <a:spAutoFit/>
          </a:bodyPr>
          <a:lstStyle/>
          <a:p>
            <a:r>
              <a:rPr lang="de-DE" dirty="0"/>
              <a:t>Versandverfahren T1</a:t>
            </a:r>
          </a:p>
          <a:p>
            <a:endParaRPr lang="de-DE" dirty="0"/>
          </a:p>
          <a:p>
            <a:r>
              <a:rPr lang="de-DE" dirty="0"/>
              <a:t>Begleitet die Ware von der EU-Außengrenze bis zum Empfänger</a:t>
            </a:r>
          </a:p>
          <a:p>
            <a:r>
              <a:rPr lang="de-DE" dirty="0"/>
              <a:t>Zollamtliche Überwachung</a:t>
            </a:r>
          </a:p>
          <a:p>
            <a:r>
              <a:rPr lang="de-DE" dirty="0"/>
              <a:t>Möglichkeiten:</a:t>
            </a:r>
          </a:p>
          <a:p>
            <a:pPr marL="342900" indent="-342900">
              <a:buAutoNum type="arabicPeriod"/>
            </a:pPr>
            <a:r>
              <a:rPr lang="de-DE" dirty="0"/>
              <a:t>Gestellung beim Zollamt, Überlassung der Ware. Zeit zur Verzollung i. d. R. 90 Tage</a:t>
            </a:r>
          </a:p>
          <a:p>
            <a:pPr marL="342900" indent="-342900">
              <a:buAutoNum type="arabicPeriod"/>
            </a:pPr>
            <a:r>
              <a:rPr lang="de-DE" dirty="0"/>
              <a:t>Zugelassener Empfänger, Lkw darf direkt zum Verwahrort fahren. Empfänger oder dessen Zollagent löst das Versandverfahren ab</a:t>
            </a:r>
          </a:p>
          <a:p>
            <a:pPr marL="342900" indent="-342900">
              <a:buAutoNum type="arabicPeriod"/>
            </a:pPr>
            <a:endParaRPr lang="de-DE" dirty="0"/>
          </a:p>
          <a:p>
            <a:r>
              <a:rPr lang="de-DE" dirty="0"/>
              <a:t>Achtung: T1 ist zeitlich begrenzt! Meistens drei bis sieben Tage gültig</a:t>
            </a:r>
          </a:p>
          <a:p>
            <a:endParaRPr lang="de-DE" dirty="0"/>
          </a:p>
        </p:txBody>
      </p:sp>
    </p:spTree>
    <p:extLst>
      <p:ext uri="{BB962C8B-B14F-4D97-AF65-F5344CB8AC3E}">
        <p14:creationId xmlns:p14="http://schemas.microsoft.com/office/powerpoint/2010/main" val="24597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D79F96AE-B146-468F-91FF-3B48B3CDAD95}"/>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3</a:t>
            </a:fld>
            <a:endParaRPr lang="de-DE" sz="1400">
              <a:solidFill>
                <a:schemeClr val="bg1"/>
              </a:solidFill>
            </a:endParaRPr>
          </a:p>
        </p:txBody>
      </p:sp>
      <p:sp>
        <p:nvSpPr>
          <p:cNvPr id="24" name="Textfeld 23">
            <a:extLst>
              <a:ext uri="{FF2B5EF4-FFF2-40B4-BE49-F238E27FC236}">
                <a16:creationId xmlns:a16="http://schemas.microsoft.com/office/drawing/2014/main" id="{7E38975A-3CDF-4AA3-80A7-0468977F864F}"/>
              </a:ext>
            </a:extLst>
          </p:cNvPr>
          <p:cNvSpPr txBox="1"/>
          <p:nvPr/>
        </p:nvSpPr>
        <p:spPr>
          <a:xfrm>
            <a:off x="557981" y="1036432"/>
            <a:ext cx="11539930" cy="65979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sz="2000" b="1" dirty="0">
                <a:solidFill>
                  <a:srgbClr val="004359"/>
                </a:solidFill>
                <a:latin typeface="Titillium Web" panose="00000500000000000000" pitchFamily="2" charset="0"/>
                <a:cs typeface="Calibri"/>
              </a:rPr>
              <a:t>Inhalt des Vortrags:</a:t>
            </a:r>
          </a:p>
          <a:p>
            <a:pPr marL="400050" lvl="1" indent="-342900">
              <a:buFont typeface="+mj-lt"/>
              <a:buAutoNum type="arabicPeriod"/>
            </a:pPr>
            <a:r>
              <a:rPr lang="de-DE" sz="1200" dirty="0">
                <a:solidFill>
                  <a:srgbClr val="004359"/>
                </a:solidFill>
                <a:latin typeface="Titillium Web" panose="00000500000000000000" pitchFamily="2" charset="0"/>
                <a:cs typeface="Calibri"/>
              </a:rPr>
              <a:t>Unterschied Beschaffung im Drittland und innerhalb der Europäischen Union</a:t>
            </a:r>
          </a:p>
          <a:p>
            <a:pPr marL="400050" lvl="1" indent="-342900">
              <a:buFont typeface="+mj-lt"/>
              <a:buAutoNum type="arabicPeriod"/>
            </a:pPr>
            <a:r>
              <a:rPr lang="de-DE" sz="1200" dirty="0">
                <a:solidFill>
                  <a:srgbClr val="004359"/>
                </a:solidFill>
                <a:latin typeface="Titillium Web" panose="00000500000000000000" pitchFamily="2" charset="0"/>
                <a:cs typeface="Calibri"/>
              </a:rPr>
              <a:t>Chancen und Risiken beim Import</a:t>
            </a:r>
          </a:p>
          <a:p>
            <a:pPr marL="400050" lvl="1" indent="-342900">
              <a:buFont typeface="+mj-lt"/>
              <a:buAutoNum type="arabicPeriod"/>
            </a:pPr>
            <a:r>
              <a:rPr lang="de-DE" sz="1200" dirty="0">
                <a:solidFill>
                  <a:srgbClr val="004359"/>
                </a:solidFill>
                <a:latin typeface="Titillium Web" panose="00000500000000000000" pitchFamily="2" charset="0"/>
                <a:cs typeface="Calibri"/>
              </a:rPr>
              <a:t>Innerbetriebliche Organisation</a:t>
            </a:r>
          </a:p>
          <a:p>
            <a:pPr marL="400050" lvl="1" indent="-342900">
              <a:buFont typeface="+mj-lt"/>
              <a:buAutoNum type="arabicPeriod"/>
            </a:pPr>
            <a:r>
              <a:rPr lang="de-DE" sz="1200" dirty="0">
                <a:solidFill>
                  <a:srgbClr val="004359"/>
                </a:solidFill>
                <a:latin typeface="Titillium Web" panose="00000500000000000000" pitchFamily="2" charset="0"/>
                <a:cs typeface="Calibri"/>
              </a:rPr>
              <a:t>Bewilligungen</a:t>
            </a:r>
          </a:p>
          <a:p>
            <a:pPr marL="400050" lvl="1" indent="-342900">
              <a:buFont typeface="+mj-lt"/>
              <a:buAutoNum type="arabicPeriod"/>
            </a:pPr>
            <a:r>
              <a:rPr lang="de-DE" sz="1200" dirty="0" err="1">
                <a:solidFill>
                  <a:srgbClr val="004359"/>
                </a:solidFill>
                <a:latin typeface="Titillium Web" panose="00000500000000000000" pitchFamily="2" charset="0"/>
                <a:cs typeface="Calibri"/>
              </a:rPr>
              <a:t>Aufschubkonto</a:t>
            </a:r>
            <a:endParaRPr lang="de-DE" sz="1200" dirty="0">
              <a:solidFill>
                <a:srgbClr val="004359"/>
              </a:solidFill>
              <a:latin typeface="Titillium Web" panose="00000500000000000000" pitchFamily="2" charset="0"/>
              <a:cs typeface="Calibri"/>
            </a:endParaRPr>
          </a:p>
          <a:p>
            <a:pPr marL="400050" lvl="1" indent="-342900">
              <a:buFont typeface="+mj-lt"/>
              <a:buAutoNum type="arabicPeriod"/>
            </a:pPr>
            <a:r>
              <a:rPr lang="de-DE" sz="1200" dirty="0">
                <a:solidFill>
                  <a:srgbClr val="004359"/>
                </a:solidFill>
                <a:latin typeface="Titillium Web" panose="00000500000000000000" pitchFamily="2" charset="0"/>
                <a:cs typeface="Calibri"/>
              </a:rPr>
              <a:t>Fiskalverzollung</a:t>
            </a:r>
          </a:p>
          <a:p>
            <a:pPr marL="400050" lvl="1" indent="-342900">
              <a:buFont typeface="+mj-lt"/>
              <a:buAutoNum type="arabicPeriod"/>
            </a:pPr>
            <a:r>
              <a:rPr lang="de-DE" sz="1200" dirty="0">
                <a:solidFill>
                  <a:srgbClr val="004359"/>
                </a:solidFill>
                <a:latin typeface="Titillium Web" panose="00000500000000000000" pitchFamily="2" charset="0"/>
                <a:cs typeface="Calibri"/>
              </a:rPr>
              <a:t>Zollverfahren</a:t>
            </a:r>
          </a:p>
          <a:p>
            <a:pPr marL="400050" lvl="1" indent="-342900">
              <a:buFont typeface="+mj-lt"/>
              <a:buAutoNum type="arabicPeriod"/>
            </a:pPr>
            <a:r>
              <a:rPr lang="de-DE" sz="1200" dirty="0">
                <a:solidFill>
                  <a:srgbClr val="004359"/>
                </a:solidFill>
                <a:latin typeface="Titillium Web" panose="00000500000000000000" pitchFamily="2" charset="0"/>
                <a:cs typeface="Calibri"/>
              </a:rPr>
              <a:t>Import Control System (ICS)</a:t>
            </a:r>
          </a:p>
          <a:p>
            <a:pPr marL="400050" lvl="1" indent="-342900">
              <a:buFont typeface="+mj-lt"/>
              <a:buAutoNum type="arabicPeriod"/>
            </a:pPr>
            <a:r>
              <a:rPr lang="de-DE" sz="1200" dirty="0">
                <a:solidFill>
                  <a:srgbClr val="004359"/>
                </a:solidFill>
                <a:latin typeface="Titillium Web" panose="00000500000000000000" pitchFamily="2" charset="0"/>
                <a:cs typeface="Calibri"/>
              </a:rPr>
              <a:t>IMPOST</a:t>
            </a:r>
          </a:p>
          <a:p>
            <a:pPr marL="400050" lvl="1" indent="-342900">
              <a:buFont typeface="+mj-lt"/>
              <a:buAutoNum type="arabicPeriod"/>
            </a:pPr>
            <a:r>
              <a:rPr lang="de-DE" sz="1200" dirty="0">
                <a:solidFill>
                  <a:srgbClr val="004359"/>
                </a:solidFill>
                <a:latin typeface="Titillium Web" panose="00000500000000000000" pitchFamily="2" charset="0"/>
                <a:cs typeface="Calibri"/>
              </a:rPr>
              <a:t>CBAM</a:t>
            </a:r>
          </a:p>
          <a:p>
            <a:pPr marL="400050" lvl="1" indent="-342900">
              <a:buFont typeface="+mj-lt"/>
              <a:buAutoNum type="arabicPeriod"/>
            </a:pPr>
            <a:r>
              <a:rPr lang="de-DE" sz="1200" dirty="0">
                <a:solidFill>
                  <a:srgbClr val="004359"/>
                </a:solidFill>
                <a:latin typeface="Titillium Web" panose="00000500000000000000" pitchFamily="2" charset="0"/>
                <a:cs typeface="Calibri"/>
              </a:rPr>
              <a:t>Lieferkettensorgfaltspflichtengesetz</a:t>
            </a:r>
          </a:p>
          <a:p>
            <a:pPr marL="400050" lvl="1" indent="-342900">
              <a:buFont typeface="+mj-lt"/>
              <a:buAutoNum type="arabicPeriod"/>
            </a:pPr>
            <a:r>
              <a:rPr lang="de-DE" sz="1200" dirty="0">
                <a:solidFill>
                  <a:srgbClr val="004359"/>
                </a:solidFill>
                <a:latin typeface="Titillium Web" panose="00000500000000000000" pitchFamily="2" charset="0"/>
                <a:cs typeface="Calibri"/>
              </a:rPr>
              <a:t>Zolllager</a:t>
            </a:r>
          </a:p>
          <a:p>
            <a:pPr marL="400050" lvl="1" indent="-342900">
              <a:buFont typeface="+mj-lt"/>
              <a:buAutoNum type="arabicPeriod"/>
            </a:pPr>
            <a:r>
              <a:rPr lang="de-DE" sz="1200" dirty="0">
                <a:solidFill>
                  <a:srgbClr val="004359"/>
                </a:solidFill>
                <a:latin typeface="Titillium Web" panose="00000500000000000000" pitchFamily="2" charset="0"/>
                <a:cs typeface="Calibri"/>
              </a:rPr>
              <a:t>Checkliste</a:t>
            </a:r>
          </a:p>
          <a:p>
            <a:pPr marL="400050" lvl="1" indent="-342900">
              <a:buFont typeface="+mj-lt"/>
              <a:buAutoNum type="arabicPeriod"/>
            </a:pPr>
            <a:r>
              <a:rPr lang="de-DE" sz="1200" dirty="0">
                <a:solidFill>
                  <a:srgbClr val="004359"/>
                </a:solidFill>
                <a:latin typeface="Titillium Web" panose="00000500000000000000" pitchFamily="2" charset="0"/>
                <a:cs typeface="Calibri"/>
              </a:rPr>
              <a:t>Welche Dokumente für den Import</a:t>
            </a:r>
          </a:p>
          <a:p>
            <a:pPr marL="400050" lvl="1" indent="-342900">
              <a:buFont typeface="+mj-lt"/>
              <a:buAutoNum type="arabicPeriod"/>
            </a:pPr>
            <a:r>
              <a:rPr lang="de-DE" sz="1200" dirty="0">
                <a:solidFill>
                  <a:srgbClr val="004359"/>
                </a:solidFill>
                <a:latin typeface="Titillium Web" panose="00000500000000000000" pitchFamily="2" charset="0"/>
                <a:cs typeface="Calibri"/>
              </a:rPr>
              <a:t>Pflichtangaben auf der Handelsrechnung</a:t>
            </a:r>
          </a:p>
          <a:p>
            <a:pPr marL="400050" lvl="1" indent="-342900">
              <a:buFont typeface="+mj-lt"/>
              <a:buAutoNum type="arabicPeriod"/>
            </a:pPr>
            <a:r>
              <a:rPr lang="de-DE" sz="1200" dirty="0">
                <a:solidFill>
                  <a:srgbClr val="004359"/>
                </a:solidFill>
                <a:latin typeface="Titillium Web" panose="00000500000000000000" pitchFamily="2" charset="0"/>
                <a:cs typeface="Calibri"/>
              </a:rPr>
              <a:t>Codenummer</a:t>
            </a:r>
          </a:p>
          <a:p>
            <a:pPr marL="400050" lvl="1" indent="-342900">
              <a:buFont typeface="+mj-lt"/>
              <a:buAutoNum type="arabicPeriod"/>
            </a:pPr>
            <a:r>
              <a:rPr lang="de-DE" sz="1200" dirty="0">
                <a:solidFill>
                  <a:srgbClr val="004359"/>
                </a:solidFill>
                <a:latin typeface="Titillium Web" panose="00000500000000000000" pitchFamily="2" charset="0"/>
                <a:cs typeface="Calibri"/>
              </a:rPr>
              <a:t>Warenursprung und Präferenzen</a:t>
            </a:r>
          </a:p>
          <a:p>
            <a:pPr marL="400050" lvl="1" indent="-342900">
              <a:buFont typeface="+mj-lt"/>
              <a:buAutoNum type="arabicPeriod"/>
            </a:pPr>
            <a:r>
              <a:rPr lang="de-DE" sz="1200" dirty="0">
                <a:solidFill>
                  <a:srgbClr val="004359"/>
                </a:solidFill>
                <a:latin typeface="Titillium Web" panose="00000500000000000000" pitchFamily="2" charset="0"/>
                <a:cs typeface="Calibri"/>
              </a:rPr>
              <a:t>Praxisbeispiel</a:t>
            </a:r>
          </a:p>
          <a:p>
            <a:pPr marL="400050" lvl="1" indent="-342900">
              <a:buFont typeface="+mj-lt"/>
              <a:buAutoNum type="arabicPeriod"/>
            </a:pPr>
            <a:r>
              <a:rPr lang="de-DE" sz="1200" dirty="0">
                <a:solidFill>
                  <a:srgbClr val="004359"/>
                </a:solidFill>
                <a:latin typeface="Titillium Web" panose="00000500000000000000" pitchFamily="2" charset="0"/>
                <a:cs typeface="Calibri"/>
              </a:rPr>
              <a:t>Sanktionslisten, Einfuhrgenehmigung, Einfuhrnachweis</a:t>
            </a:r>
          </a:p>
          <a:p>
            <a:pPr marL="400050" lvl="1" indent="-342900">
              <a:buFont typeface="+mj-lt"/>
              <a:buAutoNum type="arabicPeriod"/>
            </a:pPr>
            <a:r>
              <a:rPr lang="de-DE" sz="1200" dirty="0">
                <a:solidFill>
                  <a:srgbClr val="004359"/>
                </a:solidFill>
                <a:latin typeface="Titillium Web" panose="00000500000000000000" pitchFamily="2" charset="0"/>
                <a:cs typeface="Calibri"/>
              </a:rPr>
              <a:t>Zollwertermittlung und Zollberechnung</a:t>
            </a:r>
          </a:p>
          <a:p>
            <a:pPr marL="400050" lvl="1" indent="-342900">
              <a:buFont typeface="+mj-lt"/>
              <a:buAutoNum type="arabicPeriod"/>
            </a:pPr>
            <a:r>
              <a:rPr lang="de-DE" sz="1200" dirty="0">
                <a:solidFill>
                  <a:srgbClr val="004359"/>
                </a:solidFill>
                <a:latin typeface="Titillium Web" panose="00000500000000000000" pitchFamily="2" charset="0"/>
                <a:cs typeface="Calibri"/>
              </a:rPr>
              <a:t>Versandverfahren T1</a:t>
            </a:r>
          </a:p>
          <a:p>
            <a:pPr marL="400050" lvl="1" indent="-342900">
              <a:buFont typeface="+mj-lt"/>
              <a:buAutoNum type="arabicPeriod"/>
            </a:pPr>
            <a:r>
              <a:rPr lang="de-DE" sz="1200" dirty="0">
                <a:solidFill>
                  <a:srgbClr val="004359"/>
                </a:solidFill>
                <a:latin typeface="Titillium Web" panose="00000500000000000000" pitchFamily="2" charset="0"/>
                <a:cs typeface="Calibri"/>
              </a:rPr>
              <a:t>Rückwarenabfertigung</a:t>
            </a:r>
          </a:p>
          <a:p>
            <a:pPr marL="400050" lvl="1" indent="-342900">
              <a:buFont typeface="+mj-lt"/>
              <a:buAutoNum type="arabicPeriod"/>
            </a:pPr>
            <a:r>
              <a:rPr lang="de-DE" sz="1200">
                <a:solidFill>
                  <a:srgbClr val="004359"/>
                </a:solidFill>
                <a:latin typeface="Titillium Web" panose="00000500000000000000" pitchFamily="2" charset="0"/>
                <a:cs typeface="Calibri"/>
              </a:rPr>
              <a:t>Informationsquellen</a:t>
            </a:r>
            <a:endParaRPr lang="de-DE" sz="1200" dirty="0">
              <a:solidFill>
                <a:srgbClr val="004359"/>
              </a:solidFill>
              <a:latin typeface="Titillium Web" panose="00000500000000000000" pitchFamily="2" charset="0"/>
              <a:cs typeface="Calibri"/>
            </a:endParaRPr>
          </a:p>
          <a:p>
            <a:pPr marL="400050" lvl="1" indent="-342900">
              <a:buFont typeface="+mj-lt"/>
              <a:buAutoNum type="arabicPeriod"/>
            </a:pPr>
            <a:endParaRPr lang="de-DE" sz="1600" dirty="0">
              <a:solidFill>
                <a:srgbClr val="004359"/>
              </a:solidFill>
              <a:latin typeface="Titillium Web" panose="00000500000000000000" pitchFamily="2" charset="0"/>
              <a:cs typeface="Calibri"/>
            </a:endParaRPr>
          </a:p>
          <a:p>
            <a:pPr marL="400050" lvl="1" indent="-342900">
              <a:buFont typeface="+mj-lt"/>
              <a:buAutoNum type="arabicPeriod"/>
            </a:pPr>
            <a:endParaRPr lang="de-DE" sz="1600" dirty="0">
              <a:solidFill>
                <a:srgbClr val="004359"/>
              </a:solidFill>
              <a:latin typeface="Titillium Web" panose="00000500000000000000" pitchFamily="2" charset="0"/>
              <a:cs typeface="Calibri"/>
            </a:endParaRPr>
          </a:p>
          <a:p>
            <a:pPr marL="400050" lvl="1" indent="-342900">
              <a:buFont typeface="+mj-lt"/>
              <a:buAutoNum type="arabicPeriod"/>
            </a:pPr>
            <a:endParaRPr lang="de-DE" dirty="0">
              <a:solidFill>
                <a:srgbClr val="004359"/>
              </a:solidFill>
              <a:latin typeface="Titillium Web" panose="00000500000000000000" pitchFamily="2" charset="0"/>
              <a:cs typeface="Calibri"/>
            </a:endParaRPr>
          </a:p>
          <a:p>
            <a:pPr>
              <a:lnSpc>
                <a:spcPct val="150000"/>
              </a:lnSpc>
            </a:pPr>
            <a:endParaRPr lang="de-DE" sz="2000" b="1" dirty="0">
              <a:solidFill>
                <a:srgbClr val="004359"/>
              </a:solidFill>
              <a:latin typeface="Titillium Web"/>
              <a:ea typeface="Times New Roman" panose="02020603050405020304" pitchFamily="18" charset="0"/>
              <a:cs typeface="Calibri"/>
            </a:endParaRPr>
          </a:p>
          <a:p>
            <a:pPr>
              <a:lnSpc>
                <a:spcPct val="150000"/>
              </a:lnSpc>
            </a:pPr>
            <a:endParaRPr lang="de-DE" dirty="0">
              <a:solidFill>
                <a:srgbClr val="004359"/>
              </a:solidFill>
              <a:latin typeface="Titillium Web" panose="00000500000000000000" pitchFamily="2" charset="0"/>
              <a:cs typeface="Calibri"/>
            </a:endParaRPr>
          </a:p>
        </p:txBody>
      </p:sp>
      <p:pic>
        <p:nvPicPr>
          <p:cNvPr id="8" name="Grafik 7" descr="Bücher">
            <a:extLst>
              <a:ext uri="{FF2B5EF4-FFF2-40B4-BE49-F238E27FC236}">
                <a16:creationId xmlns:a16="http://schemas.microsoft.com/office/drawing/2014/main" id="{7C362C6D-4C18-4A5A-AE1F-7339659F21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421" y="1162879"/>
            <a:ext cx="387922" cy="387922"/>
          </a:xfrm>
          <a:prstGeom prst="rect">
            <a:avLst/>
          </a:prstGeom>
        </p:spPr>
      </p:pic>
      <p:sp>
        <p:nvSpPr>
          <p:cNvPr id="13" name="Rechteck 12">
            <a:extLst>
              <a:ext uri="{FF2B5EF4-FFF2-40B4-BE49-F238E27FC236}">
                <a16:creationId xmlns:a16="http://schemas.microsoft.com/office/drawing/2014/main" id="{030F4DD7-52FA-410E-AD53-BE5DABC14AF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Import	26. Juli 2023</a:t>
            </a:r>
          </a:p>
        </p:txBody>
      </p:sp>
      <p:sp>
        <p:nvSpPr>
          <p:cNvPr id="14" name="Rechteck 13">
            <a:extLst>
              <a:ext uri="{FF2B5EF4-FFF2-40B4-BE49-F238E27FC236}">
                <a16:creationId xmlns:a16="http://schemas.microsoft.com/office/drawing/2014/main" id="{7E6F9C16-80AF-4F80-8E86-B3467376EF4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tillium Web" panose="00000500000000000000" pitchFamily="2" charset="0"/>
              </a:rPr>
              <a:t>Importe</a:t>
            </a:r>
          </a:p>
        </p:txBody>
      </p:sp>
      <p:pic>
        <p:nvPicPr>
          <p:cNvPr id="16" name="Grafik 15" descr="Ein Bild, das Schild, sitzend, dunkel, Frau enthält.&#10;&#10;Automatisch generierte Beschreibung">
            <a:extLst>
              <a:ext uri="{FF2B5EF4-FFF2-40B4-BE49-F238E27FC236}">
                <a16:creationId xmlns:a16="http://schemas.microsoft.com/office/drawing/2014/main" id="{37D22B76-231F-4E5B-BF2E-5083C6D243EC}"/>
              </a:ext>
            </a:extLst>
          </p:cNvPr>
          <p:cNvPicPr>
            <a:picLocks noChangeAspect="1"/>
          </p:cNvPicPr>
          <p:nvPr/>
        </p:nvPicPr>
        <p:blipFill rotWithShape="1">
          <a:blip r:embed="rId6">
            <a:extLst>
              <a:ext uri="{28A0092B-C50C-407E-A947-70E740481C1C}">
                <a14:useLocalDpi xmlns:a14="http://schemas.microsoft.com/office/drawing/2010/main" val="0"/>
              </a:ext>
            </a:extLst>
          </a:blip>
          <a:srcRect r="18763"/>
          <a:stretch/>
        </p:blipFill>
        <p:spPr>
          <a:xfrm>
            <a:off x="73774" y="6273338"/>
            <a:ext cx="1382584" cy="485871"/>
          </a:xfrm>
          <a:prstGeom prst="rect">
            <a:avLst/>
          </a:prstGeom>
        </p:spPr>
      </p:pic>
      <p:sp>
        <p:nvSpPr>
          <p:cNvPr id="20" name="Rechteck 19">
            <a:extLst>
              <a:ext uri="{FF2B5EF4-FFF2-40B4-BE49-F238E27FC236}">
                <a16:creationId xmlns:a16="http://schemas.microsoft.com/office/drawing/2014/main" id="{054832E9-1291-4780-AA04-D7CF86445079}"/>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6" name="Gleichschenkliges Dreieck 25">
            <a:extLst>
              <a:ext uri="{FF2B5EF4-FFF2-40B4-BE49-F238E27FC236}">
                <a16:creationId xmlns:a16="http://schemas.microsoft.com/office/drawing/2014/main" id="{D0777265-C32B-4115-9439-66BC1CA91021}"/>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Gleichschenkliges Dreieck 27">
            <a:extLst>
              <a:ext uri="{FF2B5EF4-FFF2-40B4-BE49-F238E27FC236}">
                <a16:creationId xmlns:a16="http://schemas.microsoft.com/office/drawing/2014/main" id="{2C8EA424-4213-4948-B20D-CE1D36D44664}"/>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Gleichschenkliges Dreieck 29">
            <a:extLst>
              <a:ext uri="{FF2B5EF4-FFF2-40B4-BE49-F238E27FC236}">
                <a16:creationId xmlns:a16="http://schemas.microsoft.com/office/drawing/2014/main" id="{EA8C08F7-A907-4282-91D6-CE1DF2C8476C}"/>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3728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30</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3">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187465" y="873033"/>
            <a:ext cx="11813994"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sz="1200" dirty="0">
              <a:solidFill>
                <a:srgbClr val="004359"/>
              </a:solidFill>
              <a:cs typeface="Calibri"/>
            </a:endParaRPr>
          </a:p>
          <a:p>
            <a:endParaRPr lang="de-DE" sz="1200" dirty="0">
              <a:solidFill>
                <a:srgbClr val="004359"/>
              </a:solidFill>
              <a:cs typeface="Calibri"/>
            </a:endParaRPr>
          </a:p>
          <a:p>
            <a:r>
              <a:rPr lang="de-DE" dirty="0">
                <a:solidFill>
                  <a:srgbClr val="09455A"/>
                </a:solidFill>
                <a:latin typeface="Titilium Web"/>
              </a:rPr>
              <a:t>Zollanmeldung</a:t>
            </a:r>
          </a:p>
          <a:p>
            <a:pPr marL="285750" indent="-285750">
              <a:buFont typeface="Arial" panose="020B0604020202020204" pitchFamily="34" charset="0"/>
              <a:buChar char="•"/>
            </a:pPr>
            <a:r>
              <a:rPr lang="de-DE" dirty="0">
                <a:solidFill>
                  <a:srgbClr val="09455A"/>
                </a:solidFill>
                <a:latin typeface="Titilium Web"/>
              </a:rPr>
              <a:t>Internetzollanmeldung</a:t>
            </a:r>
          </a:p>
          <a:p>
            <a:pPr marL="285750" indent="-285750">
              <a:buFont typeface="Arial" panose="020B0604020202020204" pitchFamily="34" charset="0"/>
              <a:buChar char="•"/>
            </a:pPr>
            <a:r>
              <a:rPr lang="de-DE" dirty="0">
                <a:solidFill>
                  <a:srgbClr val="09455A"/>
                </a:solidFill>
                <a:latin typeface="Titilium Web"/>
              </a:rPr>
              <a:t>Eigene Software</a:t>
            </a:r>
          </a:p>
          <a:p>
            <a:pPr marL="285750" indent="-285750">
              <a:buFont typeface="Arial" panose="020B0604020202020204" pitchFamily="34" charset="0"/>
              <a:buChar char="•"/>
            </a:pPr>
            <a:r>
              <a:rPr lang="de-DE" dirty="0">
                <a:solidFill>
                  <a:srgbClr val="09455A"/>
                </a:solidFill>
                <a:latin typeface="Titilium Web"/>
              </a:rPr>
              <a:t>Zollagent</a:t>
            </a:r>
          </a:p>
          <a:p>
            <a:pPr marL="285750" indent="-285750">
              <a:buFont typeface="Arial" panose="020B0604020202020204" pitchFamily="34" charset="0"/>
              <a:buChar char="•"/>
            </a:pPr>
            <a:endParaRPr lang="de-DE" dirty="0">
              <a:solidFill>
                <a:srgbClr val="09455A"/>
              </a:solidFill>
              <a:latin typeface="Titilium Web"/>
            </a:endParaRPr>
          </a:p>
          <a:p>
            <a:r>
              <a:rPr lang="de-DE" dirty="0">
                <a:solidFill>
                  <a:srgbClr val="09455A"/>
                </a:solidFill>
                <a:latin typeface="Titilium Web"/>
              </a:rPr>
              <a:t>Steuerbescheid</a:t>
            </a:r>
          </a:p>
          <a:p>
            <a:endParaRPr lang="de-DE" dirty="0">
              <a:solidFill>
                <a:srgbClr val="09455A"/>
              </a:solidFill>
              <a:latin typeface="Titilium Web"/>
            </a:endParaRPr>
          </a:p>
          <a:p>
            <a:pPr marL="285750" indent="-285750">
              <a:buFont typeface="Arial" panose="020B0604020202020204" pitchFamily="34" charset="0"/>
              <a:buChar char="•"/>
            </a:pPr>
            <a:endParaRPr lang="de-DE" dirty="0">
              <a:solidFill>
                <a:srgbClr val="09455A"/>
              </a:solidFill>
              <a:latin typeface="Titilium Web"/>
            </a:endParaRPr>
          </a:p>
          <a:p>
            <a:pPr marL="285750" indent="-285750">
              <a:buFont typeface="Arial" panose="020B0604020202020204" pitchFamily="34" charset="0"/>
              <a:buChar char="•"/>
            </a:pPr>
            <a:endParaRPr lang="de-DE" dirty="0">
              <a:solidFill>
                <a:srgbClr val="09455A"/>
              </a:solidFill>
              <a:latin typeface="Titilium Web"/>
            </a:endParaRPr>
          </a:p>
          <a:p>
            <a:pPr marL="285750" indent="-285750">
              <a:buFont typeface="Arial" panose="020B0604020202020204" pitchFamily="34" charset="0"/>
              <a:buChar char="•"/>
            </a:pPr>
            <a:r>
              <a:rPr lang="de-DE" dirty="0">
                <a:solidFill>
                  <a:srgbClr val="09455A"/>
                </a:solidFill>
                <a:latin typeface="Titilium Web"/>
              </a:rPr>
              <a:t>Aufbewahrungspflichten</a:t>
            </a:r>
          </a:p>
          <a:p>
            <a:pPr marL="285750" indent="-285750">
              <a:buFont typeface="Arial" panose="020B0604020202020204" pitchFamily="34" charset="0"/>
              <a:buChar char="•"/>
            </a:pPr>
            <a:r>
              <a:rPr lang="de-DE" dirty="0">
                <a:solidFill>
                  <a:srgbClr val="09455A"/>
                </a:solidFill>
                <a:latin typeface="Titilium Web"/>
              </a:rPr>
              <a:t>Steuerunterlagen zehn Jahre</a:t>
            </a:r>
          </a:p>
          <a:p>
            <a:pPr marL="285750" indent="-285750">
              <a:buFont typeface="Arial" panose="020B0604020202020204" pitchFamily="34" charset="0"/>
              <a:buChar char="•"/>
            </a:pPr>
            <a:endParaRPr lang="de-DE" dirty="0">
              <a:solidFill>
                <a:srgbClr val="09455A"/>
              </a:solidFill>
              <a:latin typeface="Titilium Web"/>
            </a:endParaRPr>
          </a:p>
          <a:p>
            <a:endParaRPr lang="de-DE" dirty="0">
              <a:solidFill>
                <a:srgbClr val="09455A"/>
              </a:solidFill>
              <a:latin typeface="Titilium Web"/>
            </a:endParaRPr>
          </a:p>
          <a:p>
            <a:r>
              <a:rPr lang="de-DE" dirty="0">
                <a:solidFill>
                  <a:srgbClr val="09455A"/>
                </a:solidFill>
                <a:latin typeface="Titilium Web"/>
              </a:rPr>
              <a:t>Praxistipps: </a:t>
            </a:r>
          </a:p>
          <a:p>
            <a:r>
              <a:rPr lang="de-DE" dirty="0">
                <a:solidFill>
                  <a:srgbClr val="09455A"/>
                </a:solidFill>
                <a:latin typeface="Titilium Web"/>
              </a:rPr>
              <a:t>Zölle fließen in die Kasse der Europäischen Union</a:t>
            </a:r>
          </a:p>
          <a:p>
            <a:r>
              <a:rPr lang="de-DE" dirty="0">
                <a:solidFill>
                  <a:srgbClr val="09455A"/>
                </a:solidFill>
                <a:latin typeface="Titilium Web"/>
              </a:rPr>
              <a:t>Bei der Zollanmeldung auf die richtigen Daten achten! Codenummer, Präferenzcodierungen usw.</a:t>
            </a:r>
          </a:p>
          <a:p>
            <a:r>
              <a:rPr lang="de-DE" dirty="0">
                <a:solidFill>
                  <a:srgbClr val="09455A"/>
                </a:solidFill>
                <a:latin typeface="Titilium Web"/>
                <a:cs typeface="Calibri"/>
              </a:rPr>
              <a:t>Vorfinanzierungskosten kalkulieren (Spediteur, Zollagent usw.)</a:t>
            </a:r>
            <a:endParaRPr lang="de-DE" dirty="0">
              <a:latin typeface="Titilium Web"/>
              <a:cs typeface="Calibri"/>
            </a:endParaRPr>
          </a:p>
          <a:p>
            <a:endParaRPr lang="de-DE" sz="1200" dirty="0">
              <a:cs typeface="Calibri"/>
            </a:endParaRPr>
          </a:p>
          <a:p>
            <a:endParaRPr lang="de-DE" sz="1200" dirty="0">
              <a:cs typeface="Calibri"/>
            </a:endParaRPr>
          </a:p>
        </p:txBody>
      </p:sp>
      <p:pic>
        <p:nvPicPr>
          <p:cNvPr id="5" name="Grafik 4" descr="Ein Bild, das Text, Schrift, Screenshot, Karte Menü enthält.&#10;&#10;Automatisch generierte Beschreibung">
            <a:extLst>
              <a:ext uri="{FF2B5EF4-FFF2-40B4-BE49-F238E27FC236}">
                <a16:creationId xmlns:a16="http://schemas.microsoft.com/office/drawing/2014/main" id="{F006AC95-FABD-DE5E-BA11-B322AAB3E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0777" y="1040335"/>
            <a:ext cx="3135738" cy="4470704"/>
          </a:xfrm>
          <a:prstGeom prst="rect">
            <a:avLst/>
          </a:prstGeom>
        </p:spPr>
      </p:pic>
    </p:spTree>
    <p:extLst>
      <p:ext uri="{BB962C8B-B14F-4D97-AF65-F5344CB8AC3E}">
        <p14:creationId xmlns:p14="http://schemas.microsoft.com/office/powerpoint/2010/main" val="3478789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80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31</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5877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b="1" i="0" dirty="0">
                <a:solidFill>
                  <a:srgbClr val="333333"/>
                </a:solidFill>
                <a:effectLst/>
                <a:latin typeface="bundessansweb"/>
              </a:rPr>
              <a:t>Rückwaren</a:t>
            </a:r>
          </a:p>
          <a:p>
            <a:pPr algn="l"/>
            <a:r>
              <a:rPr lang="de-DE" b="0" i="0" dirty="0">
                <a:solidFill>
                  <a:srgbClr val="333333"/>
                </a:solidFill>
                <a:effectLst/>
                <a:latin typeface="bundessansweb"/>
              </a:rPr>
              <a:t>"Rückwaren" sind Waren, die aus dem Zollgebiet der Union ausgeführt werden und deren Wiedereinfuhr bereits im Zeitpunkt der Ausfuhr beabsichtigt ist oder deren Wiedereinfuhr nicht geplant war, aber aufgrund besonderer Umstände stattfindet (Art. 203 bis 205 Unionszollkodex; Art. 158 bis 160 Verordnung (EU) 2015/2446.</a:t>
            </a:r>
          </a:p>
          <a:p>
            <a:pPr algn="l"/>
            <a:endParaRPr lang="de-DE" dirty="0">
              <a:solidFill>
                <a:srgbClr val="333333"/>
              </a:solidFill>
              <a:latin typeface="bundessansweb"/>
            </a:endParaRPr>
          </a:p>
          <a:p>
            <a:pPr algn="l"/>
            <a:r>
              <a:rPr lang="de-DE" b="0" i="0" dirty="0">
                <a:solidFill>
                  <a:srgbClr val="333333"/>
                </a:solidFill>
                <a:effectLst/>
                <a:latin typeface="bundessansweb"/>
              </a:rPr>
              <a:t>Für Rückwarenabfertigung folgende Dokumente:</a:t>
            </a:r>
          </a:p>
          <a:p>
            <a:pPr algn="l"/>
            <a:endParaRPr lang="de-DE" dirty="0">
              <a:solidFill>
                <a:srgbClr val="333333"/>
              </a:solidFill>
              <a:latin typeface="bundessansweb"/>
            </a:endParaRPr>
          </a:p>
          <a:p>
            <a:pPr marL="342900" indent="-342900" algn="l">
              <a:buFont typeface="Arial" panose="020B0604020202020204" pitchFamily="34" charset="0"/>
              <a:buChar char="•"/>
            </a:pPr>
            <a:r>
              <a:rPr lang="de-DE" b="0" i="0" dirty="0">
                <a:solidFill>
                  <a:srgbClr val="333333"/>
                </a:solidFill>
                <a:effectLst/>
                <a:latin typeface="bundessansweb"/>
              </a:rPr>
              <a:t>Ausfuhrrechnung</a:t>
            </a:r>
          </a:p>
          <a:p>
            <a:pPr marL="342900" indent="-342900" algn="l">
              <a:buFont typeface="Arial" panose="020B0604020202020204" pitchFamily="34" charset="0"/>
              <a:buChar char="•"/>
            </a:pPr>
            <a:r>
              <a:rPr lang="de-DE" dirty="0">
                <a:solidFill>
                  <a:srgbClr val="333333"/>
                </a:solidFill>
                <a:latin typeface="bundessansweb"/>
              </a:rPr>
              <a:t>Ausfuhranmeldung mit Ausgangsvermerk</a:t>
            </a:r>
          </a:p>
          <a:p>
            <a:pPr marL="342900" indent="-342900" algn="l">
              <a:buFont typeface="Arial" panose="020B0604020202020204" pitchFamily="34" charset="0"/>
              <a:buChar char="•"/>
            </a:pPr>
            <a:r>
              <a:rPr lang="de-DE" b="0" i="0" dirty="0">
                <a:solidFill>
                  <a:srgbClr val="333333"/>
                </a:solidFill>
                <a:effectLst/>
                <a:latin typeface="bundessansweb"/>
              </a:rPr>
              <a:t>Eventuell Frachtdokumente und weitere Papiere</a:t>
            </a:r>
          </a:p>
          <a:p>
            <a:pPr marL="342900" indent="-342900" algn="l">
              <a:buFont typeface="Arial" panose="020B0604020202020204" pitchFamily="34" charset="0"/>
              <a:buChar char="•"/>
            </a:pPr>
            <a:r>
              <a:rPr lang="de-DE" dirty="0">
                <a:solidFill>
                  <a:srgbClr val="333333"/>
                </a:solidFill>
                <a:latin typeface="bundessansweb"/>
              </a:rPr>
              <a:t>Nämlichkeit der Ware muss sichergestellt sein</a:t>
            </a:r>
            <a:endParaRPr lang="de-DE" b="0" i="0" dirty="0">
              <a:solidFill>
                <a:srgbClr val="333333"/>
              </a:solidFill>
              <a:effectLst/>
              <a:latin typeface="bundessansweb"/>
            </a:endParaRPr>
          </a:p>
          <a:p>
            <a:pPr>
              <a:lnSpc>
                <a:spcPct val="107000"/>
              </a:lnSpc>
              <a:spcAft>
                <a:spcPts val="800"/>
              </a:spcAft>
            </a:pPr>
            <a:endParaRPr lang="de-DE" dirty="0">
              <a:latin typeface="Titillium Web"/>
              <a:cs typeface="Calibri"/>
            </a:endParaRPr>
          </a:p>
          <a:p>
            <a:endParaRPr lang="de-DE" sz="1200" dirty="0">
              <a:solidFill>
                <a:srgbClr val="004359"/>
              </a:solidFill>
              <a:latin typeface="Titillium Web"/>
              <a:cs typeface="Calibri"/>
            </a:endParaRPr>
          </a:p>
          <a:p>
            <a:endParaRPr lang="de-DE" sz="2800" dirty="0">
              <a:solidFill>
                <a:srgbClr val="004359"/>
              </a:solidFill>
              <a:cs typeface="Calibri"/>
            </a:endParaRPr>
          </a:p>
          <a:p>
            <a:endParaRPr lang="de-DE" sz="2800" dirty="0">
              <a:solidFill>
                <a:srgbClr val="004359"/>
              </a:solidFill>
              <a:cs typeface="Calibri"/>
            </a:endParaRPr>
          </a:p>
          <a:p>
            <a:endParaRPr lang="de-DE" sz="2800" dirty="0">
              <a:solidFill>
                <a:srgbClr val="004359"/>
              </a:solidFill>
              <a:cs typeface="Calibri"/>
            </a:endParaRPr>
          </a:p>
          <a:p>
            <a:endParaRPr lang="de-DE" sz="2800" dirty="0">
              <a:solidFill>
                <a:srgbClr val="004359"/>
              </a:solidFill>
              <a:cs typeface="Calibri"/>
            </a:endParaRPr>
          </a:p>
          <a:p>
            <a:endParaRPr lang="de-DE" sz="2800" dirty="0">
              <a:cs typeface="Calibri"/>
            </a:endParaRPr>
          </a:p>
        </p:txBody>
      </p:sp>
    </p:spTree>
    <p:extLst>
      <p:ext uri="{BB962C8B-B14F-4D97-AF65-F5344CB8AC3E}">
        <p14:creationId xmlns:p14="http://schemas.microsoft.com/office/powerpoint/2010/main" val="220778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80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32</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Informationsquellen</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667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de-DE" sz="1000" dirty="0">
              <a:solidFill>
                <a:srgbClr val="004359"/>
              </a:solidFill>
              <a:latin typeface="Titilium Web"/>
              <a:cs typeface="Calibri"/>
            </a:endParaRPr>
          </a:p>
          <a:p>
            <a:endParaRPr lang="de-DE" sz="1000" dirty="0">
              <a:solidFill>
                <a:srgbClr val="004359"/>
              </a:solidFill>
              <a:latin typeface="Titilium Web"/>
              <a:cs typeface="Calibri"/>
            </a:endParaRPr>
          </a:p>
          <a:p>
            <a:endParaRPr lang="de-DE" sz="1000" dirty="0">
              <a:latin typeface="Titilium Web"/>
              <a:cs typeface="Calibri"/>
            </a:endParaRPr>
          </a:p>
        </p:txBody>
      </p:sp>
      <p:graphicFrame>
        <p:nvGraphicFramePr>
          <p:cNvPr id="5" name="Tabelle 4">
            <a:extLst>
              <a:ext uri="{FF2B5EF4-FFF2-40B4-BE49-F238E27FC236}">
                <a16:creationId xmlns:a16="http://schemas.microsoft.com/office/drawing/2014/main" id="{9EF5BA69-0801-1CB0-C665-EBB942D57008}"/>
              </a:ext>
            </a:extLst>
          </p:cNvPr>
          <p:cNvGraphicFramePr>
            <a:graphicFrameLocks noGrp="1"/>
          </p:cNvGraphicFramePr>
          <p:nvPr>
            <p:extLst>
              <p:ext uri="{D42A27DB-BD31-4B8C-83A1-F6EECF244321}">
                <p14:modId xmlns:p14="http://schemas.microsoft.com/office/powerpoint/2010/main" val="3129080686"/>
              </p:ext>
            </p:extLst>
          </p:nvPr>
        </p:nvGraphicFramePr>
        <p:xfrm>
          <a:off x="175223" y="1007766"/>
          <a:ext cx="11454629" cy="3071444"/>
        </p:xfrm>
        <a:graphic>
          <a:graphicData uri="http://schemas.openxmlformats.org/drawingml/2006/table">
            <a:tbl>
              <a:tblPr>
                <a:tableStyleId>{5C22544A-7EE6-4342-B048-85BDC9FD1C3A}</a:tableStyleId>
              </a:tblPr>
              <a:tblGrid>
                <a:gridCol w="1191853">
                  <a:extLst>
                    <a:ext uri="{9D8B030D-6E8A-4147-A177-3AD203B41FA5}">
                      <a16:colId xmlns:a16="http://schemas.microsoft.com/office/drawing/2014/main" val="3216711520"/>
                    </a:ext>
                  </a:extLst>
                </a:gridCol>
                <a:gridCol w="10262776">
                  <a:extLst>
                    <a:ext uri="{9D8B030D-6E8A-4147-A177-3AD203B41FA5}">
                      <a16:colId xmlns:a16="http://schemas.microsoft.com/office/drawing/2014/main" val="4094318635"/>
                    </a:ext>
                  </a:extLst>
                </a:gridCol>
              </a:tblGrid>
              <a:tr h="257639">
                <a:tc>
                  <a:txBody>
                    <a:bodyPr/>
                    <a:lstStyle/>
                    <a:p>
                      <a:pPr algn="l" fontAlgn="b"/>
                      <a:r>
                        <a:rPr lang="de-DE" sz="600" u="none" strike="noStrike">
                          <a:effectLst/>
                        </a:rPr>
                        <a:t>Access2markets</a:t>
                      </a:r>
                      <a:endParaRPr lang="de-DE" sz="600" b="0" i="0" u="none" strike="noStrike">
                        <a:solidFill>
                          <a:srgbClr val="000000"/>
                        </a:solidFill>
                        <a:effectLst/>
                        <a:latin typeface="Calibri" panose="020F0502020204030204" pitchFamily="34" charset="0"/>
                      </a:endParaRPr>
                    </a:p>
                  </a:txBody>
                  <a:tcPr marL="2457" marR="2457" marT="2457" marB="0" anchor="b"/>
                </a:tc>
                <a:tc>
                  <a:txBody>
                    <a:bodyPr/>
                    <a:lstStyle/>
                    <a:p>
                      <a:pPr algn="l" fontAlgn="b"/>
                      <a:r>
                        <a:rPr lang="de-DE" sz="600" u="sng" strike="noStrike">
                          <a:effectLst/>
                          <a:hlinkClick r:id="rId5"/>
                        </a:rPr>
                        <a:t>https://trade.ec.europa.eu/access-to-markets/de/home</a:t>
                      </a:r>
                      <a:endParaRPr lang="de-DE" sz="600" b="0" i="0" u="sng" strike="noStrike">
                        <a:solidFill>
                          <a:srgbClr val="0563C1"/>
                        </a:solidFill>
                        <a:effectLst/>
                        <a:latin typeface="Calibri" panose="020F0502020204030204" pitchFamily="34" charset="0"/>
                      </a:endParaRPr>
                    </a:p>
                  </a:txBody>
                  <a:tcPr marL="2457" marR="2457" marT="2457" marB="0" anchor="b"/>
                </a:tc>
                <a:extLst>
                  <a:ext uri="{0D108BD9-81ED-4DB2-BD59-A6C34878D82A}">
                    <a16:rowId xmlns:a16="http://schemas.microsoft.com/office/drawing/2014/main" val="2319727215"/>
                  </a:ext>
                </a:extLst>
              </a:tr>
              <a:tr h="257639">
                <a:tc>
                  <a:txBody>
                    <a:bodyPr/>
                    <a:lstStyle/>
                    <a:p>
                      <a:pPr algn="l" fontAlgn="b"/>
                      <a:r>
                        <a:rPr lang="de-DE" sz="600" u="none" strike="noStrike">
                          <a:effectLst/>
                        </a:rPr>
                        <a:t>BAFA</a:t>
                      </a:r>
                      <a:endParaRPr lang="de-DE" sz="600" b="0" i="0" u="none" strike="noStrike">
                        <a:solidFill>
                          <a:srgbClr val="000000"/>
                        </a:solidFill>
                        <a:effectLst/>
                        <a:latin typeface="Calibri" panose="020F0502020204030204" pitchFamily="34" charset="0"/>
                      </a:endParaRPr>
                    </a:p>
                  </a:txBody>
                  <a:tcPr marL="2457" marR="2457" marT="2457" marB="0" anchor="b"/>
                </a:tc>
                <a:tc>
                  <a:txBody>
                    <a:bodyPr/>
                    <a:lstStyle/>
                    <a:p>
                      <a:pPr algn="l" fontAlgn="b"/>
                      <a:r>
                        <a:rPr lang="de-DE" sz="600" u="sng" strike="noStrike">
                          <a:effectLst/>
                          <a:hlinkClick r:id="rId6"/>
                        </a:rPr>
                        <a:t>https://www.bafa.de/DE/Aussenwirtschaft/Einfuhr/einfuhrbeschraenkungen_node.html;jsessionid=32FC39040411E3FCB5521AF1949E00F6.intranet231</a:t>
                      </a:r>
                      <a:endParaRPr lang="de-DE" sz="600" b="0" i="0" u="sng" strike="noStrike">
                        <a:solidFill>
                          <a:srgbClr val="0563C1"/>
                        </a:solidFill>
                        <a:effectLst/>
                        <a:latin typeface="Calibri" panose="020F0502020204030204" pitchFamily="34" charset="0"/>
                      </a:endParaRPr>
                    </a:p>
                  </a:txBody>
                  <a:tcPr marL="2457" marR="2457" marT="2457" marB="0" anchor="b"/>
                </a:tc>
                <a:extLst>
                  <a:ext uri="{0D108BD9-81ED-4DB2-BD59-A6C34878D82A}">
                    <a16:rowId xmlns:a16="http://schemas.microsoft.com/office/drawing/2014/main" val="996421405"/>
                  </a:ext>
                </a:extLst>
              </a:tr>
              <a:tr h="759434">
                <a:tc>
                  <a:txBody>
                    <a:bodyPr/>
                    <a:lstStyle/>
                    <a:p>
                      <a:pPr algn="l" fontAlgn="b"/>
                      <a:r>
                        <a:rPr lang="de-DE" sz="600" u="none" strike="noStrike">
                          <a:effectLst/>
                        </a:rPr>
                        <a:t>Bewilligung Zugelassener Empfänger</a:t>
                      </a:r>
                      <a:endParaRPr lang="de-DE" sz="600" b="0" i="0" u="none" strike="noStrike">
                        <a:solidFill>
                          <a:srgbClr val="000000"/>
                        </a:solidFill>
                        <a:effectLst/>
                        <a:latin typeface="Calibri" panose="020F0502020204030204" pitchFamily="34" charset="0"/>
                      </a:endParaRPr>
                    </a:p>
                  </a:txBody>
                  <a:tcPr marL="2457" marR="2457" marT="2457" marB="0" anchor="b"/>
                </a:tc>
                <a:tc>
                  <a:txBody>
                    <a:bodyPr/>
                    <a:lstStyle/>
                    <a:p>
                      <a:pPr algn="l" rtl="0" fontAlgn="ctr"/>
                      <a:r>
                        <a:rPr lang="de-DE" sz="600" u="sng" strike="noStrike">
                          <a:effectLst/>
                          <a:hlinkClick r:id="rId7"/>
                        </a:rPr>
                        <a:t>https://www.zoll.de/DE/Unternehmen/Warenverkehr/Einfuhr-aus-einem-Nicht-EU-Staat/Verfahren/Verfahrenserleichterungen/Zugelassener-Empfaenger/zugelassener-empfaenger_node.html </a:t>
                      </a:r>
                      <a:endParaRPr lang="de-DE" sz="600" b="0" i="0" u="sng" strike="noStrike">
                        <a:solidFill>
                          <a:srgbClr val="0563C1"/>
                        </a:solidFill>
                        <a:effectLst/>
                        <a:latin typeface="Calibri" panose="020F0502020204030204" pitchFamily="34" charset="0"/>
                      </a:endParaRPr>
                    </a:p>
                  </a:txBody>
                  <a:tcPr marL="2457" marR="2457" marT="2457" marB="0" anchor="ctr"/>
                </a:tc>
                <a:extLst>
                  <a:ext uri="{0D108BD9-81ED-4DB2-BD59-A6C34878D82A}">
                    <a16:rowId xmlns:a16="http://schemas.microsoft.com/office/drawing/2014/main" val="158626305"/>
                  </a:ext>
                </a:extLst>
              </a:tr>
              <a:tr h="257639">
                <a:tc>
                  <a:txBody>
                    <a:bodyPr/>
                    <a:lstStyle/>
                    <a:p>
                      <a:pPr algn="l" fontAlgn="b"/>
                      <a:r>
                        <a:rPr lang="de-DE" sz="600" u="none" strike="noStrike">
                          <a:effectLst/>
                        </a:rPr>
                        <a:t>EZT online</a:t>
                      </a:r>
                      <a:endParaRPr lang="de-DE" sz="600" b="0" i="0" u="none" strike="noStrike">
                        <a:solidFill>
                          <a:srgbClr val="000000"/>
                        </a:solidFill>
                        <a:effectLst/>
                        <a:latin typeface="Calibri" panose="020F0502020204030204" pitchFamily="34" charset="0"/>
                      </a:endParaRPr>
                    </a:p>
                  </a:txBody>
                  <a:tcPr marL="2457" marR="2457" marT="2457" marB="0" anchor="b"/>
                </a:tc>
                <a:tc>
                  <a:txBody>
                    <a:bodyPr/>
                    <a:lstStyle/>
                    <a:p>
                      <a:pPr algn="l" fontAlgn="b"/>
                      <a:r>
                        <a:rPr lang="de-DE" sz="600" u="sng" strike="noStrike">
                          <a:effectLst/>
                          <a:hlinkClick r:id="rId8"/>
                        </a:rPr>
                        <a:t>https://auskunft.ezt-online.de/ezto/Modus.do#ziel</a:t>
                      </a:r>
                      <a:endParaRPr lang="de-DE" sz="600" b="0" i="0" u="sng" strike="noStrike">
                        <a:solidFill>
                          <a:srgbClr val="0563C1"/>
                        </a:solidFill>
                        <a:effectLst/>
                        <a:latin typeface="Calibri" panose="020F0502020204030204" pitchFamily="34" charset="0"/>
                      </a:endParaRPr>
                    </a:p>
                  </a:txBody>
                  <a:tcPr marL="2457" marR="2457" marT="2457" marB="0" anchor="b"/>
                </a:tc>
                <a:extLst>
                  <a:ext uri="{0D108BD9-81ED-4DB2-BD59-A6C34878D82A}">
                    <a16:rowId xmlns:a16="http://schemas.microsoft.com/office/drawing/2014/main" val="3715469827"/>
                  </a:ext>
                </a:extLst>
              </a:tr>
              <a:tr h="257639">
                <a:tc>
                  <a:txBody>
                    <a:bodyPr/>
                    <a:lstStyle/>
                    <a:p>
                      <a:pPr algn="l" fontAlgn="b"/>
                      <a:r>
                        <a:rPr lang="de-DE" sz="600" u="none" strike="noStrike">
                          <a:effectLst/>
                        </a:rPr>
                        <a:t>ICS2</a:t>
                      </a:r>
                      <a:endParaRPr lang="de-DE" sz="600" b="0" i="0" u="none" strike="noStrike">
                        <a:solidFill>
                          <a:srgbClr val="000000"/>
                        </a:solidFill>
                        <a:effectLst/>
                        <a:latin typeface="Calibri" panose="020F0502020204030204" pitchFamily="34" charset="0"/>
                      </a:endParaRPr>
                    </a:p>
                  </a:txBody>
                  <a:tcPr marL="2457" marR="2457" marT="2457" marB="0" anchor="b"/>
                </a:tc>
                <a:tc>
                  <a:txBody>
                    <a:bodyPr/>
                    <a:lstStyle/>
                    <a:p>
                      <a:pPr algn="l" rtl="0" fontAlgn="ctr"/>
                      <a:r>
                        <a:rPr lang="de-DE" sz="600" u="sng" strike="noStrike">
                          <a:effectLst/>
                          <a:hlinkClick r:id="rId9"/>
                        </a:rPr>
                        <a:t>https://taxation-customs.ec.europa.eu/customs-4/customs-security/import-control-system-2-ics2-0_de</a:t>
                      </a:r>
                      <a:endParaRPr lang="de-DE" sz="600" b="0" i="0" u="sng" strike="noStrike">
                        <a:solidFill>
                          <a:srgbClr val="0563C1"/>
                        </a:solidFill>
                        <a:effectLst/>
                        <a:latin typeface="Calibri" panose="020F0502020204030204" pitchFamily="34" charset="0"/>
                      </a:endParaRPr>
                    </a:p>
                  </a:txBody>
                  <a:tcPr marL="2457" marR="2457" marT="2457" marB="0" anchor="ctr"/>
                </a:tc>
                <a:extLst>
                  <a:ext uri="{0D108BD9-81ED-4DB2-BD59-A6C34878D82A}">
                    <a16:rowId xmlns:a16="http://schemas.microsoft.com/office/drawing/2014/main" val="3437168378"/>
                  </a:ext>
                </a:extLst>
              </a:tr>
              <a:tr h="257639">
                <a:tc>
                  <a:txBody>
                    <a:bodyPr/>
                    <a:lstStyle/>
                    <a:p>
                      <a:pPr algn="l" fontAlgn="b"/>
                      <a:r>
                        <a:rPr lang="de-DE" sz="600" u="none" strike="noStrike">
                          <a:effectLst/>
                        </a:rPr>
                        <a:t>Internetzollanmeldung</a:t>
                      </a:r>
                      <a:endParaRPr lang="de-DE" sz="600" b="0" i="0" u="none" strike="noStrike">
                        <a:solidFill>
                          <a:srgbClr val="000000"/>
                        </a:solidFill>
                        <a:effectLst/>
                        <a:latin typeface="Calibri" panose="020F0502020204030204" pitchFamily="34" charset="0"/>
                      </a:endParaRPr>
                    </a:p>
                  </a:txBody>
                  <a:tcPr marL="2457" marR="2457" marT="2457" marB="0" anchor="b"/>
                </a:tc>
                <a:tc>
                  <a:txBody>
                    <a:bodyPr/>
                    <a:lstStyle/>
                    <a:p>
                      <a:pPr algn="l" fontAlgn="b"/>
                      <a:r>
                        <a:rPr lang="de-DE" sz="600" u="sng" strike="noStrike">
                          <a:effectLst/>
                          <a:hlinkClick r:id="rId10"/>
                        </a:rPr>
                        <a:t>https://www.einfuhr.internetzollanmeldung.de/iza/form/display.do?%24context=97BB61BB446B0D736C6E</a:t>
                      </a:r>
                      <a:endParaRPr lang="de-DE" sz="600" b="0" i="0" u="sng" strike="noStrike">
                        <a:solidFill>
                          <a:srgbClr val="0563C1"/>
                        </a:solidFill>
                        <a:effectLst/>
                        <a:latin typeface="Calibri" panose="020F0502020204030204" pitchFamily="34" charset="0"/>
                      </a:endParaRPr>
                    </a:p>
                  </a:txBody>
                  <a:tcPr marL="2457" marR="2457" marT="2457" marB="0" anchor="b"/>
                </a:tc>
                <a:extLst>
                  <a:ext uri="{0D108BD9-81ED-4DB2-BD59-A6C34878D82A}">
                    <a16:rowId xmlns:a16="http://schemas.microsoft.com/office/drawing/2014/main" val="4069411851"/>
                  </a:ext>
                </a:extLst>
              </a:tr>
              <a:tr h="508537">
                <a:tc>
                  <a:txBody>
                    <a:bodyPr/>
                    <a:lstStyle/>
                    <a:p>
                      <a:pPr algn="l" fontAlgn="b"/>
                      <a:r>
                        <a:rPr lang="de-DE" sz="600" u="none" strike="noStrike">
                          <a:effectLst/>
                        </a:rPr>
                        <a:t>Lieferkettengesetz</a:t>
                      </a:r>
                      <a:endParaRPr lang="de-DE" sz="600" b="0" i="0" u="none" strike="noStrike">
                        <a:solidFill>
                          <a:srgbClr val="000000"/>
                        </a:solidFill>
                        <a:effectLst/>
                        <a:latin typeface="Calibri" panose="020F0502020204030204" pitchFamily="34" charset="0"/>
                      </a:endParaRPr>
                    </a:p>
                  </a:txBody>
                  <a:tcPr marL="2457" marR="2457" marT="2457" marB="0" anchor="b"/>
                </a:tc>
                <a:tc>
                  <a:txBody>
                    <a:bodyPr/>
                    <a:lstStyle/>
                    <a:p>
                      <a:pPr algn="l" fontAlgn="b"/>
                      <a:r>
                        <a:rPr lang="de-DE" sz="600" u="sng" strike="noStrike">
                          <a:effectLst/>
                          <a:hlinkClick r:id="rId11"/>
                        </a:rPr>
                        <a:t>https://www.bmas.de/DE/Service/Gesetze-und-Gesetzesvorhaben/Gesetz-Unternehmerische-Sorgfaltspflichten-Lieferketten/gesetz-unternehmerische-sorgfaltspflichten-lieferketten.html#:~:text=Das%20Lieferkettensorgfaltspflichtengesetz%2C%20kurz%20Lieferkettengesetz%2C%20ist,Menschenrechten%20in%20den%20globalen%20Lieferketten.</a:t>
                      </a:r>
                      <a:endParaRPr lang="de-DE" sz="600" b="0" i="0" u="sng" strike="noStrike">
                        <a:solidFill>
                          <a:srgbClr val="0563C1"/>
                        </a:solidFill>
                        <a:effectLst/>
                        <a:latin typeface="Calibri" panose="020F0502020204030204" pitchFamily="34" charset="0"/>
                      </a:endParaRPr>
                    </a:p>
                  </a:txBody>
                  <a:tcPr marL="2457" marR="2457" marT="2457" marB="0" anchor="b"/>
                </a:tc>
                <a:extLst>
                  <a:ext uri="{0D108BD9-81ED-4DB2-BD59-A6C34878D82A}">
                    <a16:rowId xmlns:a16="http://schemas.microsoft.com/office/drawing/2014/main" val="2545863916"/>
                  </a:ext>
                </a:extLst>
              </a:tr>
              <a:tr h="257639">
                <a:tc>
                  <a:txBody>
                    <a:bodyPr/>
                    <a:lstStyle/>
                    <a:p>
                      <a:pPr algn="l" fontAlgn="b"/>
                      <a:r>
                        <a:rPr lang="de-DE" sz="600" u="none" strike="noStrike">
                          <a:effectLst/>
                        </a:rPr>
                        <a:t>Wechselkurse Zoll</a:t>
                      </a:r>
                      <a:endParaRPr lang="de-DE" sz="600" b="0" i="0" u="none" strike="noStrike">
                        <a:solidFill>
                          <a:srgbClr val="000000"/>
                        </a:solidFill>
                        <a:effectLst/>
                        <a:latin typeface="Calibri" panose="020F0502020204030204" pitchFamily="34" charset="0"/>
                      </a:endParaRPr>
                    </a:p>
                  </a:txBody>
                  <a:tcPr marL="2457" marR="2457" marT="2457" marB="0" anchor="b"/>
                </a:tc>
                <a:tc>
                  <a:txBody>
                    <a:bodyPr/>
                    <a:lstStyle/>
                    <a:p>
                      <a:pPr algn="l" fontAlgn="b"/>
                      <a:r>
                        <a:rPr lang="de-DE" sz="600" u="sng" strike="noStrike">
                          <a:effectLst/>
                          <a:hlinkClick r:id="rId12"/>
                        </a:rPr>
                        <a:t>https://www.zoll.de/SiteGlobals/Forms/KursSuche/KurseSuche_Formular_Initial.html?nn=298580</a:t>
                      </a:r>
                      <a:endParaRPr lang="de-DE" sz="600" b="0" i="0" u="sng" strike="noStrike">
                        <a:solidFill>
                          <a:srgbClr val="0563C1"/>
                        </a:solidFill>
                        <a:effectLst/>
                        <a:latin typeface="Calibri" panose="020F0502020204030204" pitchFamily="34" charset="0"/>
                      </a:endParaRPr>
                    </a:p>
                  </a:txBody>
                  <a:tcPr marL="2457" marR="2457" marT="2457" marB="0" anchor="b"/>
                </a:tc>
                <a:extLst>
                  <a:ext uri="{0D108BD9-81ED-4DB2-BD59-A6C34878D82A}">
                    <a16:rowId xmlns:a16="http://schemas.microsoft.com/office/drawing/2014/main" val="51916843"/>
                  </a:ext>
                </a:extLst>
              </a:tr>
              <a:tr h="257639">
                <a:tc>
                  <a:txBody>
                    <a:bodyPr/>
                    <a:lstStyle/>
                    <a:p>
                      <a:pPr algn="l" fontAlgn="b"/>
                      <a:r>
                        <a:rPr lang="de-DE" sz="600" u="none" strike="noStrike">
                          <a:effectLst/>
                        </a:rPr>
                        <a:t>WUP</a:t>
                      </a:r>
                      <a:endParaRPr lang="de-DE" sz="600" b="0" i="0" u="none" strike="noStrike">
                        <a:solidFill>
                          <a:srgbClr val="000000"/>
                        </a:solidFill>
                        <a:effectLst/>
                        <a:latin typeface="Calibri" panose="020F0502020204030204" pitchFamily="34" charset="0"/>
                      </a:endParaRPr>
                    </a:p>
                  </a:txBody>
                  <a:tcPr marL="2457" marR="2457" marT="2457" marB="0" anchor="b"/>
                </a:tc>
                <a:tc>
                  <a:txBody>
                    <a:bodyPr/>
                    <a:lstStyle/>
                    <a:p>
                      <a:pPr algn="l" fontAlgn="b"/>
                      <a:r>
                        <a:rPr lang="de-DE" sz="600" u="sng" strike="noStrike" dirty="0">
                          <a:effectLst/>
                          <a:hlinkClick r:id="rId13"/>
                        </a:rPr>
                        <a:t>https://wup.zoll.de/wup_online/laenderinformationen.php?stichtag=30.06.2023&amp;landinfo=</a:t>
                      </a:r>
                      <a:endParaRPr lang="de-DE" sz="600" b="0" i="0" u="sng" strike="noStrike" dirty="0">
                        <a:solidFill>
                          <a:srgbClr val="0563C1"/>
                        </a:solidFill>
                        <a:effectLst/>
                        <a:latin typeface="Calibri" panose="020F0502020204030204" pitchFamily="34" charset="0"/>
                      </a:endParaRPr>
                    </a:p>
                  </a:txBody>
                  <a:tcPr marL="2457" marR="2457" marT="2457" marB="0" anchor="b"/>
                </a:tc>
                <a:extLst>
                  <a:ext uri="{0D108BD9-81ED-4DB2-BD59-A6C34878D82A}">
                    <a16:rowId xmlns:a16="http://schemas.microsoft.com/office/drawing/2014/main" val="2599008317"/>
                  </a:ext>
                </a:extLst>
              </a:tr>
            </a:tbl>
          </a:graphicData>
        </a:graphic>
      </p:graphicFrame>
    </p:spTree>
    <p:extLst>
      <p:ext uri="{BB962C8B-B14F-4D97-AF65-F5344CB8AC3E}">
        <p14:creationId xmlns:p14="http://schemas.microsoft.com/office/powerpoint/2010/main" val="2172000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 y="-97628"/>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33</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2959" y="109786"/>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Fragen?</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243510" y="845656"/>
            <a:ext cx="11813994" cy="2876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de-DE" sz="3200" dirty="0">
                <a:latin typeface="Titillium Web" panose="00000500000000000000" pitchFamily="2" charset="0"/>
              </a:rPr>
              <a:t>Haben Sie Fragen?</a:t>
            </a:r>
            <a:endParaRPr lang="de-DE" sz="1200" dirty="0">
              <a:solidFill>
                <a:srgbClr val="004359"/>
              </a:solidFill>
              <a:latin typeface="Titillium Web" panose="00000500000000000000" pitchFamily="2" charset="0"/>
              <a:cs typeface="Calibri"/>
            </a:endParaRPr>
          </a:p>
          <a:p>
            <a:endParaRPr lang="de-DE" sz="2800" dirty="0">
              <a:solidFill>
                <a:srgbClr val="004359"/>
              </a:solidFill>
              <a:cs typeface="Calibri"/>
            </a:endParaRPr>
          </a:p>
          <a:p>
            <a:endParaRPr lang="de-DE" sz="2800" dirty="0">
              <a:solidFill>
                <a:srgbClr val="004359"/>
              </a:solidFill>
              <a:cs typeface="Calibri"/>
            </a:endParaRPr>
          </a:p>
          <a:p>
            <a:endParaRPr lang="de-DE" sz="2800" dirty="0">
              <a:solidFill>
                <a:srgbClr val="004359"/>
              </a:solidFill>
              <a:cs typeface="Calibri"/>
            </a:endParaRPr>
          </a:p>
          <a:p>
            <a:endParaRPr lang="de-DE" sz="2800" dirty="0">
              <a:solidFill>
                <a:srgbClr val="004359"/>
              </a:solidFill>
              <a:cs typeface="Calibri"/>
            </a:endParaRPr>
          </a:p>
          <a:p>
            <a:endParaRPr lang="de-DE" sz="2800" dirty="0">
              <a:cs typeface="Calibri"/>
            </a:endParaRPr>
          </a:p>
        </p:txBody>
      </p:sp>
      <p:pic>
        <p:nvPicPr>
          <p:cNvPr id="2" name="Grafik 1" descr="Gedankenblase mit einfarbiger Füllung">
            <a:extLst>
              <a:ext uri="{FF2B5EF4-FFF2-40B4-BE49-F238E27FC236}">
                <a16:creationId xmlns:a16="http://schemas.microsoft.com/office/drawing/2014/main" id="{A0ECF329-04F3-A26F-8B37-7F7223F1EA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6882" y="1225959"/>
            <a:ext cx="1625910" cy="1625910"/>
          </a:xfrm>
          <a:prstGeom prst="rect">
            <a:avLst/>
          </a:prstGeom>
        </p:spPr>
      </p:pic>
      <p:pic>
        <p:nvPicPr>
          <p:cNvPr id="5" name="Grafik 4">
            <a:extLst>
              <a:ext uri="{FF2B5EF4-FFF2-40B4-BE49-F238E27FC236}">
                <a16:creationId xmlns:a16="http://schemas.microsoft.com/office/drawing/2014/main" id="{650F601D-6306-98E0-6161-F2E0C34F1A1C}"/>
              </a:ext>
            </a:extLst>
          </p:cNvPr>
          <p:cNvPicPr>
            <a:picLocks noChangeAspect="1"/>
          </p:cNvPicPr>
          <p:nvPr/>
        </p:nvPicPr>
        <p:blipFill>
          <a:blip r:embed="rId7"/>
          <a:stretch>
            <a:fillRect/>
          </a:stretch>
        </p:blipFill>
        <p:spPr>
          <a:xfrm>
            <a:off x="8343560" y="2038914"/>
            <a:ext cx="2438611" cy="3273836"/>
          </a:xfrm>
          <a:prstGeom prst="rect">
            <a:avLst/>
          </a:prstGeom>
        </p:spPr>
      </p:pic>
      <p:sp>
        <p:nvSpPr>
          <p:cNvPr id="14" name="Textfeld 13">
            <a:extLst>
              <a:ext uri="{FF2B5EF4-FFF2-40B4-BE49-F238E27FC236}">
                <a16:creationId xmlns:a16="http://schemas.microsoft.com/office/drawing/2014/main" id="{2A138F6C-3969-5A86-EEE9-4D113504F712}"/>
              </a:ext>
            </a:extLst>
          </p:cNvPr>
          <p:cNvSpPr txBox="1"/>
          <p:nvPr/>
        </p:nvSpPr>
        <p:spPr>
          <a:xfrm>
            <a:off x="765066" y="2937168"/>
            <a:ext cx="6165356" cy="1477328"/>
          </a:xfrm>
          <a:prstGeom prst="rect">
            <a:avLst/>
          </a:prstGeom>
          <a:noFill/>
        </p:spPr>
        <p:txBody>
          <a:bodyPr wrap="square">
            <a:spAutoFit/>
          </a:bodyPr>
          <a:lstStyle/>
          <a:p>
            <a:r>
              <a:rPr lang="de-DE" sz="1800" dirty="0"/>
              <a:t>………………………………………………….. ?</a:t>
            </a:r>
          </a:p>
          <a:p>
            <a:endParaRPr lang="de-DE" sz="1800" dirty="0"/>
          </a:p>
          <a:p>
            <a:r>
              <a:rPr lang="de-DE" sz="1800" dirty="0"/>
              <a:t>………………………………………………….. ?</a:t>
            </a:r>
          </a:p>
          <a:p>
            <a:pPr marL="0" indent="0">
              <a:buNone/>
            </a:pPr>
            <a:r>
              <a:rPr lang="de-DE" sz="1800" dirty="0"/>
              <a:t> </a:t>
            </a:r>
          </a:p>
          <a:p>
            <a:r>
              <a:rPr lang="de-DE" sz="1800" dirty="0"/>
              <a:t>………………………………………………….. ?</a:t>
            </a:r>
          </a:p>
        </p:txBody>
      </p:sp>
      <p:sp>
        <p:nvSpPr>
          <p:cNvPr id="17" name="Textfeld 16">
            <a:extLst>
              <a:ext uri="{FF2B5EF4-FFF2-40B4-BE49-F238E27FC236}">
                <a16:creationId xmlns:a16="http://schemas.microsoft.com/office/drawing/2014/main" id="{A3E664F3-9557-60D5-A561-78D58C66FD6B}"/>
              </a:ext>
            </a:extLst>
          </p:cNvPr>
          <p:cNvSpPr txBox="1"/>
          <p:nvPr/>
        </p:nvSpPr>
        <p:spPr>
          <a:xfrm>
            <a:off x="765066" y="5312750"/>
            <a:ext cx="6165356" cy="369332"/>
          </a:xfrm>
          <a:prstGeom prst="rect">
            <a:avLst/>
          </a:prstGeom>
          <a:noFill/>
        </p:spPr>
        <p:txBody>
          <a:bodyPr wrap="square">
            <a:spAutoFit/>
          </a:bodyPr>
          <a:lstStyle/>
          <a:p>
            <a:pPr marL="0" indent="0">
              <a:buNone/>
            </a:pPr>
            <a:r>
              <a:rPr lang="de-DE" dirty="0">
                <a:latin typeface="Titillium Web" panose="00000500000000000000" pitchFamily="2" charset="0"/>
              </a:rPr>
              <a:t>Vielen Dank für Ihr Interesse!</a:t>
            </a:r>
          </a:p>
        </p:txBody>
      </p:sp>
    </p:spTree>
    <p:extLst>
      <p:ext uri="{BB962C8B-B14F-4D97-AF65-F5344CB8AC3E}">
        <p14:creationId xmlns:p14="http://schemas.microsoft.com/office/powerpoint/2010/main" val="223467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4</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92A6DF6-9430-51B9-0B41-467624768C73}"/>
              </a:ext>
            </a:extLst>
          </p:cNvPr>
          <p:cNvSpPr txBox="1"/>
          <p:nvPr/>
        </p:nvSpPr>
        <p:spPr>
          <a:xfrm>
            <a:off x="557980" y="982409"/>
            <a:ext cx="11813994" cy="2374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de-DE" dirty="0">
              <a:effectLst/>
              <a:latin typeface="Calibri"/>
              <a:ea typeface="Times New Roman" panose="02020603050405020304" pitchFamily="18" charset="0"/>
              <a:cs typeface="Calibri"/>
            </a:endParaRPr>
          </a:p>
          <a:p>
            <a:pPr>
              <a:lnSpc>
                <a:spcPct val="107000"/>
              </a:lnSpc>
              <a:spcAft>
                <a:spcPts val="800"/>
              </a:spcAft>
            </a:pPr>
            <a:endParaRPr lang="de-DE" dirty="0">
              <a:latin typeface="Calibri"/>
              <a:ea typeface="Times New Roman" panose="02020603050405020304" pitchFamily="18" charset="0"/>
              <a:cs typeface="Calibri"/>
            </a:endParaRPr>
          </a:p>
          <a:p>
            <a:pPr>
              <a:lnSpc>
                <a:spcPct val="107000"/>
              </a:lnSpc>
              <a:spcAft>
                <a:spcPts val="800"/>
              </a:spcAft>
            </a:pPr>
            <a:endParaRPr lang="de-DE" dirty="0">
              <a:effectLst/>
              <a:latin typeface="Calibri"/>
              <a:ea typeface="Times New Roman" panose="02020603050405020304" pitchFamily="18" charset="0"/>
              <a:cs typeface="Calibri"/>
            </a:endParaRPr>
          </a:p>
          <a:p>
            <a:pPr>
              <a:lnSpc>
                <a:spcPct val="107000"/>
              </a:lnSpc>
              <a:spcAft>
                <a:spcPts val="800"/>
              </a:spcAft>
            </a:pPr>
            <a:endParaRPr lang="de-DE" sz="1200" b="1" dirty="0">
              <a:solidFill>
                <a:srgbClr val="004359"/>
              </a:solidFill>
              <a:latin typeface="Titillium Web"/>
              <a:cs typeface="Calibri"/>
            </a:endParaRPr>
          </a:p>
          <a:p>
            <a:pPr>
              <a:lnSpc>
                <a:spcPct val="107000"/>
              </a:lnSpc>
              <a:spcAft>
                <a:spcPts val="800"/>
              </a:spcAft>
            </a:pPr>
            <a:endParaRPr lang="de-DE" sz="1200" b="1" dirty="0">
              <a:solidFill>
                <a:srgbClr val="004359"/>
              </a:solidFill>
              <a:latin typeface="Titillium Web"/>
              <a:cs typeface="Calibri"/>
            </a:endParaRPr>
          </a:p>
          <a:p>
            <a:pPr>
              <a:lnSpc>
                <a:spcPct val="107000"/>
              </a:lnSpc>
              <a:spcAft>
                <a:spcPts val="800"/>
              </a:spcAft>
            </a:pPr>
            <a:endParaRPr lang="de-DE" sz="1200" b="1" dirty="0">
              <a:solidFill>
                <a:srgbClr val="004359"/>
              </a:solidFill>
              <a:latin typeface="Titillium Web"/>
              <a:cs typeface="Calibri"/>
            </a:endParaRPr>
          </a:p>
          <a:p>
            <a:endParaRPr lang="de-DE" sz="1200" dirty="0">
              <a:solidFill>
                <a:srgbClr val="004359"/>
              </a:solidFill>
              <a:latin typeface="Titillium Web"/>
              <a:cs typeface="Calibri"/>
            </a:endParaRPr>
          </a:p>
        </p:txBody>
      </p:sp>
      <p:graphicFrame>
        <p:nvGraphicFramePr>
          <p:cNvPr id="17" name="Tabelle 17">
            <a:extLst>
              <a:ext uri="{FF2B5EF4-FFF2-40B4-BE49-F238E27FC236}">
                <a16:creationId xmlns:a16="http://schemas.microsoft.com/office/drawing/2014/main" id="{02E4D2FB-0600-2254-F4BF-992C0F06D651}"/>
              </a:ext>
            </a:extLst>
          </p:cNvPr>
          <p:cNvGraphicFramePr>
            <a:graphicFrameLocks noGrp="1"/>
          </p:cNvGraphicFramePr>
          <p:nvPr>
            <p:extLst>
              <p:ext uri="{D42A27DB-BD31-4B8C-83A1-F6EECF244321}">
                <p14:modId xmlns:p14="http://schemas.microsoft.com/office/powerpoint/2010/main" val="2096301781"/>
              </p:ext>
            </p:extLst>
          </p:nvPr>
        </p:nvGraphicFramePr>
        <p:xfrm>
          <a:off x="2110274" y="982203"/>
          <a:ext cx="8128000" cy="1854200"/>
        </p:xfrm>
        <a:graphic>
          <a:graphicData uri="http://schemas.openxmlformats.org/drawingml/2006/table">
            <a:tbl>
              <a:tblPr firstRow="1" bandRow="1">
                <a:tableStyleId>{EB344D84-9AFB-497E-A393-DC336BA19D2E}</a:tableStyleId>
              </a:tblPr>
              <a:tblGrid>
                <a:gridCol w="4064000">
                  <a:extLst>
                    <a:ext uri="{9D8B030D-6E8A-4147-A177-3AD203B41FA5}">
                      <a16:colId xmlns:a16="http://schemas.microsoft.com/office/drawing/2014/main" val="3180622792"/>
                    </a:ext>
                  </a:extLst>
                </a:gridCol>
                <a:gridCol w="4064000">
                  <a:extLst>
                    <a:ext uri="{9D8B030D-6E8A-4147-A177-3AD203B41FA5}">
                      <a16:colId xmlns:a16="http://schemas.microsoft.com/office/drawing/2014/main" val="956348715"/>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kern="1200" dirty="0">
                          <a:solidFill>
                            <a:srgbClr val="004359"/>
                          </a:solidFill>
                          <a:latin typeface="Titillium Web" panose="00000500000000000000" pitchFamily="2" charset="0"/>
                          <a:ea typeface="+mn-ea"/>
                          <a:cs typeface="Calibri"/>
                        </a:rPr>
                        <a:t>Unterschied Einfuhr und Eingang</a:t>
                      </a:r>
                    </a:p>
                  </a:txBody>
                  <a:tcPr/>
                </a:tc>
                <a:tc hMerge="1">
                  <a:txBody>
                    <a:bodyPr/>
                    <a:lstStyle/>
                    <a:p>
                      <a:endParaRPr lang="de-DE" dirty="0"/>
                    </a:p>
                  </a:txBody>
                  <a:tcPr/>
                </a:tc>
                <a:extLst>
                  <a:ext uri="{0D108BD9-81ED-4DB2-BD59-A6C34878D82A}">
                    <a16:rowId xmlns:a16="http://schemas.microsoft.com/office/drawing/2014/main" val="2730509302"/>
                  </a:ext>
                </a:extLst>
              </a:tr>
              <a:tr h="370840">
                <a:tc>
                  <a:txBody>
                    <a:bodyPr/>
                    <a:lstStyle/>
                    <a:p>
                      <a:pPr algn="l" defTabSz="914400" rtl="0" eaLnBrk="1" latinLnBrk="0" hangingPunct="1"/>
                      <a:r>
                        <a:rPr lang="de-DE" sz="1800" kern="1200" dirty="0">
                          <a:solidFill>
                            <a:srgbClr val="004359"/>
                          </a:solidFill>
                          <a:latin typeface="Titillium Web" panose="00000500000000000000" pitchFamily="2" charset="0"/>
                          <a:ea typeface="+mn-ea"/>
                          <a:cs typeface="Calibri"/>
                        </a:rPr>
                        <a:t>Import</a:t>
                      </a:r>
                    </a:p>
                  </a:txBody>
                  <a:tcPr/>
                </a:tc>
                <a:tc>
                  <a:txBody>
                    <a:bodyPr/>
                    <a:lstStyle/>
                    <a:p>
                      <a:pPr algn="l" defTabSz="914400" rtl="0" eaLnBrk="1" latinLnBrk="0" hangingPunct="1"/>
                      <a:r>
                        <a:rPr lang="de-DE" sz="1800" kern="1200" dirty="0">
                          <a:solidFill>
                            <a:srgbClr val="004359"/>
                          </a:solidFill>
                          <a:latin typeface="Titillium Web" panose="00000500000000000000" pitchFamily="2" charset="0"/>
                          <a:ea typeface="+mn-ea"/>
                          <a:cs typeface="Calibri"/>
                        </a:rPr>
                        <a:t>Innergemeinschaftlicher Erwerb</a:t>
                      </a:r>
                    </a:p>
                  </a:txBody>
                  <a:tcPr/>
                </a:tc>
                <a:extLst>
                  <a:ext uri="{0D108BD9-81ED-4DB2-BD59-A6C34878D82A}">
                    <a16:rowId xmlns:a16="http://schemas.microsoft.com/office/drawing/2014/main" val="3978276148"/>
                  </a:ext>
                </a:extLst>
              </a:tr>
              <a:tr h="370840">
                <a:tc>
                  <a:txBody>
                    <a:bodyPr/>
                    <a:lstStyle/>
                    <a:p>
                      <a:pPr algn="l" defTabSz="914400" rtl="0" eaLnBrk="1" latinLnBrk="0" hangingPunct="1"/>
                      <a:r>
                        <a:rPr lang="de-DE" sz="1800" kern="1200" dirty="0">
                          <a:solidFill>
                            <a:srgbClr val="004359"/>
                          </a:solidFill>
                          <a:latin typeface="Titillium Web" panose="00000500000000000000" pitchFamily="2" charset="0"/>
                          <a:ea typeface="+mn-ea"/>
                          <a:cs typeface="Calibri"/>
                        </a:rPr>
                        <a:t>Drittland</a:t>
                      </a:r>
                    </a:p>
                  </a:txBody>
                  <a:tcPr/>
                </a:tc>
                <a:tc>
                  <a:txBody>
                    <a:bodyPr/>
                    <a:lstStyle/>
                    <a:p>
                      <a:pPr algn="l" defTabSz="914400" rtl="0" eaLnBrk="1" latinLnBrk="0" hangingPunct="1"/>
                      <a:r>
                        <a:rPr lang="de-DE" sz="1800" kern="1200" dirty="0">
                          <a:solidFill>
                            <a:srgbClr val="004359"/>
                          </a:solidFill>
                          <a:latin typeface="Titillium Web" panose="00000500000000000000" pitchFamily="2" charset="0"/>
                          <a:ea typeface="+mn-ea"/>
                          <a:cs typeface="Calibri"/>
                        </a:rPr>
                        <a:t>Warenverkehr innerhalb der EU</a:t>
                      </a:r>
                    </a:p>
                  </a:txBody>
                  <a:tcPr/>
                </a:tc>
                <a:extLst>
                  <a:ext uri="{0D108BD9-81ED-4DB2-BD59-A6C34878D82A}">
                    <a16:rowId xmlns:a16="http://schemas.microsoft.com/office/drawing/2014/main" val="1848154116"/>
                  </a:ext>
                </a:extLst>
              </a:tr>
              <a:tr h="370840">
                <a:tc>
                  <a:txBody>
                    <a:bodyPr/>
                    <a:lstStyle/>
                    <a:p>
                      <a:pPr algn="l" defTabSz="914400" rtl="0" eaLnBrk="1" latinLnBrk="0" hangingPunct="1"/>
                      <a:r>
                        <a:rPr lang="de-DE" sz="1800" kern="1200" dirty="0">
                          <a:solidFill>
                            <a:srgbClr val="004359"/>
                          </a:solidFill>
                          <a:latin typeface="Titillium Web" panose="00000500000000000000" pitchFamily="2" charset="0"/>
                          <a:ea typeface="+mn-ea"/>
                          <a:cs typeface="Calibri"/>
                        </a:rPr>
                        <a:t>Zollanmeldung</a:t>
                      </a:r>
                    </a:p>
                  </a:txBody>
                  <a:tcPr/>
                </a:tc>
                <a:tc>
                  <a:txBody>
                    <a:bodyPr/>
                    <a:lstStyle/>
                    <a:p>
                      <a:pPr algn="l" defTabSz="914400" rtl="0" eaLnBrk="1" latinLnBrk="0" hangingPunct="1"/>
                      <a:r>
                        <a:rPr lang="de-DE" sz="1800" kern="1200" dirty="0" err="1">
                          <a:solidFill>
                            <a:srgbClr val="004359"/>
                          </a:solidFill>
                          <a:latin typeface="Titillium Web" panose="00000500000000000000" pitchFamily="2" charset="0"/>
                          <a:ea typeface="+mn-ea"/>
                          <a:cs typeface="Calibri"/>
                        </a:rPr>
                        <a:t>Intrahandelsstatisik</a:t>
                      </a:r>
                      <a:endParaRPr lang="de-DE" sz="1800" kern="1200" dirty="0">
                        <a:solidFill>
                          <a:srgbClr val="004359"/>
                        </a:solidFill>
                        <a:latin typeface="Titillium Web" panose="00000500000000000000" pitchFamily="2" charset="0"/>
                        <a:ea typeface="+mn-ea"/>
                        <a:cs typeface="Calibri"/>
                      </a:endParaRPr>
                    </a:p>
                  </a:txBody>
                  <a:tcPr/>
                </a:tc>
                <a:extLst>
                  <a:ext uri="{0D108BD9-81ED-4DB2-BD59-A6C34878D82A}">
                    <a16:rowId xmlns:a16="http://schemas.microsoft.com/office/drawing/2014/main" val="1394965474"/>
                  </a:ext>
                </a:extLst>
              </a:tr>
              <a:tr h="370840">
                <a:tc>
                  <a:txBody>
                    <a:bodyPr/>
                    <a:lstStyle/>
                    <a:p>
                      <a:pPr algn="l" defTabSz="914400" rtl="0" eaLnBrk="1" latinLnBrk="0" hangingPunct="1"/>
                      <a:r>
                        <a:rPr lang="de-DE" sz="1800" kern="1200" dirty="0">
                          <a:solidFill>
                            <a:srgbClr val="004359"/>
                          </a:solidFill>
                          <a:latin typeface="Titillium Web" panose="00000500000000000000" pitchFamily="2" charset="0"/>
                          <a:ea typeface="+mn-ea"/>
                          <a:cs typeface="Calibri"/>
                        </a:rPr>
                        <a:t>Zölle und Einfuhrumsatzsteuer</a:t>
                      </a:r>
                    </a:p>
                  </a:txBody>
                  <a:tcPr/>
                </a:tc>
                <a:tc>
                  <a:txBody>
                    <a:bodyPr/>
                    <a:lstStyle/>
                    <a:p>
                      <a:pPr algn="l" defTabSz="914400" rtl="0" eaLnBrk="1" latinLnBrk="0" hangingPunct="1"/>
                      <a:r>
                        <a:rPr lang="de-DE" sz="1800" kern="1200" dirty="0">
                          <a:solidFill>
                            <a:srgbClr val="004359"/>
                          </a:solidFill>
                          <a:latin typeface="Titillium Web" panose="00000500000000000000" pitchFamily="2" charset="0"/>
                          <a:ea typeface="+mn-ea"/>
                          <a:cs typeface="Calibri"/>
                        </a:rPr>
                        <a:t>Bestimmungslandprinzip</a:t>
                      </a:r>
                    </a:p>
                  </a:txBody>
                  <a:tcPr/>
                </a:tc>
                <a:extLst>
                  <a:ext uri="{0D108BD9-81ED-4DB2-BD59-A6C34878D82A}">
                    <a16:rowId xmlns:a16="http://schemas.microsoft.com/office/drawing/2014/main" val="4099396274"/>
                  </a:ext>
                </a:extLst>
              </a:tr>
            </a:tbl>
          </a:graphicData>
        </a:graphic>
      </p:graphicFrame>
      <p:sp>
        <p:nvSpPr>
          <p:cNvPr id="2" name="Textfeld 1">
            <a:extLst>
              <a:ext uri="{FF2B5EF4-FFF2-40B4-BE49-F238E27FC236}">
                <a16:creationId xmlns:a16="http://schemas.microsoft.com/office/drawing/2014/main" id="{244F7D76-3299-F06D-B4C5-6FC2534DF3B3}"/>
              </a:ext>
            </a:extLst>
          </p:cNvPr>
          <p:cNvSpPr txBox="1"/>
          <p:nvPr/>
        </p:nvSpPr>
        <p:spPr>
          <a:xfrm>
            <a:off x="881149" y="3823855"/>
            <a:ext cx="3785062" cy="369332"/>
          </a:xfrm>
          <a:prstGeom prst="rect">
            <a:avLst/>
          </a:prstGeom>
          <a:noFill/>
        </p:spPr>
        <p:txBody>
          <a:bodyPr wrap="square" rtlCol="0">
            <a:spAutoFit/>
          </a:bodyPr>
          <a:lstStyle/>
          <a:p>
            <a:r>
              <a:rPr lang="de-DE" dirty="0"/>
              <a:t>Unionsware und Nicht-Unionsware</a:t>
            </a:r>
          </a:p>
        </p:txBody>
      </p:sp>
      <p:sp>
        <p:nvSpPr>
          <p:cNvPr id="5" name="Textfeld 4">
            <a:extLst>
              <a:ext uri="{FF2B5EF4-FFF2-40B4-BE49-F238E27FC236}">
                <a16:creationId xmlns:a16="http://schemas.microsoft.com/office/drawing/2014/main" id="{0410B569-8893-0CD2-93C7-202097EA9A88}"/>
              </a:ext>
            </a:extLst>
          </p:cNvPr>
          <p:cNvSpPr txBox="1"/>
          <p:nvPr/>
        </p:nvSpPr>
        <p:spPr>
          <a:xfrm>
            <a:off x="6094462" y="3884815"/>
            <a:ext cx="3243502" cy="646331"/>
          </a:xfrm>
          <a:prstGeom prst="rect">
            <a:avLst/>
          </a:prstGeom>
          <a:noFill/>
        </p:spPr>
        <p:txBody>
          <a:bodyPr wrap="square" rtlCol="0">
            <a:spAutoFit/>
          </a:bodyPr>
          <a:lstStyle/>
          <a:p>
            <a:r>
              <a:rPr lang="de-DE" dirty="0"/>
              <a:t>Zölle werden nur fällig, wenn die Ware für die EU bestimmt ist</a:t>
            </a:r>
          </a:p>
        </p:txBody>
      </p:sp>
    </p:spTree>
    <p:extLst>
      <p:ext uri="{BB962C8B-B14F-4D97-AF65-F5344CB8AC3E}">
        <p14:creationId xmlns:p14="http://schemas.microsoft.com/office/powerpoint/2010/main" val="113734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5</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129E63E-E07D-128E-CB75-D8258D731ECD}"/>
              </a:ext>
            </a:extLst>
          </p:cNvPr>
          <p:cNvSpPr txBox="1"/>
          <p:nvPr/>
        </p:nvSpPr>
        <p:spPr>
          <a:xfrm>
            <a:off x="474853" y="1034558"/>
            <a:ext cx="9893889" cy="5078313"/>
          </a:xfrm>
          <a:prstGeom prst="rect">
            <a:avLst/>
          </a:prstGeom>
          <a:noFill/>
        </p:spPr>
        <p:txBody>
          <a:bodyPr wrap="square" rtlCol="0">
            <a:spAutoFit/>
          </a:bodyPr>
          <a:lstStyle/>
          <a:p>
            <a:r>
              <a:rPr lang="de-DE" dirty="0">
                <a:solidFill>
                  <a:srgbClr val="004359"/>
                </a:solidFill>
                <a:latin typeface="Titillium Web" panose="00000500000000000000" pitchFamily="2" charset="0"/>
                <a:cs typeface="Calibri"/>
              </a:rPr>
              <a:t>Chancen: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Rohstoffe kommen nur in bestimmten Ländern vor</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Risikomanagement im Einkauf</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Vermeidung von Lieferengpässen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Nutzen günstiger Preis unter Berücksichtigung von Zöllen und Frachtkosten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Technische Spezifikationen nutzen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Unabhängigkeit von Öffnungszeiten der Zollämter mit Bewilligungen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Mit Zollkenntnissen Kosten senken (Zollverfahren, Warenursprung und Präferenzen usw.)</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Absicherung mit Akkreditiv</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INCOTERMS verhandeln</a:t>
            </a:r>
          </a:p>
          <a:p>
            <a:pPr marL="285750" indent="-285750">
              <a:buFont typeface="Arial" panose="020B0604020202020204" pitchFamily="34" charset="0"/>
              <a:buChar char="•"/>
            </a:pPr>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Risiken: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Exportkontrolle (Ware, Geschäftspartner und Länder prüfen)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Lieferkettensorgfaltspflichtengesetz</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Politische oder wirtschaftliche Situation eines Exportlandes kann sich ändern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Rechtliche Voraussetzungen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Kulturelle Rahmenbedingungen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Produktanforderungen (Zulassungen, Kennzeichnungen usw.)</a:t>
            </a:r>
          </a:p>
        </p:txBody>
      </p:sp>
    </p:spTree>
    <p:extLst>
      <p:ext uri="{BB962C8B-B14F-4D97-AF65-F5344CB8AC3E}">
        <p14:creationId xmlns:p14="http://schemas.microsoft.com/office/powerpoint/2010/main" val="65401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6</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129E63E-E07D-128E-CB75-D8258D731ECD}"/>
              </a:ext>
            </a:extLst>
          </p:cNvPr>
          <p:cNvSpPr txBox="1"/>
          <p:nvPr/>
        </p:nvSpPr>
        <p:spPr>
          <a:xfrm>
            <a:off x="474853" y="1034558"/>
            <a:ext cx="9893889" cy="6186309"/>
          </a:xfrm>
          <a:prstGeom prst="rect">
            <a:avLst/>
          </a:prstGeom>
          <a:noFill/>
        </p:spPr>
        <p:txBody>
          <a:bodyPr wrap="square" rtlCol="0">
            <a:spAutoFit/>
          </a:bodyPr>
          <a:lstStyle/>
          <a:p>
            <a:r>
              <a:rPr lang="de-DE" dirty="0">
                <a:solidFill>
                  <a:srgbClr val="004359"/>
                </a:solidFill>
                <a:latin typeface="Titillium Web" panose="00000500000000000000" pitchFamily="2" charset="0"/>
                <a:cs typeface="Calibri"/>
              </a:rPr>
              <a:t>Innerbetriebliche Organisation: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Eigenorganisation oder Dienstleister?</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Ressourcen planen</a:t>
            </a:r>
          </a:p>
          <a:p>
            <a:pPr marL="7429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Mitarbeiter</a:t>
            </a:r>
          </a:p>
          <a:p>
            <a:pPr marL="7429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Zeit</a:t>
            </a:r>
          </a:p>
          <a:p>
            <a:pPr marL="7429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Finanzen</a:t>
            </a:r>
          </a:p>
          <a:p>
            <a:pPr marL="7429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Schulungen</a:t>
            </a:r>
          </a:p>
          <a:p>
            <a:pPr marL="7429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Zuständigkeiten klären</a:t>
            </a:r>
          </a:p>
          <a:p>
            <a:pPr marL="7429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Verantwortungen festlegen</a:t>
            </a:r>
          </a:p>
          <a:p>
            <a:pPr marL="2857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Software (kaufen oder Webversion)</a:t>
            </a:r>
          </a:p>
          <a:p>
            <a:pPr marL="2857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Ressourcen planen</a:t>
            </a:r>
          </a:p>
          <a:p>
            <a:pPr marL="2857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Projektplan erstellen</a:t>
            </a:r>
          </a:p>
          <a:p>
            <a:pPr marL="2857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Geschäftsleitung und betroffene Abteilungen informieren</a:t>
            </a:r>
          </a:p>
          <a:p>
            <a:pPr marL="2857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Kollegen in der Warenannahme einbeziehen</a:t>
            </a:r>
          </a:p>
          <a:p>
            <a:pPr marL="285750" lvl="1" indent="-285750">
              <a:buFont typeface="Arial" panose="020B0604020202020204" pitchFamily="34" charset="0"/>
              <a:buChar char="•"/>
            </a:pPr>
            <a:r>
              <a:rPr lang="de-DE" dirty="0">
                <a:solidFill>
                  <a:srgbClr val="004359"/>
                </a:solidFill>
                <a:latin typeface="Titillium Web" panose="00000500000000000000" pitchFamily="2" charset="0"/>
                <a:cs typeface="Calibri"/>
              </a:rPr>
              <a:t>Laufende Administration sicherstellen</a:t>
            </a:r>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26395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7</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2C0CEE23-EE7E-BCC3-0B15-4AA7726F4BDF}"/>
              </a:ext>
            </a:extLst>
          </p:cNvPr>
          <p:cNvSpPr txBox="1"/>
          <p:nvPr/>
        </p:nvSpPr>
        <p:spPr>
          <a:xfrm>
            <a:off x="131422" y="1104226"/>
            <a:ext cx="11926081" cy="4801314"/>
          </a:xfrm>
          <a:prstGeom prst="rect">
            <a:avLst/>
          </a:prstGeom>
          <a:noFill/>
        </p:spPr>
        <p:txBody>
          <a:bodyPr wrap="square">
            <a:spAutoFit/>
          </a:bodyPr>
          <a:lstStyle/>
          <a:p>
            <a:r>
              <a:rPr lang="de-DE" b="1" dirty="0">
                <a:solidFill>
                  <a:srgbClr val="004359"/>
                </a:solidFill>
                <a:latin typeface="Titillium Web" panose="00000500000000000000" pitchFamily="2" charset="0"/>
                <a:cs typeface="Calibri"/>
              </a:rPr>
              <a:t>Bewilligung zugelassener Empfänger:</a:t>
            </a:r>
          </a:p>
          <a:p>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Vereinfachungen mit Vorteilen für Sie:</a:t>
            </a:r>
          </a:p>
          <a:p>
            <a:endParaRPr lang="de-DE" dirty="0">
              <a:solidFill>
                <a:srgbClr val="004359"/>
              </a:solidFill>
              <a:latin typeface="Titillium Web" panose="00000500000000000000" pitchFamily="2" charset="0"/>
              <a:cs typeface="Calibri"/>
            </a:endParaRP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Waren direkt in Ihrem Betrieb oder an einem anderen festgelegten Ort, die im Unionsversandverfahren (T1) befördert werden, im Empfang nehmen</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Elektronische Übermittlung bei Ankunft der Ware</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Keine Gestellung bei der Bestimmungszollstelle</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Elektronischer Austausch von weiteren Nachrichten mit dem Zoll</a:t>
            </a:r>
          </a:p>
          <a:p>
            <a:endParaRPr lang="de-DE" dirty="0">
              <a:solidFill>
                <a:srgbClr val="004359"/>
              </a:solidFill>
              <a:latin typeface="Titillium Web" panose="00000500000000000000" pitchFamily="2" charset="0"/>
              <a:cs typeface="Calibri"/>
            </a:endParaRP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Der Lkw darf direkt von der Grenze in Ihr Werk fahren und abladen. </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Kostenersparnis, weil der Multistopp entfällt</a:t>
            </a:r>
          </a:p>
          <a:p>
            <a:pPr marL="285750" indent="-285750">
              <a:buFont typeface="Arial" panose="020B0604020202020204" pitchFamily="34" charset="0"/>
              <a:buChar char="•"/>
            </a:pPr>
            <a:r>
              <a:rPr lang="de-DE" dirty="0">
                <a:solidFill>
                  <a:srgbClr val="004359"/>
                </a:solidFill>
                <a:latin typeface="Titillium Web" panose="00000500000000000000" pitchFamily="2" charset="0"/>
                <a:cs typeface="Calibri"/>
              </a:rPr>
              <a:t>Zeitersparnis, weil Sie nicht an die Öffnungszeiten Ihres Zollamts gebunden sind (Spätschicht, Sonderfahrten …)</a:t>
            </a:r>
          </a:p>
          <a:p>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Bitte beachten Sie:</a:t>
            </a:r>
          </a:p>
          <a:p>
            <a:r>
              <a:rPr lang="de-DE" dirty="0">
                <a:solidFill>
                  <a:srgbClr val="004359"/>
                </a:solidFill>
                <a:latin typeface="Titillium Web" panose="00000500000000000000" pitchFamily="2" charset="0"/>
                <a:cs typeface="Calibri"/>
              </a:rPr>
              <a:t>Sie brauchen auch die Bewilligung für ein Verwahrlager</a:t>
            </a:r>
          </a:p>
          <a:p>
            <a:r>
              <a:rPr lang="de-DE" dirty="0">
                <a:solidFill>
                  <a:srgbClr val="004359"/>
                </a:solidFill>
                <a:latin typeface="Titillium Web" panose="00000500000000000000" pitchFamily="2" charset="0"/>
                <a:cs typeface="Calibri"/>
              </a:rPr>
              <a:t>Sie müssen eine Sicherheit hinterlegen</a:t>
            </a:r>
          </a:p>
        </p:txBody>
      </p:sp>
    </p:spTree>
    <p:extLst>
      <p:ext uri="{BB962C8B-B14F-4D97-AF65-F5344CB8AC3E}">
        <p14:creationId xmlns:p14="http://schemas.microsoft.com/office/powerpoint/2010/main" val="405254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8</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D83B82F5-795E-D35D-8A94-6153CBDEB7A4}"/>
              </a:ext>
            </a:extLst>
          </p:cNvPr>
          <p:cNvSpPr txBox="1"/>
          <p:nvPr/>
        </p:nvSpPr>
        <p:spPr>
          <a:xfrm>
            <a:off x="474853" y="1034558"/>
            <a:ext cx="9893889" cy="6186309"/>
          </a:xfrm>
          <a:prstGeom prst="rect">
            <a:avLst/>
          </a:prstGeom>
          <a:noFill/>
        </p:spPr>
        <p:txBody>
          <a:bodyPr wrap="square" rtlCol="0">
            <a:spAutoFit/>
          </a:bodyPr>
          <a:lstStyle/>
          <a:p>
            <a:r>
              <a:rPr lang="de-DE" dirty="0" err="1">
                <a:solidFill>
                  <a:srgbClr val="004359"/>
                </a:solidFill>
                <a:latin typeface="Titillium Web" panose="00000500000000000000" pitchFamily="2" charset="0"/>
                <a:cs typeface="Calibri"/>
              </a:rPr>
              <a:t>Aufschubkonto</a:t>
            </a:r>
            <a:endParaRPr lang="de-DE" dirty="0">
              <a:solidFill>
                <a:srgbClr val="004359"/>
              </a:solidFill>
              <a:latin typeface="Titillium Web" panose="00000500000000000000" pitchFamily="2" charset="0"/>
              <a:cs typeface="Calibri"/>
            </a:endParaRPr>
          </a:p>
          <a:p>
            <a:endParaRPr lang="de-DE" dirty="0"/>
          </a:p>
          <a:p>
            <a:r>
              <a:rPr lang="de-DE" dirty="0">
                <a:solidFill>
                  <a:srgbClr val="004359"/>
                </a:solidFill>
                <a:latin typeface="Titillium Web" panose="00000500000000000000" pitchFamily="2" charset="0"/>
                <a:cs typeface="Calibri"/>
              </a:rPr>
              <a:t>Mit einem </a:t>
            </a:r>
            <a:r>
              <a:rPr lang="de-DE" dirty="0" err="1">
                <a:solidFill>
                  <a:srgbClr val="004359"/>
                </a:solidFill>
                <a:latin typeface="Titillium Web" panose="00000500000000000000" pitchFamily="2" charset="0"/>
                <a:cs typeface="Calibri"/>
              </a:rPr>
              <a:t>Aufschubkonto</a:t>
            </a:r>
            <a:r>
              <a:rPr lang="de-DE" dirty="0">
                <a:solidFill>
                  <a:srgbClr val="004359"/>
                </a:solidFill>
                <a:latin typeface="Titillium Web" panose="00000500000000000000" pitchFamily="2" charset="0"/>
                <a:cs typeface="Calibri"/>
              </a:rPr>
              <a:t> können Sie als Importeur die Zahlung Ihrer Zölle und Einfuhrumsatzsteuer aufschieben. </a:t>
            </a:r>
          </a:p>
          <a:p>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Vorteile:</a:t>
            </a:r>
          </a:p>
          <a:p>
            <a:r>
              <a:rPr lang="de-DE" dirty="0">
                <a:solidFill>
                  <a:srgbClr val="004359"/>
                </a:solidFill>
                <a:latin typeface="Titillium Web" panose="00000500000000000000" pitchFamily="2" charset="0"/>
                <a:cs typeface="Calibri"/>
              </a:rPr>
              <a:t>Cash Flow</a:t>
            </a:r>
          </a:p>
          <a:p>
            <a:r>
              <a:rPr lang="de-DE" dirty="0">
                <a:solidFill>
                  <a:srgbClr val="004359"/>
                </a:solidFill>
                <a:latin typeface="Titillium Web" panose="00000500000000000000" pitchFamily="2" charset="0"/>
                <a:cs typeface="Calibri"/>
              </a:rPr>
              <a:t>Zinsvorteil</a:t>
            </a:r>
          </a:p>
          <a:p>
            <a:r>
              <a:rPr lang="de-DE" dirty="0">
                <a:solidFill>
                  <a:srgbClr val="004359"/>
                </a:solidFill>
                <a:latin typeface="Titillium Web" panose="00000500000000000000" pitchFamily="2" charset="0"/>
                <a:cs typeface="Calibri"/>
              </a:rPr>
              <a:t>Schnellere Abwicklung durch Wegfall von Bonitätsprüfungen</a:t>
            </a:r>
          </a:p>
          <a:p>
            <a:r>
              <a:rPr lang="de-DE" dirty="0">
                <a:solidFill>
                  <a:srgbClr val="004359"/>
                </a:solidFill>
                <a:latin typeface="Titillium Web" panose="00000500000000000000" pitchFamily="2" charset="0"/>
                <a:cs typeface="Calibri"/>
              </a:rPr>
              <a:t> </a:t>
            </a:r>
          </a:p>
          <a:p>
            <a:endParaRPr lang="de-DE" dirty="0">
              <a:solidFill>
                <a:srgbClr val="004359"/>
              </a:solidFill>
              <a:latin typeface="Titillium Web" panose="00000500000000000000" pitchFamily="2" charset="0"/>
              <a:cs typeface="Calibri"/>
            </a:endParaRPr>
          </a:p>
          <a:p>
            <a:endParaRPr lang="de-DE" dirty="0">
              <a:solidFill>
                <a:srgbClr val="004359"/>
              </a:solidFill>
              <a:latin typeface="Titillium Web" panose="00000500000000000000" pitchFamily="2" charset="0"/>
              <a:cs typeface="Calibri"/>
            </a:endParaRPr>
          </a:p>
          <a:p>
            <a:endParaRPr lang="de-DE" dirty="0"/>
          </a:p>
          <a:p>
            <a:endParaRPr lang="de-DE" dirty="0"/>
          </a:p>
          <a:p>
            <a:pPr lvl="1"/>
            <a:endParaRPr lang="de-DE"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110293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6EE6312-5FCD-40FA-890C-29F067C87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4"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FEC2815A-FF13-4299-9520-7738A0CD6194}"/>
              </a:ext>
            </a:extLst>
          </p:cNvPr>
          <p:cNvSpPr/>
          <p:nvPr/>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3" name="Foliennummernplatzhalter 2">
            <a:extLst>
              <a:ext uri="{FF2B5EF4-FFF2-40B4-BE49-F238E27FC236}">
                <a16:creationId xmlns:a16="http://schemas.microsoft.com/office/drawing/2014/main" id="{AB0F6EA8-427B-4658-8D03-A101566A5378}"/>
              </a:ext>
            </a:extLst>
          </p:cNvPr>
          <p:cNvSpPr>
            <a:spLocks noGrp="1"/>
          </p:cNvSpPr>
          <p:nvPr>
            <p:ph type="sldNum" sz="quarter" idx="12"/>
          </p:nvPr>
        </p:nvSpPr>
        <p:spPr>
          <a:xfrm>
            <a:off x="11538011" y="6334292"/>
            <a:ext cx="325582" cy="365125"/>
          </a:xfrm>
        </p:spPr>
        <p:txBody>
          <a:bodyPr/>
          <a:lstStyle/>
          <a:p>
            <a:fld id="{FAC1C434-31DD-49E2-A4ED-9B6F0DB5DE80}" type="slidenum">
              <a:rPr lang="de-DE" sz="1400" smtClean="0">
                <a:solidFill>
                  <a:schemeClr val="bg1"/>
                </a:solidFill>
              </a:rPr>
              <a:t>9</a:t>
            </a:fld>
            <a:endParaRPr lang="de-DE" sz="1400">
              <a:solidFill>
                <a:schemeClr val="bg1"/>
              </a:solidFill>
            </a:endParaRPr>
          </a:p>
        </p:txBody>
      </p:sp>
      <p:sp>
        <p:nvSpPr>
          <p:cNvPr id="7" name="Rechteck 6">
            <a:extLst>
              <a:ext uri="{FF2B5EF4-FFF2-40B4-BE49-F238E27FC236}">
                <a16:creationId xmlns:a16="http://schemas.microsoft.com/office/drawing/2014/main" id="{BF7C1113-1F4C-4AFE-A043-149A274F3E9F}"/>
              </a:ext>
            </a:extLst>
          </p:cNvPr>
          <p:cNvSpPr/>
          <p:nvPr/>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e-DE" sz="1600" dirty="0">
              <a:solidFill>
                <a:schemeClr val="bg1"/>
              </a:solidFill>
              <a:ea typeface="+mn-lt"/>
              <a:cs typeface="+mn-lt"/>
            </a:endParaRPr>
          </a:p>
          <a:p>
            <a:pPr algn="ctr"/>
            <a:r>
              <a:rPr lang="de-DE" sz="1600" dirty="0">
                <a:solidFill>
                  <a:schemeClr val="bg1"/>
                </a:solidFill>
                <a:ea typeface="+mn-lt"/>
                <a:cs typeface="+mn-lt"/>
              </a:rPr>
              <a:t>Import	26. Juli 2023</a:t>
            </a:r>
          </a:p>
          <a:p>
            <a:pPr algn="ctr"/>
            <a:endParaRPr lang="de-DE" sz="1600" dirty="0">
              <a:solidFill>
                <a:schemeClr val="bg1"/>
              </a:solidFill>
              <a:latin typeface="Titillium Web" panose="00000500000000000000" pitchFamily="2" charset="0"/>
            </a:endParaRPr>
          </a:p>
        </p:txBody>
      </p:sp>
      <p:sp>
        <p:nvSpPr>
          <p:cNvPr id="9" name="Rechteck 8">
            <a:extLst>
              <a:ext uri="{FF2B5EF4-FFF2-40B4-BE49-F238E27FC236}">
                <a16:creationId xmlns:a16="http://schemas.microsoft.com/office/drawing/2014/main" id="{80FC03EA-DC16-4631-AF16-8ECB63BE9314}"/>
              </a:ext>
            </a:extLst>
          </p:cNvPr>
          <p:cNvSpPr/>
          <p:nvPr/>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3200" b="1" dirty="0">
                <a:solidFill>
                  <a:schemeClr val="bg1"/>
                </a:solidFill>
                <a:ea typeface="+mn-lt"/>
                <a:cs typeface="+mn-lt"/>
              </a:rPr>
              <a:t>Import</a:t>
            </a:r>
            <a:endParaRPr lang="de-DE" dirty="0">
              <a:solidFill>
                <a:schemeClr val="bg1"/>
              </a:solidFill>
            </a:endParaRPr>
          </a:p>
        </p:txBody>
      </p:sp>
      <p:pic>
        <p:nvPicPr>
          <p:cNvPr id="11" name="Grafik 10" descr="Ein Bild, das Schild, sitzend, dunkel, Frau enthält.&#10;&#10;Automatisch generierte Beschreibung">
            <a:extLst>
              <a:ext uri="{FF2B5EF4-FFF2-40B4-BE49-F238E27FC236}">
                <a16:creationId xmlns:a16="http://schemas.microsoft.com/office/drawing/2014/main" id="{2E331DDF-3ECE-4091-9D55-D20434597297}"/>
              </a:ext>
            </a:extLst>
          </p:cNvPr>
          <p:cNvPicPr>
            <a:picLocks noChangeAspect="1"/>
          </p:cNvPicPr>
          <p:nvPr/>
        </p:nvPicPr>
        <p:blipFill rotWithShape="1">
          <a:blip r:embed="rId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15" name="Rechteck 14">
            <a:extLst>
              <a:ext uri="{FF2B5EF4-FFF2-40B4-BE49-F238E27FC236}">
                <a16:creationId xmlns:a16="http://schemas.microsoft.com/office/drawing/2014/main" id="{E9CEFFBB-1206-45E4-BF37-ADF4E172EBA1}"/>
              </a:ext>
            </a:extLst>
          </p:cNvPr>
          <p:cNvSpPr/>
          <p:nvPr/>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8" name="Gleichschenkliges Dreieck 7">
            <a:extLst>
              <a:ext uri="{FF2B5EF4-FFF2-40B4-BE49-F238E27FC236}">
                <a16:creationId xmlns:a16="http://schemas.microsoft.com/office/drawing/2014/main" id="{151EAAC4-945D-4C79-9C48-4C9975CDCCB8}"/>
              </a:ext>
            </a:extLst>
          </p:cNvPr>
          <p:cNvSpPr/>
          <p:nvPr/>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a:extLst>
              <a:ext uri="{FF2B5EF4-FFF2-40B4-BE49-F238E27FC236}">
                <a16:creationId xmlns:a16="http://schemas.microsoft.com/office/drawing/2014/main" id="{1CBDC284-142A-4B2C-A4A8-1ED36D1E12CC}"/>
              </a:ext>
            </a:extLst>
          </p:cNvPr>
          <p:cNvSpPr/>
          <p:nvPr/>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a:extLst>
              <a:ext uri="{FF2B5EF4-FFF2-40B4-BE49-F238E27FC236}">
                <a16:creationId xmlns:a16="http://schemas.microsoft.com/office/drawing/2014/main" id="{DC77D248-D073-414F-A2CC-47E6DF490DC9}"/>
              </a:ext>
            </a:extLst>
          </p:cNvPr>
          <p:cNvSpPr/>
          <p:nvPr/>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D83B82F5-795E-D35D-8A94-6153CBDEB7A4}"/>
              </a:ext>
            </a:extLst>
          </p:cNvPr>
          <p:cNvSpPr txBox="1"/>
          <p:nvPr/>
        </p:nvSpPr>
        <p:spPr>
          <a:xfrm>
            <a:off x="474853" y="1034558"/>
            <a:ext cx="9893889" cy="7571303"/>
          </a:xfrm>
          <a:prstGeom prst="rect">
            <a:avLst/>
          </a:prstGeom>
          <a:noFill/>
        </p:spPr>
        <p:txBody>
          <a:bodyPr wrap="square" rtlCol="0">
            <a:spAutoFit/>
          </a:bodyPr>
          <a:lstStyle/>
          <a:p>
            <a:r>
              <a:rPr lang="de-DE" dirty="0">
                <a:solidFill>
                  <a:srgbClr val="004359"/>
                </a:solidFill>
                <a:latin typeface="Titillium Web" panose="00000500000000000000" pitchFamily="2" charset="0"/>
                <a:cs typeface="Calibri"/>
              </a:rPr>
              <a:t>Fiskalverzollung:</a:t>
            </a:r>
          </a:p>
          <a:p>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Fiskalabfertigung ist die Einfuhrzollabfertigung, bei der keine sofortige Zahlung der Einfuhrumsatzsteuer erforderlich ist -&gt; Liquiditätsvorteile</a:t>
            </a:r>
          </a:p>
          <a:p>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 </a:t>
            </a:r>
          </a:p>
          <a:p>
            <a:r>
              <a:rPr lang="de-DE" dirty="0">
                <a:solidFill>
                  <a:srgbClr val="004359"/>
                </a:solidFill>
                <a:latin typeface="Titillium Web" panose="00000500000000000000" pitchFamily="2" charset="0"/>
                <a:cs typeface="Calibri"/>
              </a:rPr>
              <a:t>Fiskalverzollung können Sie beantragen, wenn Sie Importe aus einem Drittland in die EU über ein EU-Mitgliedsland (Rotterdam, Antwerpen usw.) durchführen.</a:t>
            </a:r>
          </a:p>
          <a:p>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Ihr Unternehmen ist in diesem Mitgliedsland nicht ansässig und hat keine steuerlichen Umsätze.</a:t>
            </a:r>
          </a:p>
          <a:p>
            <a:endParaRPr lang="de-DE" dirty="0">
              <a:solidFill>
                <a:srgbClr val="004359"/>
              </a:solidFill>
              <a:latin typeface="Titillium Web" panose="00000500000000000000" pitchFamily="2" charset="0"/>
              <a:cs typeface="Calibri"/>
            </a:endParaRPr>
          </a:p>
          <a:p>
            <a:r>
              <a:rPr lang="de-DE" dirty="0">
                <a:solidFill>
                  <a:srgbClr val="004359"/>
                </a:solidFill>
                <a:latin typeface="Titillium Web" panose="00000500000000000000" pitchFamily="2" charset="0"/>
                <a:cs typeface="Calibri"/>
              </a:rPr>
              <a:t>Fiskalvertreter:</a:t>
            </a:r>
          </a:p>
          <a:p>
            <a:r>
              <a:rPr lang="de-DE" dirty="0">
                <a:solidFill>
                  <a:srgbClr val="004359"/>
                </a:solidFill>
                <a:latin typeface="Titillium Web" panose="00000500000000000000" pitchFamily="2" charset="0"/>
                <a:cs typeface="Calibri"/>
              </a:rPr>
              <a:t>Nach den Bestimmungen des Umsatzsteuerrechts können sich ausländische Unternehmer in bestimmten Fällen durch einen Fiskalvertreter vertreten lassen. Der Fiskalvertreters  muss Ihre steuerlichen Pflichten im Ausland erfüllen. Dazu gehören auch die Wahrnehmung der Erklärungs- und Meldepflichten Ihres Unternehmens.</a:t>
            </a:r>
          </a:p>
          <a:p>
            <a:r>
              <a:rPr lang="de-DE" dirty="0">
                <a:solidFill>
                  <a:srgbClr val="004359"/>
                </a:solidFill>
                <a:latin typeface="Titillium Web" panose="00000500000000000000" pitchFamily="2" charset="0"/>
                <a:cs typeface="Calibri"/>
              </a:rPr>
              <a:t>Fiskalvertreter können sein: zum Beispiel Steuerberater, Zollagenten, Speditionen</a:t>
            </a:r>
          </a:p>
          <a:p>
            <a:endParaRPr lang="de-DE" dirty="0">
              <a:solidFill>
                <a:srgbClr val="004359"/>
              </a:solidFill>
              <a:latin typeface="Titillium Web" panose="00000500000000000000" pitchFamily="2" charset="0"/>
              <a:cs typeface="Calibri"/>
            </a:endParaRPr>
          </a:p>
          <a:p>
            <a:pPr lvl="1"/>
            <a:endParaRPr lang="de-DE"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356213996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40547E-DAB0-4DEC-90DE-DEBED8BCF32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B0C63A0-C850-4EAC-ABA2-3E01A4E801D7}"/>
</file>

<file path=customXml/itemProps3.xml><?xml version="1.0" encoding="utf-8"?>
<ds:datastoreItem xmlns:ds="http://schemas.openxmlformats.org/officeDocument/2006/customXml" ds:itemID="{824B0710-27A2-4E59-865A-11A12597D2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2238</Words>
  <Application>Microsoft Office PowerPoint</Application>
  <PresentationFormat>Breitbild</PresentationFormat>
  <Paragraphs>627</Paragraphs>
  <Slides>33</Slides>
  <Notes>33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33</vt:i4>
      </vt:variant>
    </vt:vector>
  </HeadingPairs>
  <TitlesOfParts>
    <vt:vector size="43" baseType="lpstr">
      <vt:lpstr>Arial</vt:lpstr>
      <vt:lpstr>bundessansweb</vt:lpstr>
      <vt:lpstr>Calibri</vt:lpstr>
      <vt:lpstr>Calibri Light</vt:lpstr>
      <vt:lpstr>Courier New</vt:lpstr>
      <vt:lpstr>Symbol</vt:lpstr>
      <vt:lpstr>Times New Roman</vt:lpstr>
      <vt:lpstr>Titilium Web</vt:lpstr>
      <vt:lpstr>Titillium Web</vt:lpstr>
      <vt:lpstr>Office</vt:lpstr>
      <vt:lpstr>zum Live-Online Training Importe mit Birgit Susdorf</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PaR - Patrick Reuber</dc:creator>
  <cp:lastModifiedBy>Birgit Susdorf</cp:lastModifiedBy>
  <cp:revision>679</cp:revision>
  <dcterms:created xsi:type="dcterms:W3CDTF">2020-07-03T07:38:39Z</dcterms:created>
  <dcterms:modified xsi:type="dcterms:W3CDTF">2023-07-02T10:14:09Z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