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65" r:id="rId5"/>
    <p:sldId id="266"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7" r:id="rId34"/>
    <p:sldId id="308" r:id="rId35"/>
    <p:sldId id="309" r:id="rId36"/>
    <p:sldId id="310" r:id="rId37"/>
    <p:sldId id="311" r:id="rId38"/>
    <p:sldId id="312" r:id="rId39"/>
    <p:sldId id="313" r:id="rId40"/>
    <p:sldId id="314" r:id="rId41"/>
    <p:sldId id="302" r:id="rId42"/>
    <p:sldId id="303" r:id="rId43"/>
    <p:sldId id="304" r:id="rId44"/>
    <p:sldId id="305" r:id="rId45"/>
    <p:sldId id="306" r:id="rId4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FE4"/>
    <a:srgbClr val="3F3F3F"/>
    <a:srgbClr val="004359"/>
    <a:srgbClr val="00ADBC"/>
    <a:srgbClr val="1D4592"/>
    <a:srgbClr val="BACF31"/>
    <a:srgbClr val="008AAE"/>
    <a:srgbClr val="BE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DDAFFF-0398-4E72-8F2C-77305C73DFDD}" v="2" dt="2022-03-09T10:40:31.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6"/>
    <p:restoredTop sz="94692"/>
  </p:normalViewPr>
  <p:slideViewPr>
    <p:cSldViewPr snapToGrid="0">
      <p:cViewPr>
        <p:scale>
          <a:sx n="95" d="100"/>
          <a:sy n="95" d="100"/>
        </p:scale>
        <p:origin x="416" y="10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4F2FC-1EA9-4301-80EF-163187E03ABC}" type="datetimeFigureOut">
              <a:rPr lang="de-DE" smtClean="0"/>
              <a:t>01.02.24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2D102-ED8C-4AD8-BFF6-7040C3928CC0}" type="slidenum">
              <a:rPr lang="de-DE" smtClean="0"/>
              <a:t>‹Nr.›</a:t>
            </a:fld>
            <a:endParaRPr lang="de-DE"/>
          </a:p>
        </p:txBody>
      </p:sp>
    </p:spTree>
    <p:extLst>
      <p:ext uri="{BB962C8B-B14F-4D97-AF65-F5344CB8AC3E}">
        <p14:creationId xmlns:p14="http://schemas.microsoft.com/office/powerpoint/2010/main" val="378286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a:t>
            </a:fld>
            <a:endParaRPr lang="de-DE"/>
          </a:p>
        </p:txBody>
      </p:sp>
    </p:spTree>
    <p:extLst>
      <p:ext uri="{BB962C8B-B14F-4D97-AF65-F5344CB8AC3E}">
        <p14:creationId xmlns:p14="http://schemas.microsoft.com/office/powerpoint/2010/main" val="255785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A7561-46C0-D0DB-3DEE-35A18CD40DB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EF5FE3-1DA5-F2FF-7EC1-88AA35B332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06E9B2A-31D6-622F-8B7E-AE86D5D46718}"/>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E260E34D-A8E5-CF00-92B2-4EB2CE45D80E}"/>
              </a:ext>
            </a:extLst>
          </p:cNvPr>
          <p:cNvSpPr>
            <a:spLocks noGrp="1"/>
          </p:cNvSpPr>
          <p:nvPr>
            <p:ph type="sldNum" sz="quarter" idx="5"/>
          </p:nvPr>
        </p:nvSpPr>
        <p:spPr/>
        <p:txBody>
          <a:bodyPr/>
          <a:lstStyle/>
          <a:p>
            <a:fld id="{CE62D102-ED8C-4AD8-BFF6-7040C3928CC0}" type="slidenum">
              <a:rPr lang="de-DE" smtClean="0"/>
              <a:t>10</a:t>
            </a:fld>
            <a:endParaRPr lang="de-DE"/>
          </a:p>
        </p:txBody>
      </p:sp>
    </p:spTree>
    <p:extLst>
      <p:ext uri="{BB962C8B-B14F-4D97-AF65-F5344CB8AC3E}">
        <p14:creationId xmlns:p14="http://schemas.microsoft.com/office/powerpoint/2010/main" val="345053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2FE9-80E3-C443-6C7A-C4C2E0D1AD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CBE0D8-2C94-DD7E-7D46-9260F4D216B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570B666-2678-BA31-49A2-BDF5B87164CD}"/>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DE75C8F5-C401-ED23-6056-4A0AAB9B7BD9}"/>
              </a:ext>
            </a:extLst>
          </p:cNvPr>
          <p:cNvSpPr>
            <a:spLocks noGrp="1"/>
          </p:cNvSpPr>
          <p:nvPr>
            <p:ph type="sldNum" sz="quarter" idx="5"/>
          </p:nvPr>
        </p:nvSpPr>
        <p:spPr/>
        <p:txBody>
          <a:bodyPr/>
          <a:lstStyle/>
          <a:p>
            <a:fld id="{CE62D102-ED8C-4AD8-BFF6-7040C3928CC0}" type="slidenum">
              <a:rPr lang="de-DE" smtClean="0"/>
              <a:t>11</a:t>
            </a:fld>
            <a:endParaRPr lang="de-DE"/>
          </a:p>
        </p:txBody>
      </p:sp>
    </p:spTree>
    <p:extLst>
      <p:ext uri="{BB962C8B-B14F-4D97-AF65-F5344CB8AC3E}">
        <p14:creationId xmlns:p14="http://schemas.microsoft.com/office/powerpoint/2010/main" val="282995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0D016-A8CF-C984-7B39-D21BF724FC1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F43EA1-B6C3-0C63-C161-380FC0151A0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2631C3-068A-DF85-C393-714BE3E69802}"/>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C739CFFB-D3DB-03E9-67A6-C98ABF3D239C}"/>
              </a:ext>
            </a:extLst>
          </p:cNvPr>
          <p:cNvSpPr>
            <a:spLocks noGrp="1"/>
          </p:cNvSpPr>
          <p:nvPr>
            <p:ph type="sldNum" sz="quarter" idx="5"/>
          </p:nvPr>
        </p:nvSpPr>
        <p:spPr/>
        <p:txBody>
          <a:bodyPr/>
          <a:lstStyle/>
          <a:p>
            <a:fld id="{CE62D102-ED8C-4AD8-BFF6-7040C3928CC0}" type="slidenum">
              <a:rPr lang="de-DE" smtClean="0"/>
              <a:t>12</a:t>
            </a:fld>
            <a:endParaRPr lang="de-DE"/>
          </a:p>
        </p:txBody>
      </p:sp>
    </p:spTree>
    <p:extLst>
      <p:ext uri="{BB962C8B-B14F-4D97-AF65-F5344CB8AC3E}">
        <p14:creationId xmlns:p14="http://schemas.microsoft.com/office/powerpoint/2010/main" val="2979281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B6973-48CB-600C-DDB8-3095FC71318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4D307A8-D02A-BCF3-98B1-B16231D5A6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4A02574-06BA-FFE0-B280-C19B87B869F1}"/>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2C5D571B-7576-379B-65C1-714EED343098}"/>
              </a:ext>
            </a:extLst>
          </p:cNvPr>
          <p:cNvSpPr>
            <a:spLocks noGrp="1"/>
          </p:cNvSpPr>
          <p:nvPr>
            <p:ph type="sldNum" sz="quarter" idx="5"/>
          </p:nvPr>
        </p:nvSpPr>
        <p:spPr/>
        <p:txBody>
          <a:bodyPr/>
          <a:lstStyle/>
          <a:p>
            <a:fld id="{CE62D102-ED8C-4AD8-BFF6-7040C3928CC0}" type="slidenum">
              <a:rPr lang="de-DE" smtClean="0"/>
              <a:t>13</a:t>
            </a:fld>
            <a:endParaRPr lang="de-DE"/>
          </a:p>
        </p:txBody>
      </p:sp>
    </p:spTree>
    <p:extLst>
      <p:ext uri="{BB962C8B-B14F-4D97-AF65-F5344CB8AC3E}">
        <p14:creationId xmlns:p14="http://schemas.microsoft.com/office/powerpoint/2010/main" val="4121425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E2695-442F-A1FC-62CA-3166075BCD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E149E9-B1B1-1C1B-D4FD-EB54C4434F5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4597FEC-A5A8-AB04-AFA2-670C7D302484}"/>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D1395ED5-F5A9-D451-7C77-36A0C16B75A8}"/>
              </a:ext>
            </a:extLst>
          </p:cNvPr>
          <p:cNvSpPr>
            <a:spLocks noGrp="1"/>
          </p:cNvSpPr>
          <p:nvPr>
            <p:ph type="sldNum" sz="quarter" idx="5"/>
          </p:nvPr>
        </p:nvSpPr>
        <p:spPr/>
        <p:txBody>
          <a:bodyPr/>
          <a:lstStyle/>
          <a:p>
            <a:fld id="{CE62D102-ED8C-4AD8-BFF6-7040C3928CC0}" type="slidenum">
              <a:rPr lang="de-DE" smtClean="0"/>
              <a:t>14</a:t>
            </a:fld>
            <a:endParaRPr lang="de-DE"/>
          </a:p>
        </p:txBody>
      </p:sp>
    </p:spTree>
    <p:extLst>
      <p:ext uri="{BB962C8B-B14F-4D97-AF65-F5344CB8AC3E}">
        <p14:creationId xmlns:p14="http://schemas.microsoft.com/office/powerpoint/2010/main" val="288660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B037-424E-7A62-3834-0D3745F48BA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447B692-FD28-D98D-29AD-2728119DCA3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D4DB845-0CE2-A58D-8749-A81EFE8611C6}"/>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10A7D07E-4F01-80A5-1662-A6B0EF82CD77}"/>
              </a:ext>
            </a:extLst>
          </p:cNvPr>
          <p:cNvSpPr>
            <a:spLocks noGrp="1"/>
          </p:cNvSpPr>
          <p:nvPr>
            <p:ph type="sldNum" sz="quarter" idx="5"/>
          </p:nvPr>
        </p:nvSpPr>
        <p:spPr/>
        <p:txBody>
          <a:bodyPr/>
          <a:lstStyle/>
          <a:p>
            <a:fld id="{CE62D102-ED8C-4AD8-BFF6-7040C3928CC0}" type="slidenum">
              <a:rPr lang="de-DE" smtClean="0"/>
              <a:t>15</a:t>
            </a:fld>
            <a:endParaRPr lang="de-DE"/>
          </a:p>
        </p:txBody>
      </p:sp>
    </p:spTree>
    <p:extLst>
      <p:ext uri="{BB962C8B-B14F-4D97-AF65-F5344CB8AC3E}">
        <p14:creationId xmlns:p14="http://schemas.microsoft.com/office/powerpoint/2010/main" val="182206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60C24-62E1-99C2-0836-2D63268B554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FBA3381-E461-E175-4AA0-80601BE8038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EE2A496-42B5-576B-B4A5-91139E07BB6E}"/>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76EFA1D2-8ADB-A788-08B6-69F413204728}"/>
              </a:ext>
            </a:extLst>
          </p:cNvPr>
          <p:cNvSpPr>
            <a:spLocks noGrp="1"/>
          </p:cNvSpPr>
          <p:nvPr>
            <p:ph type="sldNum" sz="quarter" idx="5"/>
          </p:nvPr>
        </p:nvSpPr>
        <p:spPr/>
        <p:txBody>
          <a:bodyPr/>
          <a:lstStyle/>
          <a:p>
            <a:fld id="{CE62D102-ED8C-4AD8-BFF6-7040C3928CC0}" type="slidenum">
              <a:rPr lang="de-DE" smtClean="0"/>
              <a:t>16</a:t>
            </a:fld>
            <a:endParaRPr lang="de-DE"/>
          </a:p>
        </p:txBody>
      </p:sp>
    </p:spTree>
    <p:extLst>
      <p:ext uri="{BB962C8B-B14F-4D97-AF65-F5344CB8AC3E}">
        <p14:creationId xmlns:p14="http://schemas.microsoft.com/office/powerpoint/2010/main" val="3669425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42EDB-0AB9-4998-FA08-ED446EA7F45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8A61090-2303-0C98-8011-A109CE43A18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624D54D-9CCB-11CA-7645-2AA843A79B67}"/>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3621E5BE-7244-7D83-B243-B2D6666B55C8}"/>
              </a:ext>
            </a:extLst>
          </p:cNvPr>
          <p:cNvSpPr>
            <a:spLocks noGrp="1"/>
          </p:cNvSpPr>
          <p:nvPr>
            <p:ph type="sldNum" sz="quarter" idx="5"/>
          </p:nvPr>
        </p:nvSpPr>
        <p:spPr/>
        <p:txBody>
          <a:bodyPr/>
          <a:lstStyle/>
          <a:p>
            <a:fld id="{CE62D102-ED8C-4AD8-BFF6-7040C3928CC0}" type="slidenum">
              <a:rPr lang="de-DE" smtClean="0"/>
              <a:t>17</a:t>
            </a:fld>
            <a:endParaRPr lang="de-DE"/>
          </a:p>
        </p:txBody>
      </p:sp>
    </p:spTree>
    <p:extLst>
      <p:ext uri="{BB962C8B-B14F-4D97-AF65-F5344CB8AC3E}">
        <p14:creationId xmlns:p14="http://schemas.microsoft.com/office/powerpoint/2010/main" val="73714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50FF8-4A47-D47B-BDA0-4853DC8C2CC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6F34A21-7641-0BD8-4D46-51766263084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9B4DC3-0551-54BE-DAD9-C3BD5CF65DF0}"/>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D934E8D8-221A-06E5-E5D9-7F90805DB35A}"/>
              </a:ext>
            </a:extLst>
          </p:cNvPr>
          <p:cNvSpPr>
            <a:spLocks noGrp="1"/>
          </p:cNvSpPr>
          <p:nvPr>
            <p:ph type="sldNum" sz="quarter" idx="5"/>
          </p:nvPr>
        </p:nvSpPr>
        <p:spPr/>
        <p:txBody>
          <a:bodyPr/>
          <a:lstStyle/>
          <a:p>
            <a:fld id="{CE62D102-ED8C-4AD8-BFF6-7040C3928CC0}" type="slidenum">
              <a:rPr lang="de-DE" smtClean="0"/>
              <a:t>18</a:t>
            </a:fld>
            <a:endParaRPr lang="de-DE"/>
          </a:p>
        </p:txBody>
      </p:sp>
    </p:spTree>
    <p:extLst>
      <p:ext uri="{BB962C8B-B14F-4D97-AF65-F5344CB8AC3E}">
        <p14:creationId xmlns:p14="http://schemas.microsoft.com/office/powerpoint/2010/main" val="276346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4793-C10B-8F4A-2037-67FBC2917D7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8846689-AA13-8AA5-64EE-60710B8683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D98F46B-9838-1E04-9653-7A357CE343C3}"/>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4C00A39C-BAB0-1A5A-D30A-6987555E58C2}"/>
              </a:ext>
            </a:extLst>
          </p:cNvPr>
          <p:cNvSpPr>
            <a:spLocks noGrp="1"/>
          </p:cNvSpPr>
          <p:nvPr>
            <p:ph type="sldNum" sz="quarter" idx="5"/>
          </p:nvPr>
        </p:nvSpPr>
        <p:spPr/>
        <p:txBody>
          <a:bodyPr/>
          <a:lstStyle/>
          <a:p>
            <a:fld id="{CE62D102-ED8C-4AD8-BFF6-7040C3928CC0}" type="slidenum">
              <a:rPr lang="de-DE" smtClean="0"/>
              <a:t>19</a:t>
            </a:fld>
            <a:endParaRPr lang="de-DE"/>
          </a:p>
        </p:txBody>
      </p:sp>
    </p:spTree>
    <p:extLst>
      <p:ext uri="{BB962C8B-B14F-4D97-AF65-F5344CB8AC3E}">
        <p14:creationId xmlns:p14="http://schemas.microsoft.com/office/powerpoint/2010/main" val="147861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2</a:t>
            </a:fld>
            <a:endParaRPr lang="de-DE"/>
          </a:p>
        </p:txBody>
      </p:sp>
    </p:spTree>
    <p:extLst>
      <p:ext uri="{BB962C8B-B14F-4D97-AF65-F5344CB8AC3E}">
        <p14:creationId xmlns:p14="http://schemas.microsoft.com/office/powerpoint/2010/main" val="2105542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D450-E855-6120-15DA-1EFA00EE10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9623615-5EAF-B26B-4EF8-FE96D7E83E0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0DD2069-151E-150A-789C-7AC878D55A95}"/>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64AC0A8B-D71E-EE9E-2ADD-D30D7E57E79D}"/>
              </a:ext>
            </a:extLst>
          </p:cNvPr>
          <p:cNvSpPr>
            <a:spLocks noGrp="1"/>
          </p:cNvSpPr>
          <p:nvPr>
            <p:ph type="sldNum" sz="quarter" idx="5"/>
          </p:nvPr>
        </p:nvSpPr>
        <p:spPr/>
        <p:txBody>
          <a:bodyPr/>
          <a:lstStyle/>
          <a:p>
            <a:fld id="{CE62D102-ED8C-4AD8-BFF6-7040C3928CC0}" type="slidenum">
              <a:rPr lang="de-DE" smtClean="0"/>
              <a:t>20</a:t>
            </a:fld>
            <a:endParaRPr lang="de-DE"/>
          </a:p>
        </p:txBody>
      </p:sp>
    </p:spTree>
    <p:extLst>
      <p:ext uri="{BB962C8B-B14F-4D97-AF65-F5344CB8AC3E}">
        <p14:creationId xmlns:p14="http://schemas.microsoft.com/office/powerpoint/2010/main" val="3182539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F77D1-71F9-EE29-2427-52A8425DAAA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BC05BE7-1541-0256-330A-D63FCF6C4DC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C997C18-6E72-0077-1E35-F4B29E37AD45}"/>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F41FA572-27DA-B725-5DE5-C2B4AA55D8DA}"/>
              </a:ext>
            </a:extLst>
          </p:cNvPr>
          <p:cNvSpPr>
            <a:spLocks noGrp="1"/>
          </p:cNvSpPr>
          <p:nvPr>
            <p:ph type="sldNum" sz="quarter" idx="5"/>
          </p:nvPr>
        </p:nvSpPr>
        <p:spPr/>
        <p:txBody>
          <a:bodyPr/>
          <a:lstStyle/>
          <a:p>
            <a:fld id="{CE62D102-ED8C-4AD8-BFF6-7040C3928CC0}" type="slidenum">
              <a:rPr lang="de-DE" smtClean="0"/>
              <a:t>21</a:t>
            </a:fld>
            <a:endParaRPr lang="de-DE"/>
          </a:p>
        </p:txBody>
      </p:sp>
    </p:spTree>
    <p:extLst>
      <p:ext uri="{BB962C8B-B14F-4D97-AF65-F5344CB8AC3E}">
        <p14:creationId xmlns:p14="http://schemas.microsoft.com/office/powerpoint/2010/main" val="2789150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F476B-6CA0-FF6E-0C28-3396C89987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7056C0-90C6-86B5-0E7D-54C6FD11CDA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4DBE416-A0E7-D26E-D368-00A1230DA69F}"/>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FE1A9B04-CF5C-B40C-97B0-8472D8559E12}"/>
              </a:ext>
            </a:extLst>
          </p:cNvPr>
          <p:cNvSpPr>
            <a:spLocks noGrp="1"/>
          </p:cNvSpPr>
          <p:nvPr>
            <p:ph type="sldNum" sz="quarter" idx="5"/>
          </p:nvPr>
        </p:nvSpPr>
        <p:spPr/>
        <p:txBody>
          <a:bodyPr/>
          <a:lstStyle/>
          <a:p>
            <a:fld id="{CE62D102-ED8C-4AD8-BFF6-7040C3928CC0}" type="slidenum">
              <a:rPr lang="de-DE" smtClean="0"/>
              <a:t>22</a:t>
            </a:fld>
            <a:endParaRPr lang="de-DE"/>
          </a:p>
        </p:txBody>
      </p:sp>
    </p:spTree>
    <p:extLst>
      <p:ext uri="{BB962C8B-B14F-4D97-AF65-F5344CB8AC3E}">
        <p14:creationId xmlns:p14="http://schemas.microsoft.com/office/powerpoint/2010/main" val="2740746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083B-5AA8-411C-82EB-CE21D214DD5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23DE83-B4D7-79B3-C561-60BBAC754A7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FFFF342-D230-F8CD-9B4F-FA33FDB991D3}"/>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BFB83AB3-C482-89ED-57DC-14408AB6DE82}"/>
              </a:ext>
            </a:extLst>
          </p:cNvPr>
          <p:cNvSpPr>
            <a:spLocks noGrp="1"/>
          </p:cNvSpPr>
          <p:nvPr>
            <p:ph type="sldNum" sz="quarter" idx="5"/>
          </p:nvPr>
        </p:nvSpPr>
        <p:spPr/>
        <p:txBody>
          <a:bodyPr/>
          <a:lstStyle/>
          <a:p>
            <a:fld id="{CE62D102-ED8C-4AD8-BFF6-7040C3928CC0}" type="slidenum">
              <a:rPr lang="de-DE" smtClean="0"/>
              <a:t>23</a:t>
            </a:fld>
            <a:endParaRPr lang="de-DE"/>
          </a:p>
        </p:txBody>
      </p:sp>
    </p:spTree>
    <p:extLst>
      <p:ext uri="{BB962C8B-B14F-4D97-AF65-F5344CB8AC3E}">
        <p14:creationId xmlns:p14="http://schemas.microsoft.com/office/powerpoint/2010/main" val="2640837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739F-F944-D66A-48F5-094ABC304A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42F0319-2A61-3316-0F95-846542D4260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EAB93F3-0324-7461-BA60-80F076BF063E}"/>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1809253B-424D-3F68-E2ED-C57554D819D5}"/>
              </a:ext>
            </a:extLst>
          </p:cNvPr>
          <p:cNvSpPr>
            <a:spLocks noGrp="1"/>
          </p:cNvSpPr>
          <p:nvPr>
            <p:ph type="sldNum" sz="quarter" idx="5"/>
          </p:nvPr>
        </p:nvSpPr>
        <p:spPr/>
        <p:txBody>
          <a:bodyPr/>
          <a:lstStyle/>
          <a:p>
            <a:fld id="{CE62D102-ED8C-4AD8-BFF6-7040C3928CC0}" type="slidenum">
              <a:rPr lang="de-DE" smtClean="0"/>
              <a:t>24</a:t>
            </a:fld>
            <a:endParaRPr lang="de-DE"/>
          </a:p>
        </p:txBody>
      </p:sp>
    </p:spTree>
    <p:extLst>
      <p:ext uri="{BB962C8B-B14F-4D97-AF65-F5344CB8AC3E}">
        <p14:creationId xmlns:p14="http://schemas.microsoft.com/office/powerpoint/2010/main" val="2050765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DFB7E-828D-415A-D05A-69A91C6BC9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8882C3-50C0-7D97-F8AB-389CAF6D6F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68EC0E8-832A-2EA3-E59E-FC253F43665D}"/>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D516D56A-B445-4C0F-D16C-F1BE0CC2F40A}"/>
              </a:ext>
            </a:extLst>
          </p:cNvPr>
          <p:cNvSpPr>
            <a:spLocks noGrp="1"/>
          </p:cNvSpPr>
          <p:nvPr>
            <p:ph type="sldNum" sz="quarter" idx="5"/>
          </p:nvPr>
        </p:nvSpPr>
        <p:spPr/>
        <p:txBody>
          <a:bodyPr/>
          <a:lstStyle/>
          <a:p>
            <a:fld id="{CE62D102-ED8C-4AD8-BFF6-7040C3928CC0}" type="slidenum">
              <a:rPr lang="de-DE" smtClean="0"/>
              <a:t>25</a:t>
            </a:fld>
            <a:endParaRPr lang="de-DE"/>
          </a:p>
        </p:txBody>
      </p:sp>
    </p:spTree>
    <p:extLst>
      <p:ext uri="{BB962C8B-B14F-4D97-AF65-F5344CB8AC3E}">
        <p14:creationId xmlns:p14="http://schemas.microsoft.com/office/powerpoint/2010/main" val="395544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5A1D-7BF1-7FAF-F656-CB303913AD0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C6FA95B-7295-1887-CACF-22F491A881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C89F4AC-982A-111A-7491-055DDDA0C5D2}"/>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42CD07AD-8141-A7CE-C2CF-32BEE3EF6DFE}"/>
              </a:ext>
            </a:extLst>
          </p:cNvPr>
          <p:cNvSpPr>
            <a:spLocks noGrp="1"/>
          </p:cNvSpPr>
          <p:nvPr>
            <p:ph type="sldNum" sz="quarter" idx="5"/>
          </p:nvPr>
        </p:nvSpPr>
        <p:spPr/>
        <p:txBody>
          <a:bodyPr/>
          <a:lstStyle/>
          <a:p>
            <a:fld id="{CE62D102-ED8C-4AD8-BFF6-7040C3928CC0}" type="slidenum">
              <a:rPr lang="de-DE" smtClean="0"/>
              <a:t>26</a:t>
            </a:fld>
            <a:endParaRPr lang="de-DE"/>
          </a:p>
        </p:txBody>
      </p:sp>
    </p:spTree>
    <p:extLst>
      <p:ext uri="{BB962C8B-B14F-4D97-AF65-F5344CB8AC3E}">
        <p14:creationId xmlns:p14="http://schemas.microsoft.com/office/powerpoint/2010/main" val="212148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424E-6D73-2360-6F34-6B1DE0AC67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A51CAB-EC0F-1A94-EB81-A78CE9EC2C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9F0F464-DDC0-0205-70D1-25A4A65470AA}"/>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57ED5BF6-AC69-FAD7-19C8-AA0827D446A0}"/>
              </a:ext>
            </a:extLst>
          </p:cNvPr>
          <p:cNvSpPr>
            <a:spLocks noGrp="1"/>
          </p:cNvSpPr>
          <p:nvPr>
            <p:ph type="sldNum" sz="quarter" idx="5"/>
          </p:nvPr>
        </p:nvSpPr>
        <p:spPr/>
        <p:txBody>
          <a:bodyPr/>
          <a:lstStyle/>
          <a:p>
            <a:fld id="{CE62D102-ED8C-4AD8-BFF6-7040C3928CC0}" type="slidenum">
              <a:rPr lang="de-DE" smtClean="0"/>
              <a:t>27</a:t>
            </a:fld>
            <a:endParaRPr lang="de-DE"/>
          </a:p>
        </p:txBody>
      </p:sp>
    </p:spTree>
    <p:extLst>
      <p:ext uri="{BB962C8B-B14F-4D97-AF65-F5344CB8AC3E}">
        <p14:creationId xmlns:p14="http://schemas.microsoft.com/office/powerpoint/2010/main" val="2990794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4C28D-6C11-69C6-8D0F-11255D1A18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C168576-386C-C18B-C75C-1DB0A3FEDF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291250-4FD5-14A8-7E46-5CA6D98CA9DE}"/>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A3412D83-F879-65FB-0E4D-6662D8B782C0}"/>
              </a:ext>
            </a:extLst>
          </p:cNvPr>
          <p:cNvSpPr>
            <a:spLocks noGrp="1"/>
          </p:cNvSpPr>
          <p:nvPr>
            <p:ph type="sldNum" sz="quarter" idx="5"/>
          </p:nvPr>
        </p:nvSpPr>
        <p:spPr/>
        <p:txBody>
          <a:bodyPr/>
          <a:lstStyle/>
          <a:p>
            <a:fld id="{CE62D102-ED8C-4AD8-BFF6-7040C3928CC0}" type="slidenum">
              <a:rPr lang="de-DE" smtClean="0"/>
              <a:t>28</a:t>
            </a:fld>
            <a:endParaRPr lang="de-DE"/>
          </a:p>
        </p:txBody>
      </p:sp>
    </p:spTree>
    <p:extLst>
      <p:ext uri="{BB962C8B-B14F-4D97-AF65-F5344CB8AC3E}">
        <p14:creationId xmlns:p14="http://schemas.microsoft.com/office/powerpoint/2010/main" val="257512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89E3-43BA-AD88-A9B7-6A34FA23B5A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0FE0BA8-8363-9883-2B5D-D42CF5F68D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F6A6986-88C5-91C2-24AE-204FA4302878}"/>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336A413A-23C8-557C-F719-4A2395567988}"/>
              </a:ext>
            </a:extLst>
          </p:cNvPr>
          <p:cNvSpPr>
            <a:spLocks noGrp="1"/>
          </p:cNvSpPr>
          <p:nvPr>
            <p:ph type="sldNum" sz="quarter" idx="5"/>
          </p:nvPr>
        </p:nvSpPr>
        <p:spPr/>
        <p:txBody>
          <a:bodyPr/>
          <a:lstStyle/>
          <a:p>
            <a:fld id="{CE62D102-ED8C-4AD8-BFF6-7040C3928CC0}" type="slidenum">
              <a:rPr lang="de-DE" smtClean="0"/>
              <a:t>29</a:t>
            </a:fld>
            <a:endParaRPr lang="de-DE"/>
          </a:p>
        </p:txBody>
      </p:sp>
    </p:spTree>
    <p:extLst>
      <p:ext uri="{BB962C8B-B14F-4D97-AF65-F5344CB8AC3E}">
        <p14:creationId xmlns:p14="http://schemas.microsoft.com/office/powerpoint/2010/main" val="70825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a:t>
            </a:fld>
            <a:endParaRPr lang="de-DE"/>
          </a:p>
        </p:txBody>
      </p:sp>
    </p:spTree>
    <p:extLst>
      <p:ext uri="{BB962C8B-B14F-4D97-AF65-F5344CB8AC3E}">
        <p14:creationId xmlns:p14="http://schemas.microsoft.com/office/powerpoint/2010/main" val="3930107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741E0-A7EA-C0A1-85B3-AE0B3DF669B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0D20697-BB35-E3DC-601C-564858CEFC4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86544E6-C0BC-983E-B159-A35D5D44E4B5}"/>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89022A2D-4249-5DAA-AC86-1461EF4D32F7}"/>
              </a:ext>
            </a:extLst>
          </p:cNvPr>
          <p:cNvSpPr>
            <a:spLocks noGrp="1"/>
          </p:cNvSpPr>
          <p:nvPr>
            <p:ph type="sldNum" sz="quarter" idx="5"/>
          </p:nvPr>
        </p:nvSpPr>
        <p:spPr/>
        <p:txBody>
          <a:bodyPr/>
          <a:lstStyle/>
          <a:p>
            <a:fld id="{CE62D102-ED8C-4AD8-BFF6-7040C3928CC0}" type="slidenum">
              <a:rPr lang="de-DE" smtClean="0"/>
              <a:t>30</a:t>
            </a:fld>
            <a:endParaRPr lang="de-DE"/>
          </a:p>
        </p:txBody>
      </p:sp>
    </p:spTree>
    <p:extLst>
      <p:ext uri="{BB962C8B-B14F-4D97-AF65-F5344CB8AC3E}">
        <p14:creationId xmlns:p14="http://schemas.microsoft.com/office/powerpoint/2010/main" val="3649693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5C110-C00D-32AE-F423-BB1889AE3A3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524362-AFD3-C66E-B3F2-CF7FBEC0EF6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EA22CAB-54D0-F818-124C-8F9614FA99C4}"/>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39A388D3-8D7F-5470-F447-67C879FBF154}"/>
              </a:ext>
            </a:extLst>
          </p:cNvPr>
          <p:cNvSpPr>
            <a:spLocks noGrp="1"/>
          </p:cNvSpPr>
          <p:nvPr>
            <p:ph type="sldNum" sz="quarter" idx="5"/>
          </p:nvPr>
        </p:nvSpPr>
        <p:spPr/>
        <p:txBody>
          <a:bodyPr/>
          <a:lstStyle/>
          <a:p>
            <a:fld id="{CE62D102-ED8C-4AD8-BFF6-7040C3928CC0}" type="slidenum">
              <a:rPr lang="de-DE" smtClean="0"/>
              <a:t>31</a:t>
            </a:fld>
            <a:endParaRPr lang="de-DE"/>
          </a:p>
        </p:txBody>
      </p:sp>
    </p:spTree>
    <p:extLst>
      <p:ext uri="{BB962C8B-B14F-4D97-AF65-F5344CB8AC3E}">
        <p14:creationId xmlns:p14="http://schemas.microsoft.com/office/powerpoint/2010/main" val="1279393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5DE7E-3F37-E41A-E564-2C2952000A5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29FCA90-02E6-81BB-9E2C-8A7B433FB2A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1CB2A14-C56D-2B56-F7A9-4BDF047505B7}"/>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55D70FAC-319E-FD7C-A030-9E4C7AFE5390}"/>
              </a:ext>
            </a:extLst>
          </p:cNvPr>
          <p:cNvSpPr>
            <a:spLocks noGrp="1"/>
          </p:cNvSpPr>
          <p:nvPr>
            <p:ph type="sldNum" sz="quarter" idx="5"/>
          </p:nvPr>
        </p:nvSpPr>
        <p:spPr/>
        <p:txBody>
          <a:bodyPr/>
          <a:lstStyle/>
          <a:p>
            <a:fld id="{CE62D102-ED8C-4AD8-BFF6-7040C3928CC0}" type="slidenum">
              <a:rPr lang="de-DE" smtClean="0"/>
              <a:t>32</a:t>
            </a:fld>
            <a:endParaRPr lang="de-DE"/>
          </a:p>
        </p:txBody>
      </p:sp>
    </p:spTree>
    <p:extLst>
      <p:ext uri="{BB962C8B-B14F-4D97-AF65-F5344CB8AC3E}">
        <p14:creationId xmlns:p14="http://schemas.microsoft.com/office/powerpoint/2010/main" val="602231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C9DC1-55F0-0736-E8E3-99AC883FFA2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9AFB1BE-6196-8EA0-A018-0953BB30954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CA7EF30-FFEA-DD27-FEBF-6CE7589055D9}"/>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DD2FC326-914F-FEB8-0323-414CBF6F4E90}"/>
              </a:ext>
            </a:extLst>
          </p:cNvPr>
          <p:cNvSpPr>
            <a:spLocks noGrp="1"/>
          </p:cNvSpPr>
          <p:nvPr>
            <p:ph type="sldNum" sz="quarter" idx="5"/>
          </p:nvPr>
        </p:nvSpPr>
        <p:spPr/>
        <p:txBody>
          <a:bodyPr/>
          <a:lstStyle/>
          <a:p>
            <a:fld id="{CE62D102-ED8C-4AD8-BFF6-7040C3928CC0}" type="slidenum">
              <a:rPr lang="de-DE" smtClean="0"/>
              <a:t>33</a:t>
            </a:fld>
            <a:endParaRPr lang="de-DE"/>
          </a:p>
        </p:txBody>
      </p:sp>
    </p:spTree>
    <p:extLst>
      <p:ext uri="{BB962C8B-B14F-4D97-AF65-F5344CB8AC3E}">
        <p14:creationId xmlns:p14="http://schemas.microsoft.com/office/powerpoint/2010/main" val="1926275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C13A-63A3-F1E9-FAE0-10B3994CBCE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C20DDD1-4CCF-92A6-6519-260D6656724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12C9C42-3E9F-C0FE-500E-106228CC9B17}"/>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71786A2E-C187-B4CC-2A1E-4D322E5E713A}"/>
              </a:ext>
            </a:extLst>
          </p:cNvPr>
          <p:cNvSpPr>
            <a:spLocks noGrp="1"/>
          </p:cNvSpPr>
          <p:nvPr>
            <p:ph type="sldNum" sz="quarter" idx="5"/>
          </p:nvPr>
        </p:nvSpPr>
        <p:spPr/>
        <p:txBody>
          <a:bodyPr/>
          <a:lstStyle/>
          <a:p>
            <a:fld id="{CE62D102-ED8C-4AD8-BFF6-7040C3928CC0}" type="slidenum">
              <a:rPr lang="de-DE" smtClean="0"/>
              <a:t>34</a:t>
            </a:fld>
            <a:endParaRPr lang="de-DE"/>
          </a:p>
        </p:txBody>
      </p:sp>
    </p:spTree>
    <p:extLst>
      <p:ext uri="{BB962C8B-B14F-4D97-AF65-F5344CB8AC3E}">
        <p14:creationId xmlns:p14="http://schemas.microsoft.com/office/powerpoint/2010/main" val="3273567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B6CD3-AED8-C998-2B31-D0944777CA6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32F1B79-1021-42E7-32D0-8FF93A42958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ED51E0-B0F6-86F2-832E-DA4AE820CFBF}"/>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A189B546-5FCD-4682-A75E-06338B655C66}"/>
              </a:ext>
            </a:extLst>
          </p:cNvPr>
          <p:cNvSpPr>
            <a:spLocks noGrp="1"/>
          </p:cNvSpPr>
          <p:nvPr>
            <p:ph type="sldNum" sz="quarter" idx="5"/>
          </p:nvPr>
        </p:nvSpPr>
        <p:spPr/>
        <p:txBody>
          <a:bodyPr/>
          <a:lstStyle/>
          <a:p>
            <a:fld id="{CE62D102-ED8C-4AD8-BFF6-7040C3928CC0}" type="slidenum">
              <a:rPr lang="de-DE" smtClean="0"/>
              <a:t>35</a:t>
            </a:fld>
            <a:endParaRPr lang="de-DE"/>
          </a:p>
        </p:txBody>
      </p:sp>
    </p:spTree>
    <p:extLst>
      <p:ext uri="{BB962C8B-B14F-4D97-AF65-F5344CB8AC3E}">
        <p14:creationId xmlns:p14="http://schemas.microsoft.com/office/powerpoint/2010/main" val="4112649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330A-3864-CC94-3E8D-A348F0D292F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4A6D5DF-A519-CA23-FAE0-8FB31E54DED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96207D6-A4A0-C48A-382C-5B1950E254DF}"/>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C4B45633-2596-5220-C854-EC0AC87FDB35}"/>
              </a:ext>
            </a:extLst>
          </p:cNvPr>
          <p:cNvSpPr>
            <a:spLocks noGrp="1"/>
          </p:cNvSpPr>
          <p:nvPr>
            <p:ph type="sldNum" sz="quarter" idx="5"/>
          </p:nvPr>
        </p:nvSpPr>
        <p:spPr/>
        <p:txBody>
          <a:bodyPr/>
          <a:lstStyle/>
          <a:p>
            <a:fld id="{CE62D102-ED8C-4AD8-BFF6-7040C3928CC0}" type="slidenum">
              <a:rPr lang="de-DE" smtClean="0"/>
              <a:t>36</a:t>
            </a:fld>
            <a:endParaRPr lang="de-DE"/>
          </a:p>
        </p:txBody>
      </p:sp>
    </p:spTree>
    <p:extLst>
      <p:ext uri="{BB962C8B-B14F-4D97-AF65-F5344CB8AC3E}">
        <p14:creationId xmlns:p14="http://schemas.microsoft.com/office/powerpoint/2010/main" val="1365866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2364C-A6E5-0FF1-F56A-F06DE281EAE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067D1D6-665E-3369-B546-43C941A789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4834322-92B4-2109-3D1B-41C7A3B3FC79}"/>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DA0D6B54-94EB-E71D-6B2E-76EED20D662A}"/>
              </a:ext>
            </a:extLst>
          </p:cNvPr>
          <p:cNvSpPr>
            <a:spLocks noGrp="1"/>
          </p:cNvSpPr>
          <p:nvPr>
            <p:ph type="sldNum" sz="quarter" idx="5"/>
          </p:nvPr>
        </p:nvSpPr>
        <p:spPr/>
        <p:txBody>
          <a:bodyPr/>
          <a:lstStyle/>
          <a:p>
            <a:fld id="{CE62D102-ED8C-4AD8-BFF6-7040C3928CC0}" type="slidenum">
              <a:rPr lang="de-DE" smtClean="0"/>
              <a:t>37</a:t>
            </a:fld>
            <a:endParaRPr lang="de-DE"/>
          </a:p>
        </p:txBody>
      </p:sp>
    </p:spTree>
    <p:extLst>
      <p:ext uri="{BB962C8B-B14F-4D97-AF65-F5344CB8AC3E}">
        <p14:creationId xmlns:p14="http://schemas.microsoft.com/office/powerpoint/2010/main" val="2117107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5E279-B38D-DDF0-CC9B-737F9A7C405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A8BC27-CF7A-8283-2E95-CCB2F01F388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5417F18-85F9-0086-B30E-5AF6A5319788}"/>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38123D8B-053E-08D1-3147-EBA8AA862B49}"/>
              </a:ext>
            </a:extLst>
          </p:cNvPr>
          <p:cNvSpPr>
            <a:spLocks noGrp="1"/>
          </p:cNvSpPr>
          <p:nvPr>
            <p:ph type="sldNum" sz="quarter" idx="5"/>
          </p:nvPr>
        </p:nvSpPr>
        <p:spPr/>
        <p:txBody>
          <a:bodyPr/>
          <a:lstStyle/>
          <a:p>
            <a:fld id="{CE62D102-ED8C-4AD8-BFF6-7040C3928CC0}" type="slidenum">
              <a:rPr lang="de-DE" smtClean="0"/>
              <a:t>38</a:t>
            </a:fld>
            <a:endParaRPr lang="de-DE"/>
          </a:p>
        </p:txBody>
      </p:sp>
    </p:spTree>
    <p:extLst>
      <p:ext uri="{BB962C8B-B14F-4D97-AF65-F5344CB8AC3E}">
        <p14:creationId xmlns:p14="http://schemas.microsoft.com/office/powerpoint/2010/main" val="2959480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4B46A-3221-3C49-F6AA-B9BAC25C45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FE332C-7CDB-2062-41AC-ADBD65CC55A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D8CAE53-E5A8-6099-31B5-277745A575C4}"/>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821ADD7E-0761-9A4F-DF51-A3707A373E63}"/>
              </a:ext>
            </a:extLst>
          </p:cNvPr>
          <p:cNvSpPr>
            <a:spLocks noGrp="1"/>
          </p:cNvSpPr>
          <p:nvPr>
            <p:ph type="sldNum" sz="quarter" idx="5"/>
          </p:nvPr>
        </p:nvSpPr>
        <p:spPr/>
        <p:txBody>
          <a:bodyPr/>
          <a:lstStyle/>
          <a:p>
            <a:fld id="{CE62D102-ED8C-4AD8-BFF6-7040C3928CC0}" type="slidenum">
              <a:rPr lang="de-DE" smtClean="0"/>
              <a:t>39</a:t>
            </a:fld>
            <a:endParaRPr lang="de-DE"/>
          </a:p>
        </p:txBody>
      </p:sp>
    </p:spTree>
    <p:extLst>
      <p:ext uri="{BB962C8B-B14F-4D97-AF65-F5344CB8AC3E}">
        <p14:creationId xmlns:p14="http://schemas.microsoft.com/office/powerpoint/2010/main" val="275066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98C0C-7845-C87E-3443-40F45F13189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B39022-006D-407E-8386-E764E5880C9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DDCB6CE-626C-0BB1-9F09-23C66643EAD4}"/>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4392EF0D-C00D-25FF-4111-5658C07DDFA9}"/>
              </a:ext>
            </a:extLst>
          </p:cNvPr>
          <p:cNvSpPr>
            <a:spLocks noGrp="1"/>
          </p:cNvSpPr>
          <p:nvPr>
            <p:ph type="sldNum" sz="quarter" idx="5"/>
          </p:nvPr>
        </p:nvSpPr>
        <p:spPr/>
        <p:txBody>
          <a:bodyPr/>
          <a:lstStyle/>
          <a:p>
            <a:fld id="{CE62D102-ED8C-4AD8-BFF6-7040C3928CC0}" type="slidenum">
              <a:rPr lang="de-DE" smtClean="0"/>
              <a:t>4</a:t>
            </a:fld>
            <a:endParaRPr lang="de-DE"/>
          </a:p>
        </p:txBody>
      </p:sp>
    </p:spTree>
    <p:extLst>
      <p:ext uri="{BB962C8B-B14F-4D97-AF65-F5344CB8AC3E}">
        <p14:creationId xmlns:p14="http://schemas.microsoft.com/office/powerpoint/2010/main" val="2956750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8E76-2B62-A953-BC1E-0B81F83DF2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5C4CA3C-F8C6-8F6F-1A88-3B200AC17E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3530074-8A10-34D0-4C7F-BB483DD1BD05}"/>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BDD6B957-3EE1-106C-B083-51B8BDD8949E}"/>
              </a:ext>
            </a:extLst>
          </p:cNvPr>
          <p:cNvSpPr>
            <a:spLocks noGrp="1"/>
          </p:cNvSpPr>
          <p:nvPr>
            <p:ph type="sldNum" sz="quarter" idx="5"/>
          </p:nvPr>
        </p:nvSpPr>
        <p:spPr/>
        <p:txBody>
          <a:bodyPr/>
          <a:lstStyle/>
          <a:p>
            <a:fld id="{CE62D102-ED8C-4AD8-BFF6-7040C3928CC0}" type="slidenum">
              <a:rPr lang="de-DE" smtClean="0"/>
              <a:t>40</a:t>
            </a:fld>
            <a:endParaRPr lang="de-DE"/>
          </a:p>
        </p:txBody>
      </p:sp>
    </p:spTree>
    <p:extLst>
      <p:ext uri="{BB962C8B-B14F-4D97-AF65-F5344CB8AC3E}">
        <p14:creationId xmlns:p14="http://schemas.microsoft.com/office/powerpoint/2010/main" val="228536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5E370-E36A-FD47-ADA8-EA6442AAC19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7575A9A-7FA7-7267-ED4D-60B132D819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258E44-DB3F-AEF1-0A43-FCFA08FF9425}"/>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BC643857-88E1-FC91-75A7-2E37048B2C83}"/>
              </a:ext>
            </a:extLst>
          </p:cNvPr>
          <p:cNvSpPr>
            <a:spLocks noGrp="1"/>
          </p:cNvSpPr>
          <p:nvPr>
            <p:ph type="sldNum" sz="quarter" idx="5"/>
          </p:nvPr>
        </p:nvSpPr>
        <p:spPr/>
        <p:txBody>
          <a:bodyPr/>
          <a:lstStyle/>
          <a:p>
            <a:fld id="{CE62D102-ED8C-4AD8-BFF6-7040C3928CC0}" type="slidenum">
              <a:rPr lang="de-DE" smtClean="0"/>
              <a:t>41</a:t>
            </a:fld>
            <a:endParaRPr lang="de-DE"/>
          </a:p>
        </p:txBody>
      </p:sp>
    </p:spTree>
    <p:extLst>
      <p:ext uri="{BB962C8B-B14F-4D97-AF65-F5344CB8AC3E}">
        <p14:creationId xmlns:p14="http://schemas.microsoft.com/office/powerpoint/2010/main" val="2870786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42</a:t>
            </a:fld>
            <a:endParaRPr lang="de-DE"/>
          </a:p>
        </p:txBody>
      </p:sp>
    </p:spTree>
    <p:extLst>
      <p:ext uri="{BB962C8B-B14F-4D97-AF65-F5344CB8AC3E}">
        <p14:creationId xmlns:p14="http://schemas.microsoft.com/office/powerpoint/2010/main" val="255785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41D49-8E7A-01FB-78ED-17C8B7DFD5C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5F87173-35FE-FCF1-8C44-050CDED07FF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6FA6DAC-0861-526C-4213-452888BC37E9}"/>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5163E94D-E0AD-D032-B87F-274D4C2D295F}"/>
              </a:ext>
            </a:extLst>
          </p:cNvPr>
          <p:cNvSpPr>
            <a:spLocks noGrp="1"/>
          </p:cNvSpPr>
          <p:nvPr>
            <p:ph type="sldNum" sz="quarter" idx="5"/>
          </p:nvPr>
        </p:nvSpPr>
        <p:spPr/>
        <p:txBody>
          <a:bodyPr/>
          <a:lstStyle/>
          <a:p>
            <a:fld id="{CE62D102-ED8C-4AD8-BFF6-7040C3928CC0}" type="slidenum">
              <a:rPr lang="de-DE" smtClean="0"/>
              <a:t>5</a:t>
            </a:fld>
            <a:endParaRPr lang="de-DE"/>
          </a:p>
        </p:txBody>
      </p:sp>
    </p:spTree>
    <p:extLst>
      <p:ext uri="{BB962C8B-B14F-4D97-AF65-F5344CB8AC3E}">
        <p14:creationId xmlns:p14="http://schemas.microsoft.com/office/powerpoint/2010/main" val="355989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AC7B3-62B4-FEFF-54E6-51A3A39B9E1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84CB04E-B175-CB8F-35D6-9B79AA485EC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7961325-5D71-BFC3-93A0-588B1A9BF7D9}"/>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4FA9051C-7A46-1D0B-24AA-CCF95E88D667}"/>
              </a:ext>
            </a:extLst>
          </p:cNvPr>
          <p:cNvSpPr>
            <a:spLocks noGrp="1"/>
          </p:cNvSpPr>
          <p:nvPr>
            <p:ph type="sldNum" sz="quarter" idx="5"/>
          </p:nvPr>
        </p:nvSpPr>
        <p:spPr/>
        <p:txBody>
          <a:bodyPr/>
          <a:lstStyle/>
          <a:p>
            <a:fld id="{CE62D102-ED8C-4AD8-BFF6-7040C3928CC0}" type="slidenum">
              <a:rPr lang="de-DE" smtClean="0"/>
              <a:t>6</a:t>
            </a:fld>
            <a:endParaRPr lang="de-DE"/>
          </a:p>
        </p:txBody>
      </p:sp>
    </p:spTree>
    <p:extLst>
      <p:ext uri="{BB962C8B-B14F-4D97-AF65-F5344CB8AC3E}">
        <p14:creationId xmlns:p14="http://schemas.microsoft.com/office/powerpoint/2010/main" val="246491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124BF-7982-9B43-E4C2-9F8BFC3689B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CD439C5-2F34-EC37-9282-D7BA77FFF74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9F5F368-D881-050A-13C1-7CB212072751}"/>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DA9B241D-60F0-5F94-90AB-703E6A300465}"/>
              </a:ext>
            </a:extLst>
          </p:cNvPr>
          <p:cNvSpPr>
            <a:spLocks noGrp="1"/>
          </p:cNvSpPr>
          <p:nvPr>
            <p:ph type="sldNum" sz="quarter" idx="5"/>
          </p:nvPr>
        </p:nvSpPr>
        <p:spPr/>
        <p:txBody>
          <a:bodyPr/>
          <a:lstStyle/>
          <a:p>
            <a:fld id="{CE62D102-ED8C-4AD8-BFF6-7040C3928CC0}" type="slidenum">
              <a:rPr lang="de-DE" smtClean="0"/>
              <a:t>7</a:t>
            </a:fld>
            <a:endParaRPr lang="de-DE"/>
          </a:p>
        </p:txBody>
      </p:sp>
    </p:spTree>
    <p:extLst>
      <p:ext uri="{BB962C8B-B14F-4D97-AF65-F5344CB8AC3E}">
        <p14:creationId xmlns:p14="http://schemas.microsoft.com/office/powerpoint/2010/main" val="143617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5D83-4E21-ECD3-799F-B37BA00B43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CC137C-95AA-A5B0-EF1D-326FFFE2D0A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36FA473-177A-9C31-0441-4C6A36789A06}"/>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4F74A497-4F1C-C66C-CD27-B2D42D023D6F}"/>
              </a:ext>
            </a:extLst>
          </p:cNvPr>
          <p:cNvSpPr>
            <a:spLocks noGrp="1"/>
          </p:cNvSpPr>
          <p:nvPr>
            <p:ph type="sldNum" sz="quarter" idx="5"/>
          </p:nvPr>
        </p:nvSpPr>
        <p:spPr/>
        <p:txBody>
          <a:bodyPr/>
          <a:lstStyle/>
          <a:p>
            <a:fld id="{CE62D102-ED8C-4AD8-BFF6-7040C3928CC0}" type="slidenum">
              <a:rPr lang="de-DE" smtClean="0"/>
              <a:t>8</a:t>
            </a:fld>
            <a:endParaRPr lang="de-DE"/>
          </a:p>
        </p:txBody>
      </p:sp>
    </p:spTree>
    <p:extLst>
      <p:ext uri="{BB962C8B-B14F-4D97-AF65-F5344CB8AC3E}">
        <p14:creationId xmlns:p14="http://schemas.microsoft.com/office/powerpoint/2010/main" val="131036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E86D2-2C27-C86D-7794-87089A9C941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BF3C0E9-6E69-E2C3-89AA-68713A0C3F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980A12-3874-A6CE-8040-F355AD870A51}"/>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B3EFBCAE-DA41-64CD-B3EE-90EF041C83AC}"/>
              </a:ext>
            </a:extLst>
          </p:cNvPr>
          <p:cNvSpPr>
            <a:spLocks noGrp="1"/>
          </p:cNvSpPr>
          <p:nvPr>
            <p:ph type="sldNum" sz="quarter" idx="5"/>
          </p:nvPr>
        </p:nvSpPr>
        <p:spPr/>
        <p:txBody>
          <a:bodyPr/>
          <a:lstStyle/>
          <a:p>
            <a:fld id="{CE62D102-ED8C-4AD8-BFF6-7040C3928CC0}" type="slidenum">
              <a:rPr lang="de-DE" smtClean="0"/>
              <a:t>9</a:t>
            </a:fld>
            <a:endParaRPr lang="de-DE"/>
          </a:p>
        </p:txBody>
      </p:sp>
    </p:spTree>
    <p:extLst>
      <p:ext uri="{BB962C8B-B14F-4D97-AF65-F5344CB8AC3E}">
        <p14:creationId xmlns:p14="http://schemas.microsoft.com/office/powerpoint/2010/main" val="123292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09D8C-D17F-40C1-9960-C901050833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F2FCDAD-2EF1-48D5-93AB-66FC7580F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B8A9647-B25D-48AB-85AB-63B3FDF34975}"/>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5" name="Fußzeilenplatzhalter 4">
            <a:extLst>
              <a:ext uri="{FF2B5EF4-FFF2-40B4-BE49-F238E27FC236}">
                <a16:creationId xmlns:a16="http://schemas.microsoft.com/office/drawing/2014/main" id="{C6A8FE7D-C6C5-4AF5-9E20-E4D611D9F4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28CEAA-F0AA-4EBC-8684-36AF5E4DDC2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72139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7BD9C-D9F3-400A-8CFF-401601F12F6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6D15F60-2565-4CA6-9B06-8BF3E272EC7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8B3FCF-2CAA-4A2F-814E-96EA1333AA51}"/>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5" name="Fußzeilenplatzhalter 4">
            <a:extLst>
              <a:ext uri="{FF2B5EF4-FFF2-40B4-BE49-F238E27FC236}">
                <a16:creationId xmlns:a16="http://schemas.microsoft.com/office/drawing/2014/main" id="{2850D9AC-1F63-48F9-BEDF-0B004727D8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CD74FE-FF0D-456C-BD34-53C0BD1AF578}"/>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413361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9253249-D94C-4414-A53F-B6289404A1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14984CF-43F8-4C47-89C9-522B01B484F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C3A2EB5-2872-48DB-893C-20BD09C1456F}"/>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5" name="Fußzeilenplatzhalter 4">
            <a:extLst>
              <a:ext uri="{FF2B5EF4-FFF2-40B4-BE49-F238E27FC236}">
                <a16:creationId xmlns:a16="http://schemas.microsoft.com/office/drawing/2014/main" id="{25113045-1971-4032-984B-B124DDAAAE6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E9476-2AFD-42D9-944F-3C7C1680F366}"/>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424072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E0945-4E4E-43FC-9DC4-FC2AC363D73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BD243B9-546C-4165-8122-4A32610B155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621E0C-4B83-4452-AED3-06C84E19A017}"/>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5" name="Fußzeilenplatzhalter 4">
            <a:extLst>
              <a:ext uri="{FF2B5EF4-FFF2-40B4-BE49-F238E27FC236}">
                <a16:creationId xmlns:a16="http://schemas.microsoft.com/office/drawing/2014/main" id="{A45E0B01-CF94-451E-B24D-6AA2DFC4CD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A58A82B-E8A6-457D-BD88-5D57F8F0FF9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60187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D4C8A-53F9-457E-805F-88AA8778B3F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49BB81-1498-49C2-B769-21601D157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5439931-9EA2-4C7C-B8A2-1DE8BDD8C90B}"/>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5" name="Fußzeilenplatzhalter 4">
            <a:extLst>
              <a:ext uri="{FF2B5EF4-FFF2-40B4-BE49-F238E27FC236}">
                <a16:creationId xmlns:a16="http://schemas.microsoft.com/office/drawing/2014/main" id="{C17AD10E-37D4-40B4-946F-9AD0BDFA2FA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5A8145-9ECA-46BF-8551-8593717C75E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78997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DDD24-ED27-406C-8189-F7DC13BF6CA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A8A712-A4A7-46C2-B732-04A4C2A9141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AD2D496-607B-444C-B5D3-3DF4C6F9825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F9E06D4-913B-468B-A719-9B116A82BB0D}"/>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6" name="Fußzeilenplatzhalter 5">
            <a:extLst>
              <a:ext uri="{FF2B5EF4-FFF2-40B4-BE49-F238E27FC236}">
                <a16:creationId xmlns:a16="http://schemas.microsoft.com/office/drawing/2014/main" id="{EC02B5A8-D2A8-4FE5-911D-A41A0B1416C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BF64F7F-881A-4090-AB6F-63AC55AB167E}"/>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68144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3F02E-A78D-4BBD-B7B8-718F5D99023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2C6E704-DF67-46DD-BEC6-6F6D04FCC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EB8707-F719-4D63-B65C-7474EA7C6D1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A82921A-4C61-48EA-A3AE-8D6586C44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3322621-6785-47C1-A960-FAE609399E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E64BD54-57E8-4B79-A70E-EBB0B4489401}"/>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8" name="Fußzeilenplatzhalter 7">
            <a:extLst>
              <a:ext uri="{FF2B5EF4-FFF2-40B4-BE49-F238E27FC236}">
                <a16:creationId xmlns:a16="http://schemas.microsoft.com/office/drawing/2014/main" id="{288E0EA3-2785-490C-8499-CF18E7BDAB0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5D8923-4C87-47B3-B02A-B791E71BB16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03141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6449-671A-41C3-A4E8-264C7AD98D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2CF2108-F81A-4E8A-8A8C-87BC2C0DA60C}"/>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4" name="Fußzeilenplatzhalter 3">
            <a:extLst>
              <a:ext uri="{FF2B5EF4-FFF2-40B4-BE49-F238E27FC236}">
                <a16:creationId xmlns:a16="http://schemas.microsoft.com/office/drawing/2014/main" id="{2762A6B1-79A6-4BC7-BD39-2B77D23D890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85CB9DC-17FB-4AD8-831F-F3B385F5689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208921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031E6E3-BFA0-4F8E-A5B9-F86CA6EF488F}"/>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3" name="Fußzeilenplatzhalter 2">
            <a:extLst>
              <a:ext uri="{FF2B5EF4-FFF2-40B4-BE49-F238E27FC236}">
                <a16:creationId xmlns:a16="http://schemas.microsoft.com/office/drawing/2014/main" id="{2C589303-DFCD-424B-AB91-C1F6A616A73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EEB0FDA-0E7D-4A5E-8034-95B4A3CE7B4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200328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193B2-447E-4376-850E-94B24105A3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48FB7EA-A96E-492E-A6A3-CD7E449AD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7EF09B2-93D8-46CD-8F07-28FB50DF5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B14A11-CE36-4739-976D-8F2BD2F8F50C}"/>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6" name="Fußzeilenplatzhalter 5">
            <a:extLst>
              <a:ext uri="{FF2B5EF4-FFF2-40B4-BE49-F238E27FC236}">
                <a16:creationId xmlns:a16="http://schemas.microsoft.com/office/drawing/2014/main" id="{CEBB6518-D1E3-4078-BBC0-2BCFD64CBBC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61A504F-BA42-43F3-A07E-12363327A147}"/>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33954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87C88-AFEC-4375-9C39-A3BD0D2F05A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5BD4EED-78EE-4126-A3DB-D5067AEB3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E32A398-06DB-4611-9DC5-9DF538473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2DCF5C-0F75-4880-88A6-9E19542F07A0}"/>
              </a:ext>
            </a:extLst>
          </p:cNvPr>
          <p:cNvSpPr>
            <a:spLocks noGrp="1"/>
          </p:cNvSpPr>
          <p:nvPr>
            <p:ph type="dt" sz="half" idx="10"/>
          </p:nvPr>
        </p:nvSpPr>
        <p:spPr/>
        <p:txBody>
          <a:bodyPr/>
          <a:lstStyle/>
          <a:p>
            <a:fld id="{697AE748-7D4E-40E6-A0AD-934BC30056A5}" type="datetimeFigureOut">
              <a:rPr lang="de-DE" smtClean="0"/>
              <a:t>01.02.24</a:t>
            </a:fld>
            <a:endParaRPr lang="de-DE"/>
          </a:p>
        </p:txBody>
      </p:sp>
      <p:sp>
        <p:nvSpPr>
          <p:cNvPr id="6" name="Fußzeilenplatzhalter 5">
            <a:extLst>
              <a:ext uri="{FF2B5EF4-FFF2-40B4-BE49-F238E27FC236}">
                <a16:creationId xmlns:a16="http://schemas.microsoft.com/office/drawing/2014/main" id="{F0C46A71-DD45-4F3C-95E6-9BA422306A4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0DF3BC9-1EB8-42CA-BAA6-AAFE16589BE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96744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AAC2AD-9C21-4C2C-85A3-660D6119A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AD04738-F7AF-4A1F-A8F2-693409A18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E96F40D-BE78-4011-A89A-F5F5DF5CB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AE748-7D4E-40E6-A0AD-934BC30056A5}" type="datetimeFigureOut">
              <a:rPr lang="de-DE" smtClean="0"/>
              <a:t>01.02.24</a:t>
            </a:fld>
            <a:endParaRPr lang="de-DE"/>
          </a:p>
        </p:txBody>
      </p:sp>
      <p:sp>
        <p:nvSpPr>
          <p:cNvPr id="5" name="Fußzeilenplatzhalter 4">
            <a:extLst>
              <a:ext uri="{FF2B5EF4-FFF2-40B4-BE49-F238E27FC236}">
                <a16:creationId xmlns:a16="http://schemas.microsoft.com/office/drawing/2014/main" id="{249F2EB8-B21C-48DF-B01B-3924455C4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6110CD8-133C-416D-8111-312E1F665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1C434-31DD-49E2-A4ED-9B6F0DB5DE80}" type="slidenum">
              <a:rPr lang="de-DE" smtClean="0"/>
              <a:t>‹Nr.›</a:t>
            </a:fld>
            <a:endParaRPr lang="de-DE"/>
          </a:p>
        </p:txBody>
      </p:sp>
    </p:spTree>
    <p:extLst>
      <p:ext uri="{BB962C8B-B14F-4D97-AF65-F5344CB8AC3E}">
        <p14:creationId xmlns:p14="http://schemas.microsoft.com/office/powerpoint/2010/main" val="132852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nhaltsplatzhalter 29">
            <a:extLst>
              <a:ext uri="{FF2B5EF4-FFF2-40B4-BE49-F238E27FC236}">
                <a16:creationId xmlns:a16="http://schemas.microsoft.com/office/drawing/2014/main" id="{9E1AFFA6-924A-4C16-8DB9-46B1577112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el 1">
            <a:extLst>
              <a:ext uri="{FF2B5EF4-FFF2-40B4-BE49-F238E27FC236}">
                <a16:creationId xmlns:a16="http://schemas.microsoft.com/office/drawing/2014/main" id="{BF8B35B8-5CE8-45A8-B598-754888B977AD}"/>
              </a:ext>
            </a:extLst>
          </p:cNvPr>
          <p:cNvSpPr>
            <a:spLocks noGrp="1"/>
          </p:cNvSpPr>
          <p:nvPr>
            <p:ph type="title"/>
          </p:nvPr>
        </p:nvSpPr>
        <p:spPr>
          <a:xfrm>
            <a:off x="664127" y="3587474"/>
            <a:ext cx="10515600" cy="1325563"/>
          </a:xfrm>
        </p:spPr>
        <p:txBody>
          <a:bodyPr>
            <a:normAutofit/>
          </a:bodyPr>
          <a:lstStyle/>
          <a:p>
            <a:r>
              <a:rPr lang="de-DE" sz="2800" dirty="0">
                <a:solidFill>
                  <a:srgbClr val="004359"/>
                </a:solidFill>
                <a:latin typeface="Titillium Web" panose="00000500000000000000" pitchFamily="2" charset="0"/>
              </a:rPr>
              <a:t>zum Webinar </a:t>
            </a:r>
            <a:r>
              <a:rPr lang="de-DE" sz="2800" b="1" dirty="0">
                <a:solidFill>
                  <a:srgbClr val="004359"/>
                </a:solidFill>
                <a:latin typeface="Titillium Web" panose="00000500000000000000" pitchFamily="2" charset="0"/>
              </a:rPr>
              <a:t>„Reihengeschäfte in der Umsatzsteuer“</a:t>
            </a:r>
            <a:endParaRPr lang="de-DE" sz="2800" dirty="0">
              <a:solidFill>
                <a:srgbClr val="004359"/>
              </a:solidFill>
              <a:latin typeface="Titillium Web" panose="00000500000000000000" pitchFamily="2" charset="0"/>
            </a:endParaRPr>
          </a:p>
        </p:txBody>
      </p:sp>
      <p:sp>
        <p:nvSpPr>
          <p:cNvPr id="6" name="Textfeld 5">
            <a:extLst>
              <a:ext uri="{FF2B5EF4-FFF2-40B4-BE49-F238E27FC236}">
                <a16:creationId xmlns:a16="http://schemas.microsoft.com/office/drawing/2014/main" id="{3B62AD22-3F05-49EE-81C7-76FA584D5458}"/>
              </a:ext>
            </a:extLst>
          </p:cNvPr>
          <p:cNvSpPr txBox="1"/>
          <p:nvPr/>
        </p:nvSpPr>
        <p:spPr>
          <a:xfrm>
            <a:off x="494675" y="2921168"/>
            <a:ext cx="7546666" cy="1015663"/>
          </a:xfrm>
          <a:prstGeom prst="rect">
            <a:avLst/>
          </a:prstGeom>
          <a:noFill/>
        </p:spPr>
        <p:txBody>
          <a:bodyPr wrap="square" rtlCol="0" anchor="t">
            <a:spAutoFit/>
          </a:bodyPr>
          <a:lstStyle/>
          <a:p>
            <a:pPr algn="ctr"/>
            <a:r>
              <a:rPr lang="de-DE" sz="6000" b="1" dirty="0">
                <a:solidFill>
                  <a:srgbClr val="004359"/>
                </a:solidFill>
                <a:latin typeface="Titillium Web" panose="00000500000000000000" pitchFamily="2" charset="0"/>
              </a:rPr>
              <a:t>Herzlich Willkommen</a:t>
            </a:r>
          </a:p>
        </p:txBody>
      </p:sp>
      <p:sp>
        <p:nvSpPr>
          <p:cNvPr id="9" name="Rechteck 8">
            <a:extLst>
              <a:ext uri="{FF2B5EF4-FFF2-40B4-BE49-F238E27FC236}">
                <a16:creationId xmlns:a16="http://schemas.microsoft.com/office/drawing/2014/main" id="{09808BEA-BC43-4AD9-89F5-9EB85E636B88}"/>
              </a:ext>
            </a:extLst>
          </p:cNvPr>
          <p:cNvSpPr/>
          <p:nvPr/>
        </p:nvSpPr>
        <p:spPr>
          <a:xfrm>
            <a:off x="0" y="4919477"/>
            <a:ext cx="7201647" cy="850790"/>
          </a:xfrm>
          <a:prstGeom prst="rect">
            <a:avLst/>
          </a:prstGeom>
          <a:solidFill>
            <a:srgbClr val="BACF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a:solidFill>
                  <a:srgbClr val="004359"/>
                </a:solidFill>
                <a:latin typeface="Titillium Web" panose="00000500000000000000" pitchFamily="2" charset="0"/>
              </a:rPr>
              <a:t>		Gleich geht es los!</a:t>
            </a:r>
          </a:p>
        </p:txBody>
      </p:sp>
      <p:pic>
        <p:nvPicPr>
          <p:cNvPr id="17" name="Grafik 16" descr="Ein Bild, das Schild, sitzend, dunkel, Frau enthält.&#10;&#10;Automatisch generierte Beschreibung">
            <a:extLst>
              <a:ext uri="{FF2B5EF4-FFF2-40B4-BE49-F238E27FC236}">
                <a16:creationId xmlns:a16="http://schemas.microsoft.com/office/drawing/2014/main" id="{0576B265-E39A-47FB-BDAD-8C8C36190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101" y="5829913"/>
            <a:ext cx="3601206" cy="1028087"/>
          </a:xfrm>
          <a:prstGeom prst="rect">
            <a:avLst/>
          </a:prstGeom>
        </p:spPr>
      </p:pic>
      <p:sp>
        <p:nvSpPr>
          <p:cNvPr id="22" name="Gleichschenkliges Dreieck 21">
            <a:extLst>
              <a:ext uri="{FF2B5EF4-FFF2-40B4-BE49-F238E27FC236}">
                <a16:creationId xmlns:a16="http://schemas.microsoft.com/office/drawing/2014/main" id="{1485B3F1-95AD-4012-868B-9A46F6721245}"/>
              </a:ext>
            </a:extLst>
          </p:cNvPr>
          <p:cNvSpPr/>
          <p:nvPr/>
        </p:nvSpPr>
        <p:spPr>
          <a:xfrm rot="5400000">
            <a:off x="-347810" y="5260846"/>
            <a:ext cx="850789" cy="155171"/>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290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5DBD0-5C31-C510-FD87-91C9A4056149}"/>
            </a:ext>
          </a:extLst>
        </p:cNvPr>
        <p:cNvGrpSpPr/>
        <p:nvPr/>
      </p:nvGrpSpPr>
      <p:grpSpPr>
        <a:xfrm>
          <a:off x="0" y="0"/>
          <a:ext cx="0" cy="0"/>
          <a:chOff x="0" y="0"/>
          <a:chExt cx="0" cy="0"/>
        </a:xfrm>
      </p:grpSpPr>
      <p:sp>
        <p:nvSpPr>
          <p:cNvPr id="14" name="Freeform 33">
            <a:extLst>
              <a:ext uri="{FF2B5EF4-FFF2-40B4-BE49-F238E27FC236}">
                <a16:creationId xmlns:a16="http://schemas.microsoft.com/office/drawing/2014/main" id="{20C591FF-3DFA-BA7E-6BE6-9BA6060E5547}"/>
              </a:ext>
            </a:extLst>
          </p:cNvPr>
          <p:cNvSpPr>
            <a:spLocks noChangeArrowheads="1"/>
          </p:cNvSpPr>
          <p:nvPr/>
        </p:nvSpPr>
        <p:spPr bwMode="auto">
          <a:xfrm>
            <a:off x="9362118" y="3562875"/>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5" name="Freeform 33">
            <a:extLst>
              <a:ext uri="{FF2B5EF4-FFF2-40B4-BE49-F238E27FC236}">
                <a16:creationId xmlns:a16="http://schemas.microsoft.com/office/drawing/2014/main" id="{E334CFEE-7084-FCF1-0127-8D30788880CB}"/>
              </a:ext>
            </a:extLst>
          </p:cNvPr>
          <p:cNvSpPr>
            <a:spLocks noChangeArrowheads="1"/>
          </p:cNvSpPr>
          <p:nvPr/>
        </p:nvSpPr>
        <p:spPr bwMode="auto">
          <a:xfrm>
            <a:off x="8478525" y="4846693"/>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6" name="Bogen 15">
            <a:extLst>
              <a:ext uri="{FF2B5EF4-FFF2-40B4-BE49-F238E27FC236}">
                <a16:creationId xmlns:a16="http://schemas.microsoft.com/office/drawing/2014/main" id="{2777657C-C774-A121-8B5B-DBA68C923C66}"/>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21CE9DEE-84B9-A782-73E9-058744529C4A}"/>
              </a:ext>
            </a:extLst>
          </p:cNvPr>
          <p:cNvGrpSpPr/>
          <p:nvPr/>
        </p:nvGrpSpPr>
        <p:grpSpPr>
          <a:xfrm>
            <a:off x="6486064" y="290994"/>
            <a:ext cx="5705936" cy="6255730"/>
            <a:chOff x="6486064" y="337176"/>
            <a:chExt cx="5705936" cy="6255730"/>
          </a:xfrm>
        </p:grpSpPr>
        <p:grpSp>
          <p:nvGrpSpPr>
            <p:cNvPr id="26" name="Group 201">
              <a:extLst>
                <a:ext uri="{FF2B5EF4-FFF2-40B4-BE49-F238E27FC236}">
                  <a16:creationId xmlns:a16="http://schemas.microsoft.com/office/drawing/2014/main" id="{288B5436-2F0F-2075-04D5-28E38CA81F25}"/>
                </a:ext>
              </a:extLst>
            </p:cNvPr>
            <p:cNvGrpSpPr/>
            <p:nvPr/>
          </p:nvGrpSpPr>
          <p:grpSpPr>
            <a:xfrm>
              <a:off x="6486064" y="337176"/>
              <a:ext cx="5705936" cy="5992186"/>
              <a:chOff x="3000375" y="3937003"/>
              <a:chExt cx="7594601" cy="7975599"/>
            </a:xfrm>
            <a:solidFill>
              <a:srgbClr val="D8DEE4"/>
            </a:solidFill>
          </p:grpSpPr>
          <p:sp>
            <p:nvSpPr>
              <p:cNvPr id="39" name="Shape 1676">
                <a:extLst>
                  <a:ext uri="{FF2B5EF4-FFF2-40B4-BE49-F238E27FC236}">
                    <a16:creationId xmlns:a16="http://schemas.microsoft.com/office/drawing/2014/main" id="{3A508033-8914-78AC-7E69-BD0B281CAABC}"/>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0" name="Shape 1677">
                <a:extLst>
                  <a:ext uri="{FF2B5EF4-FFF2-40B4-BE49-F238E27FC236}">
                    <a16:creationId xmlns:a16="http://schemas.microsoft.com/office/drawing/2014/main" id="{6D4CBA1C-7E97-D0D9-C76A-B27C94404724}"/>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1" name="Shape 1678">
                <a:extLst>
                  <a:ext uri="{FF2B5EF4-FFF2-40B4-BE49-F238E27FC236}">
                    <a16:creationId xmlns:a16="http://schemas.microsoft.com/office/drawing/2014/main" id="{9BD32403-3515-27A4-1388-55C2F895B5DC}"/>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2" name="Shape 1679">
                <a:extLst>
                  <a:ext uri="{FF2B5EF4-FFF2-40B4-BE49-F238E27FC236}">
                    <a16:creationId xmlns:a16="http://schemas.microsoft.com/office/drawing/2014/main" id="{195413A4-F5D3-1CBE-F1A2-59730AA86015}"/>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3" name="Shape 1680">
                <a:extLst>
                  <a:ext uri="{FF2B5EF4-FFF2-40B4-BE49-F238E27FC236}">
                    <a16:creationId xmlns:a16="http://schemas.microsoft.com/office/drawing/2014/main" id="{3185E350-CC5A-E596-DA14-D12B30911EF6}"/>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4" name="Shape 1681">
                <a:extLst>
                  <a:ext uri="{FF2B5EF4-FFF2-40B4-BE49-F238E27FC236}">
                    <a16:creationId xmlns:a16="http://schemas.microsoft.com/office/drawing/2014/main" id="{8FB25094-AA35-2748-1560-7C8F7E61BFCC}"/>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5" name="Shape 1682">
                <a:extLst>
                  <a:ext uri="{FF2B5EF4-FFF2-40B4-BE49-F238E27FC236}">
                    <a16:creationId xmlns:a16="http://schemas.microsoft.com/office/drawing/2014/main" id="{CE7E469C-DE10-D4A9-6AC1-A38C57936CBB}"/>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6" name="Shape 1683">
                <a:extLst>
                  <a:ext uri="{FF2B5EF4-FFF2-40B4-BE49-F238E27FC236}">
                    <a16:creationId xmlns:a16="http://schemas.microsoft.com/office/drawing/2014/main" id="{41151CD0-3AAE-B06C-FCFE-5728FCD7C84C}"/>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7" name="Shape 1684">
                <a:extLst>
                  <a:ext uri="{FF2B5EF4-FFF2-40B4-BE49-F238E27FC236}">
                    <a16:creationId xmlns:a16="http://schemas.microsoft.com/office/drawing/2014/main" id="{FFA500DA-235E-CD56-6C3E-52A0EE2B256E}"/>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8" name="Shape 1685">
                <a:extLst>
                  <a:ext uri="{FF2B5EF4-FFF2-40B4-BE49-F238E27FC236}">
                    <a16:creationId xmlns:a16="http://schemas.microsoft.com/office/drawing/2014/main" id="{CDE31FFF-52AA-6FC4-77F2-B46DBB9DA362}"/>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9" name="Shape 1686">
                <a:extLst>
                  <a:ext uri="{FF2B5EF4-FFF2-40B4-BE49-F238E27FC236}">
                    <a16:creationId xmlns:a16="http://schemas.microsoft.com/office/drawing/2014/main" id="{E5F0F04D-1E4A-E7C3-BFB8-237805F290E4}"/>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0" name="Shape 1687">
                <a:extLst>
                  <a:ext uri="{FF2B5EF4-FFF2-40B4-BE49-F238E27FC236}">
                    <a16:creationId xmlns:a16="http://schemas.microsoft.com/office/drawing/2014/main" id="{0E45A888-761D-D6C0-9A55-6A33ABF80EE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88">
                <a:extLst>
                  <a:ext uri="{FF2B5EF4-FFF2-40B4-BE49-F238E27FC236}">
                    <a16:creationId xmlns:a16="http://schemas.microsoft.com/office/drawing/2014/main" id="{1B7F0140-CA19-EBDE-0FA0-88EB7C6C71B7}"/>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89">
                <a:extLst>
                  <a:ext uri="{FF2B5EF4-FFF2-40B4-BE49-F238E27FC236}">
                    <a16:creationId xmlns:a16="http://schemas.microsoft.com/office/drawing/2014/main" id="{82662501-C6BF-0BD6-5424-53E6CCB0E292}"/>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90">
                <a:extLst>
                  <a:ext uri="{FF2B5EF4-FFF2-40B4-BE49-F238E27FC236}">
                    <a16:creationId xmlns:a16="http://schemas.microsoft.com/office/drawing/2014/main" id="{CBB6756C-B0C9-4B71-0FDF-6EF74CBDC3F3}"/>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91">
                <a:extLst>
                  <a:ext uri="{FF2B5EF4-FFF2-40B4-BE49-F238E27FC236}">
                    <a16:creationId xmlns:a16="http://schemas.microsoft.com/office/drawing/2014/main" id="{808423B7-9E27-93D0-88A2-D277C6DBD904}"/>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92">
                <a:extLst>
                  <a:ext uri="{FF2B5EF4-FFF2-40B4-BE49-F238E27FC236}">
                    <a16:creationId xmlns:a16="http://schemas.microsoft.com/office/drawing/2014/main" id="{FAEEA28C-2CFD-74F8-C82A-5D5723D93A93}"/>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93">
                <a:extLst>
                  <a:ext uri="{FF2B5EF4-FFF2-40B4-BE49-F238E27FC236}">
                    <a16:creationId xmlns:a16="http://schemas.microsoft.com/office/drawing/2014/main" id="{79AF6178-A6EC-8708-C08C-71429AC694C8}"/>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94">
                <a:extLst>
                  <a:ext uri="{FF2B5EF4-FFF2-40B4-BE49-F238E27FC236}">
                    <a16:creationId xmlns:a16="http://schemas.microsoft.com/office/drawing/2014/main" id="{9384EF36-23CE-F15F-59B9-7623B79F738C}"/>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95">
                <a:extLst>
                  <a:ext uri="{FF2B5EF4-FFF2-40B4-BE49-F238E27FC236}">
                    <a16:creationId xmlns:a16="http://schemas.microsoft.com/office/drawing/2014/main" id="{2E20CF61-0441-A560-5957-1D87CB2C5A5F}"/>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96">
                <a:extLst>
                  <a:ext uri="{FF2B5EF4-FFF2-40B4-BE49-F238E27FC236}">
                    <a16:creationId xmlns:a16="http://schemas.microsoft.com/office/drawing/2014/main" id="{378817F5-9614-DDE3-1699-3F170568A2BE}"/>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97">
                <a:extLst>
                  <a:ext uri="{FF2B5EF4-FFF2-40B4-BE49-F238E27FC236}">
                    <a16:creationId xmlns:a16="http://schemas.microsoft.com/office/drawing/2014/main" id="{3B883BFA-0F00-15BC-0566-BE1D2E616C92}"/>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98">
                <a:extLst>
                  <a:ext uri="{FF2B5EF4-FFF2-40B4-BE49-F238E27FC236}">
                    <a16:creationId xmlns:a16="http://schemas.microsoft.com/office/drawing/2014/main" id="{732ACC84-F1B9-A469-F538-4A7F0AA4F528}"/>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99">
                <a:extLst>
                  <a:ext uri="{FF2B5EF4-FFF2-40B4-BE49-F238E27FC236}">
                    <a16:creationId xmlns:a16="http://schemas.microsoft.com/office/drawing/2014/main" id="{B1E51869-BF1E-C811-EA49-6A84F8AE27E1}"/>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700">
                <a:extLst>
                  <a:ext uri="{FF2B5EF4-FFF2-40B4-BE49-F238E27FC236}">
                    <a16:creationId xmlns:a16="http://schemas.microsoft.com/office/drawing/2014/main" id="{613F25EE-413E-6A97-2DAE-2F7E51ADE292}"/>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701">
                <a:extLst>
                  <a:ext uri="{FF2B5EF4-FFF2-40B4-BE49-F238E27FC236}">
                    <a16:creationId xmlns:a16="http://schemas.microsoft.com/office/drawing/2014/main" id="{0141142D-A729-434E-2355-B636C93804AF}"/>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702">
                <a:extLst>
                  <a:ext uri="{FF2B5EF4-FFF2-40B4-BE49-F238E27FC236}">
                    <a16:creationId xmlns:a16="http://schemas.microsoft.com/office/drawing/2014/main" id="{AEFF62D5-7244-ABAF-78D4-8828F4F0AB7B}"/>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703">
                <a:extLst>
                  <a:ext uri="{FF2B5EF4-FFF2-40B4-BE49-F238E27FC236}">
                    <a16:creationId xmlns:a16="http://schemas.microsoft.com/office/drawing/2014/main" id="{7C2C5A40-9083-85E1-9126-790CC5A97F2B}"/>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704">
                <a:extLst>
                  <a:ext uri="{FF2B5EF4-FFF2-40B4-BE49-F238E27FC236}">
                    <a16:creationId xmlns:a16="http://schemas.microsoft.com/office/drawing/2014/main" id="{84837873-9B8E-F908-7910-F711D271AE5B}"/>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705">
                <a:extLst>
                  <a:ext uri="{FF2B5EF4-FFF2-40B4-BE49-F238E27FC236}">
                    <a16:creationId xmlns:a16="http://schemas.microsoft.com/office/drawing/2014/main" id="{59AF8760-ABF6-9C21-040B-6A2F35D0CDEA}"/>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706">
                <a:extLst>
                  <a:ext uri="{FF2B5EF4-FFF2-40B4-BE49-F238E27FC236}">
                    <a16:creationId xmlns:a16="http://schemas.microsoft.com/office/drawing/2014/main" id="{B31120EB-2AAF-2A7B-5CE0-E6709FC28E02}"/>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707">
                <a:extLst>
                  <a:ext uri="{FF2B5EF4-FFF2-40B4-BE49-F238E27FC236}">
                    <a16:creationId xmlns:a16="http://schemas.microsoft.com/office/drawing/2014/main" id="{CDFD8F8A-92D6-ECE1-EEE9-9AB806F4DEB1}"/>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708">
                <a:extLst>
                  <a:ext uri="{FF2B5EF4-FFF2-40B4-BE49-F238E27FC236}">
                    <a16:creationId xmlns:a16="http://schemas.microsoft.com/office/drawing/2014/main" id="{2D23DFFD-DBDC-6475-1B3A-C2A2AC368518}"/>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709">
                <a:extLst>
                  <a:ext uri="{FF2B5EF4-FFF2-40B4-BE49-F238E27FC236}">
                    <a16:creationId xmlns:a16="http://schemas.microsoft.com/office/drawing/2014/main" id="{6FC4F020-8C1F-9A59-0900-B0E3ECD25589}"/>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710">
                <a:extLst>
                  <a:ext uri="{FF2B5EF4-FFF2-40B4-BE49-F238E27FC236}">
                    <a16:creationId xmlns:a16="http://schemas.microsoft.com/office/drawing/2014/main" id="{CF277CD5-431D-4C79-1E7B-A159B5991FE6}"/>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11">
                <a:extLst>
                  <a:ext uri="{FF2B5EF4-FFF2-40B4-BE49-F238E27FC236}">
                    <a16:creationId xmlns:a16="http://schemas.microsoft.com/office/drawing/2014/main" id="{F2C9ECAE-58BF-1967-3912-7EC3D32BE0C7}"/>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12">
                <a:extLst>
                  <a:ext uri="{FF2B5EF4-FFF2-40B4-BE49-F238E27FC236}">
                    <a16:creationId xmlns:a16="http://schemas.microsoft.com/office/drawing/2014/main" id="{054B4883-3A43-A02A-47C4-4E1BCF1A566E}"/>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76" name="Shape 1713">
                <a:extLst>
                  <a:ext uri="{FF2B5EF4-FFF2-40B4-BE49-F238E27FC236}">
                    <a16:creationId xmlns:a16="http://schemas.microsoft.com/office/drawing/2014/main" id="{B974BF72-471A-2166-206A-A9F2A4830AE6}"/>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14">
                <a:extLst>
                  <a:ext uri="{FF2B5EF4-FFF2-40B4-BE49-F238E27FC236}">
                    <a16:creationId xmlns:a16="http://schemas.microsoft.com/office/drawing/2014/main" id="{B8662FD4-BD0A-AF89-A98C-D2A4D13E0363}"/>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15">
                <a:extLst>
                  <a:ext uri="{FF2B5EF4-FFF2-40B4-BE49-F238E27FC236}">
                    <a16:creationId xmlns:a16="http://schemas.microsoft.com/office/drawing/2014/main" id="{7C422258-5EE6-7DB3-585E-FCE3FFE96DFE}"/>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16">
                <a:extLst>
                  <a:ext uri="{FF2B5EF4-FFF2-40B4-BE49-F238E27FC236}">
                    <a16:creationId xmlns:a16="http://schemas.microsoft.com/office/drawing/2014/main" id="{E31307F7-63AB-5BE2-5EB2-4583CDEB85E1}"/>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17">
                <a:extLst>
                  <a:ext uri="{FF2B5EF4-FFF2-40B4-BE49-F238E27FC236}">
                    <a16:creationId xmlns:a16="http://schemas.microsoft.com/office/drawing/2014/main" id="{E91001F0-B406-99FE-08FA-7B018E470B5B}"/>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18">
                <a:extLst>
                  <a:ext uri="{FF2B5EF4-FFF2-40B4-BE49-F238E27FC236}">
                    <a16:creationId xmlns:a16="http://schemas.microsoft.com/office/drawing/2014/main" id="{A7EE15C3-04B1-F595-8D05-9887F9672522}"/>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19">
                <a:extLst>
                  <a:ext uri="{FF2B5EF4-FFF2-40B4-BE49-F238E27FC236}">
                    <a16:creationId xmlns:a16="http://schemas.microsoft.com/office/drawing/2014/main" id="{77CEE82C-136F-0568-6A84-BC342213FEBC}"/>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20">
                <a:extLst>
                  <a:ext uri="{FF2B5EF4-FFF2-40B4-BE49-F238E27FC236}">
                    <a16:creationId xmlns:a16="http://schemas.microsoft.com/office/drawing/2014/main" id="{457C76C4-0958-977A-5048-7B2783A400F9}"/>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21">
                <a:extLst>
                  <a:ext uri="{FF2B5EF4-FFF2-40B4-BE49-F238E27FC236}">
                    <a16:creationId xmlns:a16="http://schemas.microsoft.com/office/drawing/2014/main" id="{5BD3E25D-0621-11E1-95E5-9F86BC2A223E}"/>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22">
                <a:extLst>
                  <a:ext uri="{FF2B5EF4-FFF2-40B4-BE49-F238E27FC236}">
                    <a16:creationId xmlns:a16="http://schemas.microsoft.com/office/drawing/2014/main" id="{37EF4DCC-EB28-ABD7-3490-A952D9A7E22B}"/>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23">
                <a:extLst>
                  <a:ext uri="{FF2B5EF4-FFF2-40B4-BE49-F238E27FC236}">
                    <a16:creationId xmlns:a16="http://schemas.microsoft.com/office/drawing/2014/main" id="{C2B6A449-E6C9-D25D-AE8C-C29C4799D64A}"/>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7" name="Shape 1724">
                <a:extLst>
                  <a:ext uri="{FF2B5EF4-FFF2-40B4-BE49-F238E27FC236}">
                    <a16:creationId xmlns:a16="http://schemas.microsoft.com/office/drawing/2014/main" id="{87EF5AFD-13E8-D16D-97EB-753FACBD8AC1}"/>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25">
                <a:extLst>
                  <a:ext uri="{FF2B5EF4-FFF2-40B4-BE49-F238E27FC236}">
                    <a16:creationId xmlns:a16="http://schemas.microsoft.com/office/drawing/2014/main" id="{AA926C1A-B055-9E0E-9EF9-55E221E858CB}"/>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26">
                <a:extLst>
                  <a:ext uri="{FF2B5EF4-FFF2-40B4-BE49-F238E27FC236}">
                    <a16:creationId xmlns:a16="http://schemas.microsoft.com/office/drawing/2014/main" id="{3DEC8E91-0DEA-321B-C6A1-D456AD5EE1F7}"/>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27">
                <a:extLst>
                  <a:ext uri="{FF2B5EF4-FFF2-40B4-BE49-F238E27FC236}">
                    <a16:creationId xmlns:a16="http://schemas.microsoft.com/office/drawing/2014/main" id="{3996C8BD-8E6B-65AD-62F9-742E46A760B8}"/>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28">
                <a:extLst>
                  <a:ext uri="{FF2B5EF4-FFF2-40B4-BE49-F238E27FC236}">
                    <a16:creationId xmlns:a16="http://schemas.microsoft.com/office/drawing/2014/main" id="{B1DD9D48-2BBE-2F9E-36A7-A42E491E2485}"/>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92" name="Shape 1729">
                <a:extLst>
                  <a:ext uri="{FF2B5EF4-FFF2-40B4-BE49-F238E27FC236}">
                    <a16:creationId xmlns:a16="http://schemas.microsoft.com/office/drawing/2014/main" id="{5A7CEF35-DA23-DF11-D46B-32FA6BFA0D95}"/>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93" name="Shape 1730">
                <a:extLst>
                  <a:ext uri="{FF2B5EF4-FFF2-40B4-BE49-F238E27FC236}">
                    <a16:creationId xmlns:a16="http://schemas.microsoft.com/office/drawing/2014/main" id="{288527BD-9D2E-F168-BECD-73544635269F}"/>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31">
                <a:extLst>
                  <a:ext uri="{FF2B5EF4-FFF2-40B4-BE49-F238E27FC236}">
                    <a16:creationId xmlns:a16="http://schemas.microsoft.com/office/drawing/2014/main" id="{B3115C06-5965-5C8D-760A-D9678426A858}"/>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32">
                <a:extLst>
                  <a:ext uri="{FF2B5EF4-FFF2-40B4-BE49-F238E27FC236}">
                    <a16:creationId xmlns:a16="http://schemas.microsoft.com/office/drawing/2014/main" id="{D9BAB84E-4DDF-2E2C-1591-34C7F307612B}"/>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33">
                <a:extLst>
                  <a:ext uri="{FF2B5EF4-FFF2-40B4-BE49-F238E27FC236}">
                    <a16:creationId xmlns:a16="http://schemas.microsoft.com/office/drawing/2014/main" id="{DD0A0650-FF56-82EF-D982-69B499FC1C68}"/>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34">
                <a:extLst>
                  <a:ext uri="{FF2B5EF4-FFF2-40B4-BE49-F238E27FC236}">
                    <a16:creationId xmlns:a16="http://schemas.microsoft.com/office/drawing/2014/main" id="{F54A29D4-FAE9-3E10-DCAD-933373B830B5}"/>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35">
                <a:extLst>
                  <a:ext uri="{FF2B5EF4-FFF2-40B4-BE49-F238E27FC236}">
                    <a16:creationId xmlns:a16="http://schemas.microsoft.com/office/drawing/2014/main" id="{A8AD05E4-0F4E-0FAA-1620-08805932E958}"/>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36">
                <a:extLst>
                  <a:ext uri="{FF2B5EF4-FFF2-40B4-BE49-F238E27FC236}">
                    <a16:creationId xmlns:a16="http://schemas.microsoft.com/office/drawing/2014/main" id="{8AC506A8-5EDE-DBE3-F8EF-8F9802717558}"/>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37">
                <a:extLst>
                  <a:ext uri="{FF2B5EF4-FFF2-40B4-BE49-F238E27FC236}">
                    <a16:creationId xmlns:a16="http://schemas.microsoft.com/office/drawing/2014/main" id="{F71C47B2-0049-B35F-5529-34C2A98A6EAF}"/>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38">
                <a:extLst>
                  <a:ext uri="{FF2B5EF4-FFF2-40B4-BE49-F238E27FC236}">
                    <a16:creationId xmlns:a16="http://schemas.microsoft.com/office/drawing/2014/main" id="{DC6A7DFB-097B-B1BE-3A08-F1B4D7D60DD4}"/>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39">
                <a:extLst>
                  <a:ext uri="{FF2B5EF4-FFF2-40B4-BE49-F238E27FC236}">
                    <a16:creationId xmlns:a16="http://schemas.microsoft.com/office/drawing/2014/main" id="{32529757-BB1A-B811-3355-2A402DBB6C72}"/>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 name="Shape 1740">
                <a:extLst>
                  <a:ext uri="{FF2B5EF4-FFF2-40B4-BE49-F238E27FC236}">
                    <a16:creationId xmlns:a16="http://schemas.microsoft.com/office/drawing/2014/main" id="{B1B2E863-57A7-5414-B7CD-D915D9B73085}"/>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 name="Shape 1741">
                <a:extLst>
                  <a:ext uri="{FF2B5EF4-FFF2-40B4-BE49-F238E27FC236}">
                    <a16:creationId xmlns:a16="http://schemas.microsoft.com/office/drawing/2014/main" id="{54081659-AB8B-ED32-DB25-18DB2084D781}"/>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42">
                <a:extLst>
                  <a:ext uri="{FF2B5EF4-FFF2-40B4-BE49-F238E27FC236}">
                    <a16:creationId xmlns:a16="http://schemas.microsoft.com/office/drawing/2014/main" id="{FE57E946-FDD7-C3D5-EA54-3318C07DA7DF}"/>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43">
                <a:extLst>
                  <a:ext uri="{FF2B5EF4-FFF2-40B4-BE49-F238E27FC236}">
                    <a16:creationId xmlns:a16="http://schemas.microsoft.com/office/drawing/2014/main" id="{92AAD27C-1187-1F7E-AA87-934266E82FC4}"/>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44">
                <a:extLst>
                  <a:ext uri="{FF2B5EF4-FFF2-40B4-BE49-F238E27FC236}">
                    <a16:creationId xmlns:a16="http://schemas.microsoft.com/office/drawing/2014/main" id="{BE9182AD-1EC5-2FAA-5788-398226783C18}"/>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45">
                <a:extLst>
                  <a:ext uri="{FF2B5EF4-FFF2-40B4-BE49-F238E27FC236}">
                    <a16:creationId xmlns:a16="http://schemas.microsoft.com/office/drawing/2014/main" id="{C496EEEF-0F60-5A31-ACC0-20378BDE91F1}"/>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46">
                <a:extLst>
                  <a:ext uri="{FF2B5EF4-FFF2-40B4-BE49-F238E27FC236}">
                    <a16:creationId xmlns:a16="http://schemas.microsoft.com/office/drawing/2014/main" id="{CCE3750F-1682-287E-EDAA-C8366C4F5C16}"/>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47">
                <a:extLst>
                  <a:ext uri="{FF2B5EF4-FFF2-40B4-BE49-F238E27FC236}">
                    <a16:creationId xmlns:a16="http://schemas.microsoft.com/office/drawing/2014/main" id="{2EFDED00-BDE9-8BD2-6CD9-03CD558F0E86}"/>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48">
                <a:extLst>
                  <a:ext uri="{FF2B5EF4-FFF2-40B4-BE49-F238E27FC236}">
                    <a16:creationId xmlns:a16="http://schemas.microsoft.com/office/drawing/2014/main" id="{0ED7E059-1CF6-0887-2042-AEB1B0BE7BB7}"/>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49">
                <a:extLst>
                  <a:ext uri="{FF2B5EF4-FFF2-40B4-BE49-F238E27FC236}">
                    <a16:creationId xmlns:a16="http://schemas.microsoft.com/office/drawing/2014/main" id="{E46826B2-7AF5-BA2D-672F-1A7CBD089FEA}"/>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50">
                <a:extLst>
                  <a:ext uri="{FF2B5EF4-FFF2-40B4-BE49-F238E27FC236}">
                    <a16:creationId xmlns:a16="http://schemas.microsoft.com/office/drawing/2014/main" id="{7D8EBBDC-C4E3-30B0-9130-4DD10994599E}"/>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51">
                <a:extLst>
                  <a:ext uri="{FF2B5EF4-FFF2-40B4-BE49-F238E27FC236}">
                    <a16:creationId xmlns:a16="http://schemas.microsoft.com/office/drawing/2014/main" id="{A3D0DFFD-C751-34D5-5811-B7004C5E230B}"/>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52">
                <a:extLst>
                  <a:ext uri="{FF2B5EF4-FFF2-40B4-BE49-F238E27FC236}">
                    <a16:creationId xmlns:a16="http://schemas.microsoft.com/office/drawing/2014/main" id="{B80A9346-D49F-4E9C-5E8E-C0D8F8BE464B}"/>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53">
                <a:extLst>
                  <a:ext uri="{FF2B5EF4-FFF2-40B4-BE49-F238E27FC236}">
                    <a16:creationId xmlns:a16="http://schemas.microsoft.com/office/drawing/2014/main" id="{411E190D-90E4-3547-07DC-4AF3B6D01F8C}"/>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54">
                <a:extLst>
                  <a:ext uri="{FF2B5EF4-FFF2-40B4-BE49-F238E27FC236}">
                    <a16:creationId xmlns:a16="http://schemas.microsoft.com/office/drawing/2014/main" id="{1D87178A-41AD-3DF7-7C11-6CA479063014}"/>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55">
                <a:extLst>
                  <a:ext uri="{FF2B5EF4-FFF2-40B4-BE49-F238E27FC236}">
                    <a16:creationId xmlns:a16="http://schemas.microsoft.com/office/drawing/2014/main" id="{8ED66434-598E-6B38-2974-E94AB875C977}"/>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56">
                <a:extLst>
                  <a:ext uri="{FF2B5EF4-FFF2-40B4-BE49-F238E27FC236}">
                    <a16:creationId xmlns:a16="http://schemas.microsoft.com/office/drawing/2014/main" id="{F207A83E-1AD3-8ABA-DCD9-181087D0B46C}"/>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57">
                <a:extLst>
                  <a:ext uri="{FF2B5EF4-FFF2-40B4-BE49-F238E27FC236}">
                    <a16:creationId xmlns:a16="http://schemas.microsoft.com/office/drawing/2014/main" id="{FE32B7D4-60EE-D12F-F878-54948EB52ADD}"/>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58">
                <a:extLst>
                  <a:ext uri="{FF2B5EF4-FFF2-40B4-BE49-F238E27FC236}">
                    <a16:creationId xmlns:a16="http://schemas.microsoft.com/office/drawing/2014/main" id="{A7B28D68-FAE5-11B5-B382-1DC041C5B04C}"/>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59">
                <a:extLst>
                  <a:ext uri="{FF2B5EF4-FFF2-40B4-BE49-F238E27FC236}">
                    <a16:creationId xmlns:a16="http://schemas.microsoft.com/office/drawing/2014/main" id="{53C674A2-DD54-9E7E-1122-C3EDA475E63C}"/>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60">
                <a:extLst>
                  <a:ext uri="{FF2B5EF4-FFF2-40B4-BE49-F238E27FC236}">
                    <a16:creationId xmlns:a16="http://schemas.microsoft.com/office/drawing/2014/main" id="{C47947BB-201C-CAA3-33B3-494CDEB3B841}"/>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61">
                <a:extLst>
                  <a:ext uri="{FF2B5EF4-FFF2-40B4-BE49-F238E27FC236}">
                    <a16:creationId xmlns:a16="http://schemas.microsoft.com/office/drawing/2014/main" id="{6B182720-9167-6602-22DF-D1EDFA8674F9}"/>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62">
                <a:extLst>
                  <a:ext uri="{FF2B5EF4-FFF2-40B4-BE49-F238E27FC236}">
                    <a16:creationId xmlns:a16="http://schemas.microsoft.com/office/drawing/2014/main" id="{16945D8C-D445-038E-2430-DE65968B2F65}"/>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63">
                <a:extLst>
                  <a:ext uri="{FF2B5EF4-FFF2-40B4-BE49-F238E27FC236}">
                    <a16:creationId xmlns:a16="http://schemas.microsoft.com/office/drawing/2014/main" id="{2DB6E6B6-FFBD-A6C4-83A7-35B515360EFE}"/>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27" name="Shape 1764">
                <a:extLst>
                  <a:ext uri="{FF2B5EF4-FFF2-40B4-BE49-F238E27FC236}">
                    <a16:creationId xmlns:a16="http://schemas.microsoft.com/office/drawing/2014/main" id="{F8042C78-F158-599A-7019-20AA0AD4A6E0}"/>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65">
                <a:extLst>
                  <a:ext uri="{FF2B5EF4-FFF2-40B4-BE49-F238E27FC236}">
                    <a16:creationId xmlns:a16="http://schemas.microsoft.com/office/drawing/2014/main" id="{92B9EF6F-E658-B1E1-3E90-AF50ECBC48D0}"/>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66">
                <a:extLst>
                  <a:ext uri="{FF2B5EF4-FFF2-40B4-BE49-F238E27FC236}">
                    <a16:creationId xmlns:a16="http://schemas.microsoft.com/office/drawing/2014/main" id="{74DB0CEB-593F-667E-C7C2-639FC37197A9}"/>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67">
                <a:extLst>
                  <a:ext uri="{FF2B5EF4-FFF2-40B4-BE49-F238E27FC236}">
                    <a16:creationId xmlns:a16="http://schemas.microsoft.com/office/drawing/2014/main" id="{41407D6A-2816-2E76-E199-BFEC2FCB1DD3}"/>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68">
                <a:extLst>
                  <a:ext uri="{FF2B5EF4-FFF2-40B4-BE49-F238E27FC236}">
                    <a16:creationId xmlns:a16="http://schemas.microsoft.com/office/drawing/2014/main" id="{D6EF7811-A2CB-EB73-3E5E-6D247B3A9C14}"/>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69">
                <a:extLst>
                  <a:ext uri="{FF2B5EF4-FFF2-40B4-BE49-F238E27FC236}">
                    <a16:creationId xmlns:a16="http://schemas.microsoft.com/office/drawing/2014/main" id="{95BC2730-AA5D-19A0-B8AC-FADC3568FB19}"/>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70">
                <a:extLst>
                  <a:ext uri="{FF2B5EF4-FFF2-40B4-BE49-F238E27FC236}">
                    <a16:creationId xmlns:a16="http://schemas.microsoft.com/office/drawing/2014/main" id="{76C3CF0C-5384-77BB-D787-246B60E5AD8C}"/>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71">
                <a:extLst>
                  <a:ext uri="{FF2B5EF4-FFF2-40B4-BE49-F238E27FC236}">
                    <a16:creationId xmlns:a16="http://schemas.microsoft.com/office/drawing/2014/main" id="{FCBBAC13-5653-045C-8B40-27718B9C66BD}"/>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35" name="Shape 1772">
                <a:extLst>
                  <a:ext uri="{FF2B5EF4-FFF2-40B4-BE49-F238E27FC236}">
                    <a16:creationId xmlns:a16="http://schemas.microsoft.com/office/drawing/2014/main" id="{C60E1777-0E85-1AFF-B106-34A0EF4D9380}"/>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36" name="Shape 1773">
                <a:extLst>
                  <a:ext uri="{FF2B5EF4-FFF2-40B4-BE49-F238E27FC236}">
                    <a16:creationId xmlns:a16="http://schemas.microsoft.com/office/drawing/2014/main" id="{915DABA0-B06E-0BF6-B031-E177081AAFE5}"/>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74">
                <a:extLst>
                  <a:ext uri="{FF2B5EF4-FFF2-40B4-BE49-F238E27FC236}">
                    <a16:creationId xmlns:a16="http://schemas.microsoft.com/office/drawing/2014/main" id="{67945DBB-D252-FD14-3162-13814E41AB26}"/>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00ADBC"/>
              </a:solidFill>
              <a:ln>
                <a:solidFill>
                  <a:srgbClr val="00ADBC"/>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28" name="Freeform 33">
              <a:extLst>
                <a:ext uri="{FF2B5EF4-FFF2-40B4-BE49-F238E27FC236}">
                  <a16:creationId xmlns:a16="http://schemas.microsoft.com/office/drawing/2014/main" id="{45598EDC-980F-9650-D880-EB0B2DE64977}"/>
                </a:ext>
              </a:extLst>
            </p:cNvPr>
            <p:cNvSpPr>
              <a:spLocks noChangeArrowheads="1"/>
            </p:cNvSpPr>
            <p:nvPr/>
          </p:nvSpPr>
          <p:spPr bwMode="auto">
            <a:xfrm>
              <a:off x="8973596" y="2310859"/>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30" name="Freeform 33">
              <a:extLst>
                <a:ext uri="{FF2B5EF4-FFF2-40B4-BE49-F238E27FC236}">
                  <a16:creationId xmlns:a16="http://schemas.microsoft.com/office/drawing/2014/main" id="{37403A70-3D47-F764-56FE-9313DAA6D2AD}"/>
                </a:ext>
              </a:extLst>
            </p:cNvPr>
            <p:cNvSpPr>
              <a:spLocks noChangeArrowheads="1"/>
            </p:cNvSpPr>
            <p:nvPr/>
          </p:nvSpPr>
          <p:spPr bwMode="auto">
            <a:xfrm>
              <a:off x="8388334" y="4846494"/>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2" name="Bogen 31">
              <a:extLst>
                <a:ext uri="{FF2B5EF4-FFF2-40B4-BE49-F238E27FC236}">
                  <a16:creationId xmlns:a16="http://schemas.microsoft.com/office/drawing/2014/main" id="{1111A270-C597-2A75-5C55-A6691B915F0F}"/>
                </a:ext>
              </a:extLst>
            </p:cNvPr>
            <p:cNvSpPr/>
            <p:nvPr/>
          </p:nvSpPr>
          <p:spPr>
            <a:xfrm rot="15948304">
              <a:off x="7131200" y="3934209"/>
              <a:ext cx="4021597" cy="1295798"/>
            </a:xfrm>
            <a:prstGeom prst="arc">
              <a:avLst>
                <a:gd name="adj1" fmla="val 16066843"/>
                <a:gd name="adj2" fmla="val 21315808"/>
              </a:avLst>
            </a:prstGeom>
            <a:ln w="38100">
              <a:solidFill>
                <a:srgbClr val="0093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Textfeld 32">
              <a:extLst>
                <a:ext uri="{FF2B5EF4-FFF2-40B4-BE49-F238E27FC236}">
                  <a16:creationId xmlns:a16="http://schemas.microsoft.com/office/drawing/2014/main" id="{2C5270CB-CEBD-C461-462B-8A2DE123819E}"/>
                </a:ext>
              </a:extLst>
            </p:cNvPr>
            <p:cNvSpPr txBox="1"/>
            <p:nvPr/>
          </p:nvSpPr>
          <p:spPr>
            <a:xfrm>
              <a:off x="9248082" y="2151522"/>
              <a:ext cx="277042" cy="369332"/>
            </a:xfrm>
            <a:prstGeom prst="rect">
              <a:avLst/>
            </a:prstGeom>
            <a:noFill/>
          </p:spPr>
          <p:txBody>
            <a:bodyPr wrap="square" rtlCol="0">
              <a:spAutoFit/>
            </a:bodyPr>
            <a:lstStyle/>
            <a:p>
              <a:r>
                <a:rPr lang="de-DE" b="1" dirty="0">
                  <a:solidFill>
                    <a:srgbClr val="3F3F3F"/>
                  </a:solidFill>
                </a:rPr>
                <a:t>H</a:t>
              </a:r>
            </a:p>
          </p:txBody>
        </p:sp>
        <p:sp>
          <p:nvSpPr>
            <p:cNvPr id="34" name="Textfeld 33">
              <a:extLst>
                <a:ext uri="{FF2B5EF4-FFF2-40B4-BE49-F238E27FC236}">
                  <a16:creationId xmlns:a16="http://schemas.microsoft.com/office/drawing/2014/main" id="{BB23732F-EF35-2595-81CB-FC5BE531817D}"/>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35" name="Textfeld 34">
              <a:extLst>
                <a:ext uri="{FF2B5EF4-FFF2-40B4-BE49-F238E27FC236}">
                  <a16:creationId xmlns:a16="http://schemas.microsoft.com/office/drawing/2014/main" id="{87C23FCD-B67B-98C0-8B1D-85156E32D08B}"/>
                </a:ext>
              </a:extLst>
            </p:cNvPr>
            <p:cNvSpPr txBox="1"/>
            <p:nvPr/>
          </p:nvSpPr>
          <p:spPr>
            <a:xfrm>
              <a:off x="8665082" y="4628106"/>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37" name="Gerader Verbinder 135">
              <a:extLst>
                <a:ext uri="{FF2B5EF4-FFF2-40B4-BE49-F238E27FC236}">
                  <a16:creationId xmlns:a16="http://schemas.microsoft.com/office/drawing/2014/main" id="{AA4F747B-6724-3E5E-7925-B08A3F7032DC}"/>
                </a:ext>
              </a:extLst>
            </p:cNvPr>
            <p:cNvCxnSpPr>
              <a:cxnSpLocks/>
              <a:stCxn id="33" idx="2"/>
              <a:endCxn id="34" idx="0"/>
            </p:cNvCxnSpPr>
            <p:nvPr/>
          </p:nvCxnSpPr>
          <p:spPr>
            <a:xfrm>
              <a:off x="9386603" y="2520854"/>
              <a:ext cx="197852" cy="8964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Gerader Verbinder 136">
              <a:extLst>
                <a:ext uri="{FF2B5EF4-FFF2-40B4-BE49-F238E27FC236}">
                  <a16:creationId xmlns:a16="http://schemas.microsoft.com/office/drawing/2014/main" id="{CEA9A008-8D36-D0CF-FC63-28FF2285B770}"/>
                </a:ext>
              </a:extLst>
            </p:cNvPr>
            <p:cNvCxnSpPr>
              <a:cxnSpLocks/>
              <a:stCxn id="34" idx="2"/>
              <a:endCxn id="35" idx="3"/>
            </p:cNvCxnSpPr>
            <p:nvPr/>
          </p:nvCxnSpPr>
          <p:spPr>
            <a:xfrm flipH="1">
              <a:off x="8942124" y="3786604"/>
              <a:ext cx="642331" cy="102616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 name="Rechteck 1">
            <a:extLst>
              <a:ext uri="{FF2B5EF4-FFF2-40B4-BE49-F238E27FC236}">
                <a16:creationId xmlns:a16="http://schemas.microsoft.com/office/drawing/2014/main" id="{6E18D431-4267-0FAC-B953-CDC39BDE553B}"/>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2C1BBCB3-64AD-ACBD-E56F-B46B8B8C748D}"/>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10</a:t>
            </a:fld>
            <a:endParaRPr lang="de-DE" sz="1400">
              <a:solidFill>
                <a:schemeClr val="bg1"/>
              </a:solidFill>
            </a:endParaRPr>
          </a:p>
        </p:txBody>
      </p:sp>
      <p:sp>
        <p:nvSpPr>
          <p:cNvPr id="12" name="Rechteck 11">
            <a:extLst>
              <a:ext uri="{FF2B5EF4-FFF2-40B4-BE49-F238E27FC236}">
                <a16:creationId xmlns:a16="http://schemas.microsoft.com/office/drawing/2014/main" id="{44CD4C6C-EFE9-6EBC-C318-5CFEB8B46F69}"/>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7A9FF8D9-48A6-B598-F673-4EF4BAF267B0}"/>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2B606040-FF0E-88B8-7E75-23D613CCCF30}"/>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7B1F72C9-AD18-07D1-000C-47E7DC879FEB}"/>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5FDDC41A-E2B3-D7A7-2219-D38EA45ABDDB}"/>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21FF1F02-0503-E606-C6D2-37B583F3D81D}"/>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5F65F024-633D-5436-4FEE-5E05282F44C1}"/>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icture Placeholder 2">
            <a:extLst>
              <a:ext uri="{FF2B5EF4-FFF2-40B4-BE49-F238E27FC236}">
                <a16:creationId xmlns:a16="http://schemas.microsoft.com/office/drawing/2014/main" id="{08B3155E-A2C1-4C91-4B0F-B28B9C497DB1}"/>
              </a:ext>
            </a:extLst>
          </p:cNvPr>
          <p:cNvSpPr>
            <a:spLocks noGrp="1"/>
          </p:cNvSpPr>
          <p:nvPr/>
        </p:nvSpPr>
        <p:spPr>
          <a:xfrm>
            <a:off x="2025789" y="2115120"/>
            <a:ext cx="3339823" cy="4329112"/>
          </a:xfrm>
          <a:prstGeom prst="rect">
            <a:avLst/>
          </a:prstGeom>
        </p:spPr>
        <p:txBody>
          <a:bodyPr/>
          <a:lstStyle/>
          <a:p>
            <a:endParaRPr lang="de-DE"/>
          </a:p>
        </p:txBody>
      </p:sp>
      <p:sp>
        <p:nvSpPr>
          <p:cNvPr id="4" name="TextBox 203">
            <a:extLst>
              <a:ext uri="{FF2B5EF4-FFF2-40B4-BE49-F238E27FC236}">
                <a16:creationId xmlns:a16="http://schemas.microsoft.com/office/drawing/2014/main" id="{98078AC0-BB29-8A04-F002-C03AD5AE7312}"/>
              </a:ext>
            </a:extLst>
          </p:cNvPr>
          <p:cNvSpPr txBox="1"/>
          <p:nvPr/>
        </p:nvSpPr>
        <p:spPr>
          <a:xfrm>
            <a:off x="880692" y="2432297"/>
            <a:ext cx="5427672" cy="1077218"/>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Beförderung/Versendung durch den letzten Abnehmer</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5" name="Text Placeholder 7">
            <a:extLst>
              <a:ext uri="{FF2B5EF4-FFF2-40B4-BE49-F238E27FC236}">
                <a16:creationId xmlns:a16="http://schemas.microsoft.com/office/drawing/2014/main" id="{8AEC3175-9C3E-A917-FEAB-E0E61D68690E}"/>
              </a:ext>
            </a:extLst>
          </p:cNvPr>
          <p:cNvSpPr txBox="1">
            <a:spLocks/>
          </p:cNvSpPr>
          <p:nvPr/>
        </p:nvSpPr>
        <p:spPr>
          <a:xfrm>
            <a:off x="878220" y="2144191"/>
            <a:ext cx="3393957" cy="271178"/>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err="1">
                <a:solidFill>
                  <a:srgbClr val="00ADBC"/>
                </a:solidFill>
                <a:latin typeface="Calibri" panose="020F0502020204030204" pitchFamily="34" charset="0"/>
                <a:ea typeface="Lato" charset="0"/>
                <a:cs typeface="Calibri" panose="020F0502020204030204" pitchFamily="34" charset="0"/>
              </a:rPr>
              <a:t>Rechtsfolgen</a:t>
            </a:r>
            <a:endParaRPr lang="en-US" sz="1600" b="1" dirty="0">
              <a:solidFill>
                <a:srgbClr val="00ADBC"/>
              </a:solidFill>
              <a:latin typeface="Calibri" panose="020F0502020204030204" pitchFamily="34" charset="0"/>
              <a:ea typeface="Lato" charset="0"/>
              <a:cs typeface="Calibri" panose="020F0502020204030204" pitchFamily="34" charset="0"/>
            </a:endParaRPr>
          </a:p>
        </p:txBody>
      </p:sp>
      <p:grpSp>
        <p:nvGrpSpPr>
          <p:cNvPr id="6" name="Gruppieren 5">
            <a:extLst>
              <a:ext uri="{FF2B5EF4-FFF2-40B4-BE49-F238E27FC236}">
                <a16:creationId xmlns:a16="http://schemas.microsoft.com/office/drawing/2014/main" id="{0C56F773-E404-56F3-B39B-42E836F3B589}"/>
              </a:ext>
            </a:extLst>
          </p:cNvPr>
          <p:cNvGrpSpPr/>
          <p:nvPr/>
        </p:nvGrpSpPr>
        <p:grpSpPr>
          <a:xfrm>
            <a:off x="876626" y="3732464"/>
            <a:ext cx="5372232" cy="1096511"/>
            <a:chOff x="876626" y="3853549"/>
            <a:chExt cx="5372232" cy="1096511"/>
          </a:xfrm>
        </p:grpSpPr>
        <p:sp>
          <p:nvSpPr>
            <p:cNvPr id="8" name="TextBox 206">
              <a:extLst>
                <a:ext uri="{FF2B5EF4-FFF2-40B4-BE49-F238E27FC236}">
                  <a16:creationId xmlns:a16="http://schemas.microsoft.com/office/drawing/2014/main" id="{92C1B93A-2398-106D-0B59-F296BF03B948}"/>
                </a:ext>
              </a:extLst>
            </p:cNvPr>
            <p:cNvSpPr txBox="1"/>
            <p:nvPr/>
          </p:nvSpPr>
          <p:spPr>
            <a:xfrm>
              <a:off x="1377271" y="3858849"/>
              <a:ext cx="4529469" cy="400110"/>
            </a:xfrm>
            <a:prstGeom prst="rect">
              <a:avLst/>
            </a:prstGeom>
            <a:noFill/>
          </p:spPr>
          <p:txBody>
            <a:bodyPr wrap="square" rtlCol="0">
              <a:spAutoFit/>
            </a:bodyPr>
            <a:lstStyle/>
            <a:p>
              <a:r>
                <a:rPr lang="en-US" sz="2000" b="1" dirty="0" err="1">
                  <a:solidFill>
                    <a:schemeClr val="tx1">
                      <a:lumMod val="75000"/>
                      <a:lumOff val="25000"/>
                    </a:schemeClr>
                  </a:solidFill>
                  <a:latin typeface="Calibri" panose="020F0502020204030204" pitchFamily="34" charset="0"/>
                  <a:ea typeface="Lato" charset="0"/>
                  <a:cs typeface="Calibri" panose="020F0502020204030204" pitchFamily="34" charset="0"/>
                </a:rPr>
                <a:t>Sachverhalt</a:t>
              </a:r>
              <a:endParaRPr lang="en-US" sz="2000" b="1" dirty="0">
                <a:solidFill>
                  <a:schemeClr val="tx1">
                    <a:lumMod val="75000"/>
                    <a:lumOff val="25000"/>
                  </a:schemeClr>
                </a:solidFill>
                <a:latin typeface="Calibri" panose="020F0502020204030204" pitchFamily="34" charset="0"/>
                <a:ea typeface="Lato" charset="0"/>
                <a:cs typeface="Calibri" panose="020F0502020204030204" pitchFamily="34" charset="0"/>
              </a:endParaRPr>
            </a:p>
          </p:txBody>
        </p:sp>
        <p:sp>
          <p:nvSpPr>
            <p:cNvPr id="9" name="7 CuadroTexto">
              <a:extLst>
                <a:ext uri="{FF2B5EF4-FFF2-40B4-BE49-F238E27FC236}">
                  <a16:creationId xmlns:a16="http://schemas.microsoft.com/office/drawing/2014/main" id="{F74618C8-A1E2-AE1E-1E1F-388A6A34CD96}"/>
                </a:ext>
              </a:extLst>
            </p:cNvPr>
            <p:cNvSpPr txBox="1"/>
            <p:nvPr/>
          </p:nvSpPr>
          <p:spPr>
            <a:xfrm>
              <a:off x="1388589" y="4005699"/>
              <a:ext cx="4860269" cy="944361"/>
            </a:xfrm>
            <a:prstGeom prst="rect">
              <a:avLst/>
            </a:prstGeom>
            <a:noFill/>
          </p:spPr>
          <p:txBody>
            <a:bodyPr wrap="square">
              <a:spAutoFit/>
            </a:bodyPr>
            <a:lstStyle/>
            <a:p>
              <a:pPr>
                <a:lnSpc>
                  <a:spcPts val="128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2000"/>
                </a:lnSpc>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Ein Gegenstand wird durch den letzten Abnehmer in der Reihe (Kunde K) befördert oder versendet (sog. Abholfall).</a:t>
              </a:r>
            </a:p>
            <a:p>
              <a:pPr>
                <a:lnSpc>
                  <a:spcPts val="128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p:txBody>
        </p:sp>
        <p:sp>
          <p:nvSpPr>
            <p:cNvPr id="11" name="Textfeld 10">
              <a:extLst>
                <a:ext uri="{FF2B5EF4-FFF2-40B4-BE49-F238E27FC236}">
                  <a16:creationId xmlns:a16="http://schemas.microsoft.com/office/drawing/2014/main" id="{E4A69563-76EC-C3E3-C08F-FD64ADD09521}"/>
                </a:ext>
              </a:extLst>
            </p:cNvPr>
            <p:cNvSpPr txBox="1"/>
            <p:nvPr/>
          </p:nvSpPr>
          <p:spPr>
            <a:xfrm>
              <a:off x="876626" y="3853549"/>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grpSp>
      <p:grpSp>
        <p:nvGrpSpPr>
          <p:cNvPr id="138" name="Gruppieren 137">
            <a:extLst>
              <a:ext uri="{FF2B5EF4-FFF2-40B4-BE49-F238E27FC236}">
                <a16:creationId xmlns:a16="http://schemas.microsoft.com/office/drawing/2014/main" id="{D3E1ED09-B58D-A1F8-C92C-C75B620D16E3}"/>
              </a:ext>
            </a:extLst>
          </p:cNvPr>
          <p:cNvGrpSpPr/>
          <p:nvPr/>
        </p:nvGrpSpPr>
        <p:grpSpPr>
          <a:xfrm>
            <a:off x="878220" y="4783709"/>
            <a:ext cx="5401600" cy="1637600"/>
            <a:chOff x="878220" y="4904794"/>
            <a:chExt cx="5401600" cy="1637600"/>
          </a:xfrm>
        </p:grpSpPr>
        <p:sp>
          <p:nvSpPr>
            <p:cNvPr id="139" name="TextBox 209">
              <a:extLst>
                <a:ext uri="{FF2B5EF4-FFF2-40B4-BE49-F238E27FC236}">
                  <a16:creationId xmlns:a16="http://schemas.microsoft.com/office/drawing/2014/main" id="{961987AA-89F0-F11A-DF87-524323FBA00B}"/>
                </a:ext>
              </a:extLst>
            </p:cNvPr>
            <p:cNvSpPr txBox="1"/>
            <p:nvPr/>
          </p:nvSpPr>
          <p:spPr>
            <a:xfrm>
              <a:off x="1388589" y="4969064"/>
              <a:ext cx="4408051" cy="400110"/>
            </a:xfrm>
            <a:prstGeom prst="rect">
              <a:avLst/>
            </a:prstGeom>
            <a:noFill/>
          </p:spPr>
          <p:txBody>
            <a:bodyPr wrap="square" rtlCol="0">
              <a:spAutoFit/>
            </a:bodyPr>
            <a:lstStyle/>
            <a:p>
              <a:r>
                <a:rPr lang="en-US" sz="2000" b="1" dirty="0" err="1">
                  <a:solidFill>
                    <a:schemeClr val="tx1">
                      <a:lumMod val="75000"/>
                      <a:lumOff val="25000"/>
                    </a:schemeClr>
                  </a:solidFill>
                  <a:latin typeface="Calibri" panose="020F0502020204030204" pitchFamily="34" charset="0"/>
                  <a:ea typeface="Lato" charset="0"/>
                  <a:cs typeface="Calibri" panose="020F0502020204030204" pitchFamily="34" charset="0"/>
                </a:rPr>
                <a:t>Lösung</a:t>
              </a:r>
              <a:endParaRPr lang="en-US" sz="2000" b="1" dirty="0">
                <a:solidFill>
                  <a:schemeClr val="tx1">
                    <a:lumMod val="75000"/>
                    <a:lumOff val="25000"/>
                  </a:schemeClr>
                </a:solidFill>
                <a:latin typeface="Calibri" panose="020F0502020204030204" pitchFamily="34" charset="0"/>
                <a:ea typeface="Lato" charset="0"/>
                <a:cs typeface="Calibri" panose="020F0502020204030204" pitchFamily="34" charset="0"/>
              </a:endParaRPr>
            </a:p>
          </p:txBody>
        </p:sp>
        <p:sp>
          <p:nvSpPr>
            <p:cNvPr id="140" name="Textfeld 139">
              <a:extLst>
                <a:ext uri="{FF2B5EF4-FFF2-40B4-BE49-F238E27FC236}">
                  <a16:creationId xmlns:a16="http://schemas.microsoft.com/office/drawing/2014/main" id="{7A3CDB74-A525-A24D-45BA-005CF7515592}"/>
                </a:ext>
              </a:extLst>
            </p:cNvPr>
            <p:cNvSpPr txBox="1"/>
            <p:nvPr/>
          </p:nvSpPr>
          <p:spPr>
            <a:xfrm>
              <a:off x="878220" y="4904794"/>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2</a:t>
              </a:r>
              <a:endParaRPr lang="de-DE" b="1" dirty="0">
                <a:solidFill>
                  <a:srgbClr val="00ADBC"/>
                </a:solidFill>
                <a:latin typeface="Segoe UI" panose="020B0502040204020203" pitchFamily="34" charset="0"/>
                <a:cs typeface="Segoe UI" panose="020B0502040204020203" pitchFamily="34" charset="0"/>
              </a:endParaRPr>
            </a:p>
          </p:txBody>
        </p:sp>
        <p:sp>
          <p:nvSpPr>
            <p:cNvPr id="141" name="7 CuadroTexto">
              <a:extLst>
                <a:ext uri="{FF2B5EF4-FFF2-40B4-BE49-F238E27FC236}">
                  <a16:creationId xmlns:a16="http://schemas.microsoft.com/office/drawing/2014/main" id="{AA4EA494-A44A-6BFE-B506-C4C4E007B02C}"/>
                </a:ext>
              </a:extLst>
            </p:cNvPr>
            <p:cNvSpPr txBox="1"/>
            <p:nvPr/>
          </p:nvSpPr>
          <p:spPr>
            <a:xfrm>
              <a:off x="1419551" y="5008128"/>
              <a:ext cx="4860269" cy="1534266"/>
            </a:xfrm>
            <a:prstGeom prst="rect">
              <a:avLst/>
            </a:prstGeom>
            <a:noFill/>
          </p:spPr>
          <p:txBody>
            <a:bodyPr wrap="square">
              <a:spAutoFit/>
            </a:bodyPr>
            <a:lstStyle/>
            <a:p>
              <a:pPr>
                <a:lnSpc>
                  <a:spcPts val="128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1280"/>
                </a:lnSpc>
                <a:defRPr/>
              </a:pPr>
              <a:endParaRPr lang="en-US" sz="1400" dirty="0">
                <a:solidFill>
                  <a:schemeClr val="bg2">
                    <a:lumMod val="25000"/>
                  </a:schemeClr>
                </a:solidFill>
                <a:latin typeface="Lato" charset="0"/>
                <a:ea typeface="Lato" charset="0"/>
                <a:cs typeface="Lato" charset="0"/>
              </a:endParaRPr>
            </a:p>
            <a:p>
              <a:pPr>
                <a:lnSpc>
                  <a:spcPts val="2000"/>
                </a:lnSpc>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Die Warenbewegung ist der Lieferung von Unternehmer U an Kunde K zuzurechnen – diese Lieferung ist die bewegte Lieferung, § 3 Abs. 6a Satz 3 UStG.</a:t>
              </a:r>
            </a:p>
            <a:p>
              <a:pPr>
                <a:lnSpc>
                  <a:spcPts val="1280"/>
                </a:lnSpc>
                <a:defRPr/>
              </a:pPr>
              <a:endParaRPr lang="en-US" sz="1400" dirty="0">
                <a:solidFill>
                  <a:schemeClr val="bg2">
                    <a:lumMod val="25000"/>
                  </a:schemeClr>
                </a:solidFill>
                <a:latin typeface="Lato" charset="0"/>
                <a:ea typeface="Lato" charset="0"/>
                <a:cs typeface="Lato" charset="0"/>
              </a:endParaRPr>
            </a:p>
            <a:p>
              <a:pPr>
                <a:lnSpc>
                  <a:spcPts val="128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p:txBody>
        </p:sp>
      </p:grpSp>
    </p:spTree>
    <p:extLst>
      <p:ext uri="{BB962C8B-B14F-4D97-AF65-F5344CB8AC3E}">
        <p14:creationId xmlns:p14="http://schemas.microsoft.com/office/powerpoint/2010/main" val="125715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74026-CE13-C258-7EC4-259ED6B99FC6}"/>
            </a:ext>
          </a:extLst>
        </p:cNvPr>
        <p:cNvGrpSpPr/>
        <p:nvPr/>
      </p:nvGrpSpPr>
      <p:grpSpPr>
        <a:xfrm>
          <a:off x="0" y="0"/>
          <a:ext cx="0" cy="0"/>
          <a:chOff x="0" y="0"/>
          <a:chExt cx="0" cy="0"/>
        </a:xfrm>
      </p:grpSpPr>
      <p:sp>
        <p:nvSpPr>
          <p:cNvPr id="14" name="Freeform 33">
            <a:extLst>
              <a:ext uri="{FF2B5EF4-FFF2-40B4-BE49-F238E27FC236}">
                <a16:creationId xmlns:a16="http://schemas.microsoft.com/office/drawing/2014/main" id="{1FC92F14-74C3-9510-08E7-86587BC3DB39}"/>
              </a:ext>
            </a:extLst>
          </p:cNvPr>
          <p:cNvSpPr>
            <a:spLocks noChangeArrowheads="1"/>
          </p:cNvSpPr>
          <p:nvPr/>
        </p:nvSpPr>
        <p:spPr bwMode="auto">
          <a:xfrm>
            <a:off x="9362118" y="3562875"/>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5" name="Freeform 33">
            <a:extLst>
              <a:ext uri="{FF2B5EF4-FFF2-40B4-BE49-F238E27FC236}">
                <a16:creationId xmlns:a16="http://schemas.microsoft.com/office/drawing/2014/main" id="{F3527BD7-96CD-96B4-B5D9-BBCD47482347}"/>
              </a:ext>
            </a:extLst>
          </p:cNvPr>
          <p:cNvSpPr>
            <a:spLocks noChangeArrowheads="1"/>
          </p:cNvSpPr>
          <p:nvPr/>
        </p:nvSpPr>
        <p:spPr bwMode="auto">
          <a:xfrm>
            <a:off x="8478525" y="4846693"/>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6" name="Bogen 15">
            <a:extLst>
              <a:ext uri="{FF2B5EF4-FFF2-40B4-BE49-F238E27FC236}">
                <a16:creationId xmlns:a16="http://schemas.microsoft.com/office/drawing/2014/main" id="{81AD2401-7357-2F0A-4AD8-7A2E8D203404}"/>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1AB7193B-E78A-07CF-5B5B-026E9054F73F}"/>
              </a:ext>
            </a:extLst>
          </p:cNvPr>
          <p:cNvGrpSpPr/>
          <p:nvPr/>
        </p:nvGrpSpPr>
        <p:grpSpPr>
          <a:xfrm>
            <a:off x="6486064" y="290994"/>
            <a:ext cx="5705936" cy="6255730"/>
            <a:chOff x="6486064" y="337176"/>
            <a:chExt cx="5705936" cy="6255730"/>
          </a:xfrm>
        </p:grpSpPr>
        <p:grpSp>
          <p:nvGrpSpPr>
            <p:cNvPr id="26" name="Group 201">
              <a:extLst>
                <a:ext uri="{FF2B5EF4-FFF2-40B4-BE49-F238E27FC236}">
                  <a16:creationId xmlns:a16="http://schemas.microsoft.com/office/drawing/2014/main" id="{66E521DE-68AA-121B-8281-BB99C22E0483}"/>
                </a:ext>
              </a:extLst>
            </p:cNvPr>
            <p:cNvGrpSpPr/>
            <p:nvPr/>
          </p:nvGrpSpPr>
          <p:grpSpPr>
            <a:xfrm>
              <a:off x="6486064" y="337176"/>
              <a:ext cx="5705936" cy="5992186"/>
              <a:chOff x="3000375" y="3937003"/>
              <a:chExt cx="7594601" cy="7975599"/>
            </a:xfrm>
            <a:solidFill>
              <a:srgbClr val="D8DEE4"/>
            </a:solidFill>
          </p:grpSpPr>
          <p:sp>
            <p:nvSpPr>
              <p:cNvPr id="39" name="Shape 1676">
                <a:extLst>
                  <a:ext uri="{FF2B5EF4-FFF2-40B4-BE49-F238E27FC236}">
                    <a16:creationId xmlns:a16="http://schemas.microsoft.com/office/drawing/2014/main" id="{F520C55D-AB73-A283-105E-DF0D7A5D68B3}"/>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0" name="Shape 1677">
                <a:extLst>
                  <a:ext uri="{FF2B5EF4-FFF2-40B4-BE49-F238E27FC236}">
                    <a16:creationId xmlns:a16="http://schemas.microsoft.com/office/drawing/2014/main" id="{E24A28A2-1DCC-7B19-044C-9C0725554983}"/>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1" name="Shape 1678">
                <a:extLst>
                  <a:ext uri="{FF2B5EF4-FFF2-40B4-BE49-F238E27FC236}">
                    <a16:creationId xmlns:a16="http://schemas.microsoft.com/office/drawing/2014/main" id="{4B872324-7E4C-8852-3050-59CFA65E5426}"/>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2" name="Shape 1679">
                <a:extLst>
                  <a:ext uri="{FF2B5EF4-FFF2-40B4-BE49-F238E27FC236}">
                    <a16:creationId xmlns:a16="http://schemas.microsoft.com/office/drawing/2014/main" id="{33FD4C69-3CDC-D3C3-42FF-FEFCF8FFBEB0}"/>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3" name="Shape 1680">
                <a:extLst>
                  <a:ext uri="{FF2B5EF4-FFF2-40B4-BE49-F238E27FC236}">
                    <a16:creationId xmlns:a16="http://schemas.microsoft.com/office/drawing/2014/main" id="{C5DA11DA-A6F1-F03E-438D-9FCF04237B34}"/>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4" name="Shape 1681">
                <a:extLst>
                  <a:ext uri="{FF2B5EF4-FFF2-40B4-BE49-F238E27FC236}">
                    <a16:creationId xmlns:a16="http://schemas.microsoft.com/office/drawing/2014/main" id="{F68EAE5C-3CCD-B9C8-1E77-EF086540AAA9}"/>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5" name="Shape 1682">
                <a:extLst>
                  <a:ext uri="{FF2B5EF4-FFF2-40B4-BE49-F238E27FC236}">
                    <a16:creationId xmlns:a16="http://schemas.microsoft.com/office/drawing/2014/main" id="{976B0C38-4AA9-7E79-3A11-28A96992ABE7}"/>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6" name="Shape 1683">
                <a:extLst>
                  <a:ext uri="{FF2B5EF4-FFF2-40B4-BE49-F238E27FC236}">
                    <a16:creationId xmlns:a16="http://schemas.microsoft.com/office/drawing/2014/main" id="{26BCE419-5BF3-798A-C19B-C8A5E63C9AA5}"/>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7" name="Shape 1684">
                <a:extLst>
                  <a:ext uri="{FF2B5EF4-FFF2-40B4-BE49-F238E27FC236}">
                    <a16:creationId xmlns:a16="http://schemas.microsoft.com/office/drawing/2014/main" id="{143BF934-2016-2DA8-A855-0BD61046C334}"/>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8" name="Shape 1685">
                <a:extLst>
                  <a:ext uri="{FF2B5EF4-FFF2-40B4-BE49-F238E27FC236}">
                    <a16:creationId xmlns:a16="http://schemas.microsoft.com/office/drawing/2014/main" id="{18511DC3-084C-22AE-B006-3CE71A818112}"/>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9" name="Shape 1686">
                <a:extLst>
                  <a:ext uri="{FF2B5EF4-FFF2-40B4-BE49-F238E27FC236}">
                    <a16:creationId xmlns:a16="http://schemas.microsoft.com/office/drawing/2014/main" id="{7E862976-C04D-0617-8CB0-C46EAF503E50}"/>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0" name="Shape 1687">
                <a:extLst>
                  <a:ext uri="{FF2B5EF4-FFF2-40B4-BE49-F238E27FC236}">
                    <a16:creationId xmlns:a16="http://schemas.microsoft.com/office/drawing/2014/main" id="{9F1CFF7A-E5BC-847F-4621-1DC121FE1896}"/>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88">
                <a:extLst>
                  <a:ext uri="{FF2B5EF4-FFF2-40B4-BE49-F238E27FC236}">
                    <a16:creationId xmlns:a16="http://schemas.microsoft.com/office/drawing/2014/main" id="{E079EC48-CB70-DA22-B09E-7CF62278B389}"/>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89">
                <a:extLst>
                  <a:ext uri="{FF2B5EF4-FFF2-40B4-BE49-F238E27FC236}">
                    <a16:creationId xmlns:a16="http://schemas.microsoft.com/office/drawing/2014/main" id="{33782680-42C0-BA1A-2928-8AE465FA5EAB}"/>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90">
                <a:extLst>
                  <a:ext uri="{FF2B5EF4-FFF2-40B4-BE49-F238E27FC236}">
                    <a16:creationId xmlns:a16="http://schemas.microsoft.com/office/drawing/2014/main" id="{EABA42FC-670D-A6C0-CE52-1C6F24757372}"/>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91">
                <a:extLst>
                  <a:ext uri="{FF2B5EF4-FFF2-40B4-BE49-F238E27FC236}">
                    <a16:creationId xmlns:a16="http://schemas.microsoft.com/office/drawing/2014/main" id="{E2C3BDE4-386E-CF7B-DCE5-B031456ED18E}"/>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92">
                <a:extLst>
                  <a:ext uri="{FF2B5EF4-FFF2-40B4-BE49-F238E27FC236}">
                    <a16:creationId xmlns:a16="http://schemas.microsoft.com/office/drawing/2014/main" id="{C89E73BA-1A8F-B5DD-536B-CAE347C323CD}"/>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93">
                <a:extLst>
                  <a:ext uri="{FF2B5EF4-FFF2-40B4-BE49-F238E27FC236}">
                    <a16:creationId xmlns:a16="http://schemas.microsoft.com/office/drawing/2014/main" id="{B335CFD8-CA8C-9F2C-DB0F-6E55BEBBAB83}"/>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94">
                <a:extLst>
                  <a:ext uri="{FF2B5EF4-FFF2-40B4-BE49-F238E27FC236}">
                    <a16:creationId xmlns:a16="http://schemas.microsoft.com/office/drawing/2014/main" id="{28B7B5E8-3C29-2C97-EEBF-D279562C897C}"/>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95">
                <a:extLst>
                  <a:ext uri="{FF2B5EF4-FFF2-40B4-BE49-F238E27FC236}">
                    <a16:creationId xmlns:a16="http://schemas.microsoft.com/office/drawing/2014/main" id="{43802BAC-DDDB-4755-FEB0-52C767DA5407}"/>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96">
                <a:extLst>
                  <a:ext uri="{FF2B5EF4-FFF2-40B4-BE49-F238E27FC236}">
                    <a16:creationId xmlns:a16="http://schemas.microsoft.com/office/drawing/2014/main" id="{981896F2-F725-616D-E3F7-29DD455F20A5}"/>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97">
                <a:extLst>
                  <a:ext uri="{FF2B5EF4-FFF2-40B4-BE49-F238E27FC236}">
                    <a16:creationId xmlns:a16="http://schemas.microsoft.com/office/drawing/2014/main" id="{FD95B22F-496A-B0C9-0AC2-B1DCD39ABAFB}"/>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98">
                <a:extLst>
                  <a:ext uri="{FF2B5EF4-FFF2-40B4-BE49-F238E27FC236}">
                    <a16:creationId xmlns:a16="http://schemas.microsoft.com/office/drawing/2014/main" id="{CE401231-200D-E61F-EA07-86AAFC418830}"/>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99">
                <a:extLst>
                  <a:ext uri="{FF2B5EF4-FFF2-40B4-BE49-F238E27FC236}">
                    <a16:creationId xmlns:a16="http://schemas.microsoft.com/office/drawing/2014/main" id="{B81A9009-378E-869A-8F83-D4DD756CC8B2}"/>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700">
                <a:extLst>
                  <a:ext uri="{FF2B5EF4-FFF2-40B4-BE49-F238E27FC236}">
                    <a16:creationId xmlns:a16="http://schemas.microsoft.com/office/drawing/2014/main" id="{BAFFBA5E-AC4A-3A5D-F661-5196AE5A6480}"/>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701">
                <a:extLst>
                  <a:ext uri="{FF2B5EF4-FFF2-40B4-BE49-F238E27FC236}">
                    <a16:creationId xmlns:a16="http://schemas.microsoft.com/office/drawing/2014/main" id="{2661829F-FE71-DEAC-0FD1-7D310D1A7744}"/>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702">
                <a:extLst>
                  <a:ext uri="{FF2B5EF4-FFF2-40B4-BE49-F238E27FC236}">
                    <a16:creationId xmlns:a16="http://schemas.microsoft.com/office/drawing/2014/main" id="{2D130CFC-0D69-2F44-F9E9-769E95B76A0F}"/>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703">
                <a:extLst>
                  <a:ext uri="{FF2B5EF4-FFF2-40B4-BE49-F238E27FC236}">
                    <a16:creationId xmlns:a16="http://schemas.microsoft.com/office/drawing/2014/main" id="{A579649E-6F63-246A-8CF6-824CA921AAB1}"/>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704">
                <a:extLst>
                  <a:ext uri="{FF2B5EF4-FFF2-40B4-BE49-F238E27FC236}">
                    <a16:creationId xmlns:a16="http://schemas.microsoft.com/office/drawing/2014/main" id="{1E6C0FD0-1115-CFEC-CF86-9721D453FA67}"/>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705">
                <a:extLst>
                  <a:ext uri="{FF2B5EF4-FFF2-40B4-BE49-F238E27FC236}">
                    <a16:creationId xmlns:a16="http://schemas.microsoft.com/office/drawing/2014/main" id="{410D4D1D-96F0-8325-82F4-D56290085B34}"/>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706">
                <a:extLst>
                  <a:ext uri="{FF2B5EF4-FFF2-40B4-BE49-F238E27FC236}">
                    <a16:creationId xmlns:a16="http://schemas.microsoft.com/office/drawing/2014/main" id="{EC462E1C-8575-EB34-739C-F459B85293EA}"/>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707">
                <a:extLst>
                  <a:ext uri="{FF2B5EF4-FFF2-40B4-BE49-F238E27FC236}">
                    <a16:creationId xmlns:a16="http://schemas.microsoft.com/office/drawing/2014/main" id="{D318D70F-CA84-7B72-0F7D-924F7EC4660D}"/>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708">
                <a:extLst>
                  <a:ext uri="{FF2B5EF4-FFF2-40B4-BE49-F238E27FC236}">
                    <a16:creationId xmlns:a16="http://schemas.microsoft.com/office/drawing/2014/main" id="{EF47E10E-A152-5AB0-D22B-651F611C587E}"/>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709">
                <a:extLst>
                  <a:ext uri="{FF2B5EF4-FFF2-40B4-BE49-F238E27FC236}">
                    <a16:creationId xmlns:a16="http://schemas.microsoft.com/office/drawing/2014/main" id="{20C16E92-8146-3627-E8C5-6812866585FC}"/>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710">
                <a:extLst>
                  <a:ext uri="{FF2B5EF4-FFF2-40B4-BE49-F238E27FC236}">
                    <a16:creationId xmlns:a16="http://schemas.microsoft.com/office/drawing/2014/main" id="{F7D6B656-2A95-CF81-4905-60CA0D6B5165}"/>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11">
                <a:extLst>
                  <a:ext uri="{FF2B5EF4-FFF2-40B4-BE49-F238E27FC236}">
                    <a16:creationId xmlns:a16="http://schemas.microsoft.com/office/drawing/2014/main" id="{46316D09-0179-CF3B-610D-62FE7345DFB5}"/>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12">
                <a:extLst>
                  <a:ext uri="{FF2B5EF4-FFF2-40B4-BE49-F238E27FC236}">
                    <a16:creationId xmlns:a16="http://schemas.microsoft.com/office/drawing/2014/main" id="{A6B950A0-9D37-0CCE-68C8-FF05FFC561A1}"/>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76" name="Shape 1713">
                <a:extLst>
                  <a:ext uri="{FF2B5EF4-FFF2-40B4-BE49-F238E27FC236}">
                    <a16:creationId xmlns:a16="http://schemas.microsoft.com/office/drawing/2014/main" id="{E2447CA4-7904-1326-C3AD-B333C8F95BE3}"/>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14">
                <a:extLst>
                  <a:ext uri="{FF2B5EF4-FFF2-40B4-BE49-F238E27FC236}">
                    <a16:creationId xmlns:a16="http://schemas.microsoft.com/office/drawing/2014/main" id="{ADC7C9F6-F1D1-EDE7-E617-36A15E2D197F}"/>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15">
                <a:extLst>
                  <a:ext uri="{FF2B5EF4-FFF2-40B4-BE49-F238E27FC236}">
                    <a16:creationId xmlns:a16="http://schemas.microsoft.com/office/drawing/2014/main" id="{D36FD39F-0C7F-EE6B-E248-F3477F3A403A}"/>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16">
                <a:extLst>
                  <a:ext uri="{FF2B5EF4-FFF2-40B4-BE49-F238E27FC236}">
                    <a16:creationId xmlns:a16="http://schemas.microsoft.com/office/drawing/2014/main" id="{482115D4-1A54-A0E2-A4A4-D302BE30DCF0}"/>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17">
                <a:extLst>
                  <a:ext uri="{FF2B5EF4-FFF2-40B4-BE49-F238E27FC236}">
                    <a16:creationId xmlns:a16="http://schemas.microsoft.com/office/drawing/2014/main" id="{654805CB-DC3D-F57C-CBE1-8E07474C0AAD}"/>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18">
                <a:extLst>
                  <a:ext uri="{FF2B5EF4-FFF2-40B4-BE49-F238E27FC236}">
                    <a16:creationId xmlns:a16="http://schemas.microsoft.com/office/drawing/2014/main" id="{4E7B30F9-A9B8-DC96-B500-195805F2AB01}"/>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19">
                <a:extLst>
                  <a:ext uri="{FF2B5EF4-FFF2-40B4-BE49-F238E27FC236}">
                    <a16:creationId xmlns:a16="http://schemas.microsoft.com/office/drawing/2014/main" id="{CB62EEF1-9EAB-F9F7-032C-FE93A2155AA2}"/>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20">
                <a:extLst>
                  <a:ext uri="{FF2B5EF4-FFF2-40B4-BE49-F238E27FC236}">
                    <a16:creationId xmlns:a16="http://schemas.microsoft.com/office/drawing/2014/main" id="{0E5ACDC3-4876-F9B0-A4E1-653A1C49CE87}"/>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21">
                <a:extLst>
                  <a:ext uri="{FF2B5EF4-FFF2-40B4-BE49-F238E27FC236}">
                    <a16:creationId xmlns:a16="http://schemas.microsoft.com/office/drawing/2014/main" id="{A9307F4F-0955-EAE3-FD22-C97B6CBAB72E}"/>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22">
                <a:extLst>
                  <a:ext uri="{FF2B5EF4-FFF2-40B4-BE49-F238E27FC236}">
                    <a16:creationId xmlns:a16="http://schemas.microsoft.com/office/drawing/2014/main" id="{88679551-C695-CBAE-62EE-BEBF14E5C840}"/>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23">
                <a:extLst>
                  <a:ext uri="{FF2B5EF4-FFF2-40B4-BE49-F238E27FC236}">
                    <a16:creationId xmlns:a16="http://schemas.microsoft.com/office/drawing/2014/main" id="{3F40A94E-5B3D-495F-C831-0984DC7E84E0}"/>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7" name="Shape 1724">
                <a:extLst>
                  <a:ext uri="{FF2B5EF4-FFF2-40B4-BE49-F238E27FC236}">
                    <a16:creationId xmlns:a16="http://schemas.microsoft.com/office/drawing/2014/main" id="{0023EA6C-EE73-3278-991F-6849DDA7F4C8}"/>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25">
                <a:extLst>
                  <a:ext uri="{FF2B5EF4-FFF2-40B4-BE49-F238E27FC236}">
                    <a16:creationId xmlns:a16="http://schemas.microsoft.com/office/drawing/2014/main" id="{6EE81407-2FFF-3AD9-7ABB-9B1F597EFDE4}"/>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26">
                <a:extLst>
                  <a:ext uri="{FF2B5EF4-FFF2-40B4-BE49-F238E27FC236}">
                    <a16:creationId xmlns:a16="http://schemas.microsoft.com/office/drawing/2014/main" id="{2153DEA5-22FA-C058-F1E7-954F5E4DE61E}"/>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27">
                <a:extLst>
                  <a:ext uri="{FF2B5EF4-FFF2-40B4-BE49-F238E27FC236}">
                    <a16:creationId xmlns:a16="http://schemas.microsoft.com/office/drawing/2014/main" id="{8122958C-560C-F47F-2F6F-4CDA3DEB964A}"/>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28">
                <a:extLst>
                  <a:ext uri="{FF2B5EF4-FFF2-40B4-BE49-F238E27FC236}">
                    <a16:creationId xmlns:a16="http://schemas.microsoft.com/office/drawing/2014/main" id="{2C2A9497-C736-349A-B668-26D3F7AD6A6A}"/>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92" name="Shape 1729">
                <a:extLst>
                  <a:ext uri="{FF2B5EF4-FFF2-40B4-BE49-F238E27FC236}">
                    <a16:creationId xmlns:a16="http://schemas.microsoft.com/office/drawing/2014/main" id="{8569F009-8BBE-2C2F-2BFD-1A8D3A94C1DD}"/>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93" name="Shape 1730">
                <a:extLst>
                  <a:ext uri="{FF2B5EF4-FFF2-40B4-BE49-F238E27FC236}">
                    <a16:creationId xmlns:a16="http://schemas.microsoft.com/office/drawing/2014/main" id="{E211B2FC-1C98-C387-6C8E-26130F9C5DFA}"/>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31">
                <a:extLst>
                  <a:ext uri="{FF2B5EF4-FFF2-40B4-BE49-F238E27FC236}">
                    <a16:creationId xmlns:a16="http://schemas.microsoft.com/office/drawing/2014/main" id="{254E943A-7469-AA03-B820-762E7EC3915B}"/>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32">
                <a:extLst>
                  <a:ext uri="{FF2B5EF4-FFF2-40B4-BE49-F238E27FC236}">
                    <a16:creationId xmlns:a16="http://schemas.microsoft.com/office/drawing/2014/main" id="{E268E5A7-7BC6-326E-6DF4-47704B689CC5}"/>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33">
                <a:extLst>
                  <a:ext uri="{FF2B5EF4-FFF2-40B4-BE49-F238E27FC236}">
                    <a16:creationId xmlns:a16="http://schemas.microsoft.com/office/drawing/2014/main" id="{F5D2FB3C-EFF5-60A7-41A1-7B9C544ABF6C}"/>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34">
                <a:extLst>
                  <a:ext uri="{FF2B5EF4-FFF2-40B4-BE49-F238E27FC236}">
                    <a16:creationId xmlns:a16="http://schemas.microsoft.com/office/drawing/2014/main" id="{F85AA558-CD9C-44D8-2554-9C446F1FA134}"/>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35">
                <a:extLst>
                  <a:ext uri="{FF2B5EF4-FFF2-40B4-BE49-F238E27FC236}">
                    <a16:creationId xmlns:a16="http://schemas.microsoft.com/office/drawing/2014/main" id="{D0213C98-A264-89BB-715D-EC5D7D75F158}"/>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36">
                <a:extLst>
                  <a:ext uri="{FF2B5EF4-FFF2-40B4-BE49-F238E27FC236}">
                    <a16:creationId xmlns:a16="http://schemas.microsoft.com/office/drawing/2014/main" id="{F5B6CB80-B0DA-BC7B-10EA-CC75F1E73E7A}"/>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37">
                <a:extLst>
                  <a:ext uri="{FF2B5EF4-FFF2-40B4-BE49-F238E27FC236}">
                    <a16:creationId xmlns:a16="http://schemas.microsoft.com/office/drawing/2014/main" id="{01A7B6B0-075C-E1B2-F991-3A15F2C03D43}"/>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38">
                <a:extLst>
                  <a:ext uri="{FF2B5EF4-FFF2-40B4-BE49-F238E27FC236}">
                    <a16:creationId xmlns:a16="http://schemas.microsoft.com/office/drawing/2014/main" id="{C891D717-6BE0-52F9-69CC-0D2C10F1AFE1}"/>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39">
                <a:extLst>
                  <a:ext uri="{FF2B5EF4-FFF2-40B4-BE49-F238E27FC236}">
                    <a16:creationId xmlns:a16="http://schemas.microsoft.com/office/drawing/2014/main" id="{14D0922D-EF3E-E095-8514-3191EFB67A3E}"/>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 name="Shape 1740">
                <a:extLst>
                  <a:ext uri="{FF2B5EF4-FFF2-40B4-BE49-F238E27FC236}">
                    <a16:creationId xmlns:a16="http://schemas.microsoft.com/office/drawing/2014/main" id="{2CFA3757-0CEE-BEDD-F4B7-D6DE9899206C}"/>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 name="Shape 1741">
                <a:extLst>
                  <a:ext uri="{FF2B5EF4-FFF2-40B4-BE49-F238E27FC236}">
                    <a16:creationId xmlns:a16="http://schemas.microsoft.com/office/drawing/2014/main" id="{F7022C4F-934B-4F9D-C9FB-B760B8F348DC}"/>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42">
                <a:extLst>
                  <a:ext uri="{FF2B5EF4-FFF2-40B4-BE49-F238E27FC236}">
                    <a16:creationId xmlns:a16="http://schemas.microsoft.com/office/drawing/2014/main" id="{205FE7C8-0EF6-CB62-6CA5-3F590171DAF9}"/>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43">
                <a:extLst>
                  <a:ext uri="{FF2B5EF4-FFF2-40B4-BE49-F238E27FC236}">
                    <a16:creationId xmlns:a16="http://schemas.microsoft.com/office/drawing/2014/main" id="{1C80D8B4-B166-64D4-1BE0-F19FD97C3021}"/>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44">
                <a:extLst>
                  <a:ext uri="{FF2B5EF4-FFF2-40B4-BE49-F238E27FC236}">
                    <a16:creationId xmlns:a16="http://schemas.microsoft.com/office/drawing/2014/main" id="{A12BB2FD-3CC9-A148-49F1-4216D0D45C92}"/>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45">
                <a:extLst>
                  <a:ext uri="{FF2B5EF4-FFF2-40B4-BE49-F238E27FC236}">
                    <a16:creationId xmlns:a16="http://schemas.microsoft.com/office/drawing/2014/main" id="{4725C4FD-C6A4-A3BF-413A-72198D4A99D7}"/>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46">
                <a:extLst>
                  <a:ext uri="{FF2B5EF4-FFF2-40B4-BE49-F238E27FC236}">
                    <a16:creationId xmlns:a16="http://schemas.microsoft.com/office/drawing/2014/main" id="{7372D8D9-3D15-C658-B150-B2804CB34F45}"/>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47">
                <a:extLst>
                  <a:ext uri="{FF2B5EF4-FFF2-40B4-BE49-F238E27FC236}">
                    <a16:creationId xmlns:a16="http://schemas.microsoft.com/office/drawing/2014/main" id="{3D4F4C14-B0AA-F23E-BAA7-AD315995B090}"/>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48">
                <a:extLst>
                  <a:ext uri="{FF2B5EF4-FFF2-40B4-BE49-F238E27FC236}">
                    <a16:creationId xmlns:a16="http://schemas.microsoft.com/office/drawing/2014/main" id="{CC9AF60F-DF68-C770-EBCE-816F2CA7193B}"/>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49">
                <a:extLst>
                  <a:ext uri="{FF2B5EF4-FFF2-40B4-BE49-F238E27FC236}">
                    <a16:creationId xmlns:a16="http://schemas.microsoft.com/office/drawing/2014/main" id="{7543D164-FE59-8594-8848-FF0D40957F91}"/>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50">
                <a:extLst>
                  <a:ext uri="{FF2B5EF4-FFF2-40B4-BE49-F238E27FC236}">
                    <a16:creationId xmlns:a16="http://schemas.microsoft.com/office/drawing/2014/main" id="{B9B37EB3-182A-67C1-57AC-48C96B2EDA0D}"/>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51">
                <a:extLst>
                  <a:ext uri="{FF2B5EF4-FFF2-40B4-BE49-F238E27FC236}">
                    <a16:creationId xmlns:a16="http://schemas.microsoft.com/office/drawing/2014/main" id="{5BEB5389-E351-5A1C-1ADD-A2565ECF8474}"/>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52">
                <a:extLst>
                  <a:ext uri="{FF2B5EF4-FFF2-40B4-BE49-F238E27FC236}">
                    <a16:creationId xmlns:a16="http://schemas.microsoft.com/office/drawing/2014/main" id="{8BC17171-87EB-037C-80A2-BC4BB2B7ADDE}"/>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53">
                <a:extLst>
                  <a:ext uri="{FF2B5EF4-FFF2-40B4-BE49-F238E27FC236}">
                    <a16:creationId xmlns:a16="http://schemas.microsoft.com/office/drawing/2014/main" id="{712CB8B8-D51E-2F67-03F2-EDDC24194F72}"/>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54">
                <a:extLst>
                  <a:ext uri="{FF2B5EF4-FFF2-40B4-BE49-F238E27FC236}">
                    <a16:creationId xmlns:a16="http://schemas.microsoft.com/office/drawing/2014/main" id="{9101EC18-BA49-9ACD-F17C-9629C3BCBC20}"/>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55">
                <a:extLst>
                  <a:ext uri="{FF2B5EF4-FFF2-40B4-BE49-F238E27FC236}">
                    <a16:creationId xmlns:a16="http://schemas.microsoft.com/office/drawing/2014/main" id="{7D375BB2-B556-6E56-FC54-2B4E63394471}"/>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56">
                <a:extLst>
                  <a:ext uri="{FF2B5EF4-FFF2-40B4-BE49-F238E27FC236}">
                    <a16:creationId xmlns:a16="http://schemas.microsoft.com/office/drawing/2014/main" id="{51590B42-0BFB-A9A3-8C07-9DF637B05BD4}"/>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57">
                <a:extLst>
                  <a:ext uri="{FF2B5EF4-FFF2-40B4-BE49-F238E27FC236}">
                    <a16:creationId xmlns:a16="http://schemas.microsoft.com/office/drawing/2014/main" id="{B111D8C8-BA1B-C6F4-8C7B-5C3395B0FDF9}"/>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58">
                <a:extLst>
                  <a:ext uri="{FF2B5EF4-FFF2-40B4-BE49-F238E27FC236}">
                    <a16:creationId xmlns:a16="http://schemas.microsoft.com/office/drawing/2014/main" id="{7B9F6743-C970-54FA-1E68-0CCC414A77CF}"/>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59">
                <a:extLst>
                  <a:ext uri="{FF2B5EF4-FFF2-40B4-BE49-F238E27FC236}">
                    <a16:creationId xmlns:a16="http://schemas.microsoft.com/office/drawing/2014/main" id="{97C6DE51-E2B6-ECD9-2D63-2026E6C40A9F}"/>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60">
                <a:extLst>
                  <a:ext uri="{FF2B5EF4-FFF2-40B4-BE49-F238E27FC236}">
                    <a16:creationId xmlns:a16="http://schemas.microsoft.com/office/drawing/2014/main" id="{A00FBA45-FBF1-0848-F4E6-568035FDC936}"/>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61">
                <a:extLst>
                  <a:ext uri="{FF2B5EF4-FFF2-40B4-BE49-F238E27FC236}">
                    <a16:creationId xmlns:a16="http://schemas.microsoft.com/office/drawing/2014/main" id="{1CA96EEF-36D8-8E31-73A1-84DF6CC13A42}"/>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62">
                <a:extLst>
                  <a:ext uri="{FF2B5EF4-FFF2-40B4-BE49-F238E27FC236}">
                    <a16:creationId xmlns:a16="http://schemas.microsoft.com/office/drawing/2014/main" id="{B1631E46-3732-E026-6663-10A0B9006BFD}"/>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63">
                <a:extLst>
                  <a:ext uri="{FF2B5EF4-FFF2-40B4-BE49-F238E27FC236}">
                    <a16:creationId xmlns:a16="http://schemas.microsoft.com/office/drawing/2014/main" id="{B9EB9C97-20C8-9C75-8474-8F480D183196}"/>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27" name="Shape 1764">
                <a:extLst>
                  <a:ext uri="{FF2B5EF4-FFF2-40B4-BE49-F238E27FC236}">
                    <a16:creationId xmlns:a16="http://schemas.microsoft.com/office/drawing/2014/main" id="{EE26E033-96C3-F7CE-B098-AB3063F9B5F7}"/>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65">
                <a:extLst>
                  <a:ext uri="{FF2B5EF4-FFF2-40B4-BE49-F238E27FC236}">
                    <a16:creationId xmlns:a16="http://schemas.microsoft.com/office/drawing/2014/main" id="{6BCA63D0-CB58-5D3B-443C-F7FEEE0E5EFD}"/>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66">
                <a:extLst>
                  <a:ext uri="{FF2B5EF4-FFF2-40B4-BE49-F238E27FC236}">
                    <a16:creationId xmlns:a16="http://schemas.microsoft.com/office/drawing/2014/main" id="{BA16A52C-E07B-D2F7-7DF2-5B29325D22F9}"/>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67">
                <a:extLst>
                  <a:ext uri="{FF2B5EF4-FFF2-40B4-BE49-F238E27FC236}">
                    <a16:creationId xmlns:a16="http://schemas.microsoft.com/office/drawing/2014/main" id="{B58D8121-BE58-032B-A2FA-5A27C03294D5}"/>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68">
                <a:extLst>
                  <a:ext uri="{FF2B5EF4-FFF2-40B4-BE49-F238E27FC236}">
                    <a16:creationId xmlns:a16="http://schemas.microsoft.com/office/drawing/2014/main" id="{8E4A7DE6-24B7-B430-70BB-7FF4B66D3A41}"/>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69">
                <a:extLst>
                  <a:ext uri="{FF2B5EF4-FFF2-40B4-BE49-F238E27FC236}">
                    <a16:creationId xmlns:a16="http://schemas.microsoft.com/office/drawing/2014/main" id="{23F1474A-709E-2CEA-6AD5-EA33370814A0}"/>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70">
                <a:extLst>
                  <a:ext uri="{FF2B5EF4-FFF2-40B4-BE49-F238E27FC236}">
                    <a16:creationId xmlns:a16="http://schemas.microsoft.com/office/drawing/2014/main" id="{6A32260C-F05A-8D41-B817-4263201DF4D9}"/>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71">
                <a:extLst>
                  <a:ext uri="{FF2B5EF4-FFF2-40B4-BE49-F238E27FC236}">
                    <a16:creationId xmlns:a16="http://schemas.microsoft.com/office/drawing/2014/main" id="{2219F628-6A2F-5872-95C0-6023B6B444EA}"/>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35" name="Shape 1772">
                <a:extLst>
                  <a:ext uri="{FF2B5EF4-FFF2-40B4-BE49-F238E27FC236}">
                    <a16:creationId xmlns:a16="http://schemas.microsoft.com/office/drawing/2014/main" id="{FB60A3DB-9768-DC4B-40E3-3D301E7DE956}"/>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36" name="Shape 1773">
                <a:extLst>
                  <a:ext uri="{FF2B5EF4-FFF2-40B4-BE49-F238E27FC236}">
                    <a16:creationId xmlns:a16="http://schemas.microsoft.com/office/drawing/2014/main" id="{487873B7-0AF9-26B8-C0ED-8D14FFD78EFA}"/>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74">
                <a:extLst>
                  <a:ext uri="{FF2B5EF4-FFF2-40B4-BE49-F238E27FC236}">
                    <a16:creationId xmlns:a16="http://schemas.microsoft.com/office/drawing/2014/main" id="{F418560F-FF67-FFEE-D909-26AA89B0DEF3}"/>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00ADBC"/>
              </a:solidFill>
              <a:ln>
                <a:solidFill>
                  <a:srgbClr val="00ADBC"/>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28" name="Freeform 33">
              <a:extLst>
                <a:ext uri="{FF2B5EF4-FFF2-40B4-BE49-F238E27FC236}">
                  <a16:creationId xmlns:a16="http://schemas.microsoft.com/office/drawing/2014/main" id="{FBD91DEC-F752-1988-C72F-8CD79F70D693}"/>
                </a:ext>
              </a:extLst>
            </p:cNvPr>
            <p:cNvSpPr>
              <a:spLocks noChangeArrowheads="1"/>
            </p:cNvSpPr>
            <p:nvPr/>
          </p:nvSpPr>
          <p:spPr bwMode="auto">
            <a:xfrm>
              <a:off x="8973596" y="2310859"/>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30" name="Freeform 33">
              <a:extLst>
                <a:ext uri="{FF2B5EF4-FFF2-40B4-BE49-F238E27FC236}">
                  <a16:creationId xmlns:a16="http://schemas.microsoft.com/office/drawing/2014/main" id="{2D407A96-7398-0153-758E-1A61982B67E9}"/>
                </a:ext>
              </a:extLst>
            </p:cNvPr>
            <p:cNvSpPr>
              <a:spLocks noChangeArrowheads="1"/>
            </p:cNvSpPr>
            <p:nvPr/>
          </p:nvSpPr>
          <p:spPr bwMode="auto">
            <a:xfrm>
              <a:off x="8388334" y="4846494"/>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2" name="Bogen 31">
              <a:extLst>
                <a:ext uri="{FF2B5EF4-FFF2-40B4-BE49-F238E27FC236}">
                  <a16:creationId xmlns:a16="http://schemas.microsoft.com/office/drawing/2014/main" id="{03F64074-2EE6-A7D9-D6D3-52097D426E40}"/>
                </a:ext>
              </a:extLst>
            </p:cNvPr>
            <p:cNvSpPr/>
            <p:nvPr/>
          </p:nvSpPr>
          <p:spPr>
            <a:xfrm rot="15948304">
              <a:off x="7131200" y="3934209"/>
              <a:ext cx="4021597" cy="1295798"/>
            </a:xfrm>
            <a:prstGeom prst="arc">
              <a:avLst>
                <a:gd name="adj1" fmla="val 16066843"/>
                <a:gd name="adj2" fmla="val 21315808"/>
              </a:avLst>
            </a:prstGeom>
            <a:ln w="38100">
              <a:solidFill>
                <a:srgbClr val="0093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Textfeld 32">
              <a:extLst>
                <a:ext uri="{FF2B5EF4-FFF2-40B4-BE49-F238E27FC236}">
                  <a16:creationId xmlns:a16="http://schemas.microsoft.com/office/drawing/2014/main" id="{423066E6-BFE9-BA19-ABC9-F817DFAD975B}"/>
                </a:ext>
              </a:extLst>
            </p:cNvPr>
            <p:cNvSpPr txBox="1"/>
            <p:nvPr/>
          </p:nvSpPr>
          <p:spPr>
            <a:xfrm>
              <a:off x="9248082" y="2151522"/>
              <a:ext cx="277042" cy="369332"/>
            </a:xfrm>
            <a:prstGeom prst="rect">
              <a:avLst/>
            </a:prstGeom>
            <a:noFill/>
          </p:spPr>
          <p:txBody>
            <a:bodyPr wrap="square" rtlCol="0">
              <a:spAutoFit/>
            </a:bodyPr>
            <a:lstStyle/>
            <a:p>
              <a:r>
                <a:rPr lang="de-DE" b="1" dirty="0">
                  <a:solidFill>
                    <a:srgbClr val="3F3F3F"/>
                  </a:solidFill>
                </a:rPr>
                <a:t>H</a:t>
              </a:r>
            </a:p>
          </p:txBody>
        </p:sp>
        <p:sp>
          <p:nvSpPr>
            <p:cNvPr id="34" name="Textfeld 33">
              <a:extLst>
                <a:ext uri="{FF2B5EF4-FFF2-40B4-BE49-F238E27FC236}">
                  <a16:creationId xmlns:a16="http://schemas.microsoft.com/office/drawing/2014/main" id="{01E8E363-B7B2-B800-E770-087C5B653AEC}"/>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35" name="Textfeld 34">
              <a:extLst>
                <a:ext uri="{FF2B5EF4-FFF2-40B4-BE49-F238E27FC236}">
                  <a16:creationId xmlns:a16="http://schemas.microsoft.com/office/drawing/2014/main" id="{C742D0C1-9F19-0C23-3459-7F2D303389AF}"/>
                </a:ext>
              </a:extLst>
            </p:cNvPr>
            <p:cNvSpPr txBox="1"/>
            <p:nvPr/>
          </p:nvSpPr>
          <p:spPr>
            <a:xfrm>
              <a:off x="8665082" y="4628106"/>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37" name="Gerader Verbinder 135">
              <a:extLst>
                <a:ext uri="{FF2B5EF4-FFF2-40B4-BE49-F238E27FC236}">
                  <a16:creationId xmlns:a16="http://schemas.microsoft.com/office/drawing/2014/main" id="{4627AA13-C38F-C4E6-C85F-D80780E0B52A}"/>
                </a:ext>
              </a:extLst>
            </p:cNvPr>
            <p:cNvCxnSpPr>
              <a:cxnSpLocks/>
              <a:stCxn id="33" idx="2"/>
              <a:endCxn id="34" idx="0"/>
            </p:cNvCxnSpPr>
            <p:nvPr/>
          </p:nvCxnSpPr>
          <p:spPr>
            <a:xfrm>
              <a:off x="9386603" y="2520854"/>
              <a:ext cx="197852" cy="8964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Gerader Verbinder 136">
              <a:extLst>
                <a:ext uri="{FF2B5EF4-FFF2-40B4-BE49-F238E27FC236}">
                  <a16:creationId xmlns:a16="http://schemas.microsoft.com/office/drawing/2014/main" id="{776F3B98-5866-E8F2-23F1-218CF632320A}"/>
                </a:ext>
              </a:extLst>
            </p:cNvPr>
            <p:cNvCxnSpPr>
              <a:cxnSpLocks/>
              <a:stCxn id="34" idx="2"/>
              <a:endCxn id="35" idx="3"/>
            </p:cNvCxnSpPr>
            <p:nvPr/>
          </p:nvCxnSpPr>
          <p:spPr>
            <a:xfrm flipH="1">
              <a:off x="8942124" y="3786604"/>
              <a:ext cx="642331" cy="102616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 name="Rechteck 1">
            <a:extLst>
              <a:ext uri="{FF2B5EF4-FFF2-40B4-BE49-F238E27FC236}">
                <a16:creationId xmlns:a16="http://schemas.microsoft.com/office/drawing/2014/main" id="{416F1A66-A59E-96FD-C37C-307137C1EE7E}"/>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1455D7D1-2E62-9EC1-8459-BE9F14CB0621}"/>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11</a:t>
            </a:fld>
            <a:endParaRPr lang="de-DE" sz="1400">
              <a:solidFill>
                <a:schemeClr val="bg1"/>
              </a:solidFill>
            </a:endParaRPr>
          </a:p>
        </p:txBody>
      </p:sp>
      <p:sp>
        <p:nvSpPr>
          <p:cNvPr id="12" name="Rechteck 11">
            <a:extLst>
              <a:ext uri="{FF2B5EF4-FFF2-40B4-BE49-F238E27FC236}">
                <a16:creationId xmlns:a16="http://schemas.microsoft.com/office/drawing/2014/main" id="{73585696-F9AE-46FE-7E31-C66AC0F2CA16}"/>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B1FC5CDB-31C1-97E9-5D88-E5D38476C59A}"/>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53CC3AE3-23E2-87D6-0874-696F8B0D4810}"/>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D1BC9428-3E6C-6F03-22C5-145BE2F5029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1863075F-1951-EA92-A667-3C2E72D4C446}"/>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1F7F2825-3736-9220-23D6-4CE1DB6910DD}"/>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39F1C3D8-443F-D739-4438-44F0CA125F9E}"/>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icture Placeholder 2">
            <a:extLst>
              <a:ext uri="{FF2B5EF4-FFF2-40B4-BE49-F238E27FC236}">
                <a16:creationId xmlns:a16="http://schemas.microsoft.com/office/drawing/2014/main" id="{0F1CD5D2-2080-7E93-D013-7DFAA775F2A3}"/>
              </a:ext>
            </a:extLst>
          </p:cNvPr>
          <p:cNvSpPr>
            <a:spLocks noGrp="1"/>
          </p:cNvSpPr>
          <p:nvPr/>
        </p:nvSpPr>
        <p:spPr>
          <a:xfrm>
            <a:off x="2025789" y="2115120"/>
            <a:ext cx="3339823" cy="4329112"/>
          </a:xfrm>
          <a:prstGeom prst="rect">
            <a:avLst/>
          </a:prstGeom>
        </p:spPr>
        <p:txBody>
          <a:bodyPr/>
          <a:lstStyle/>
          <a:p>
            <a:endParaRPr lang="de-DE"/>
          </a:p>
        </p:txBody>
      </p:sp>
      <p:sp>
        <p:nvSpPr>
          <p:cNvPr id="4" name="TextBox 203">
            <a:extLst>
              <a:ext uri="{FF2B5EF4-FFF2-40B4-BE49-F238E27FC236}">
                <a16:creationId xmlns:a16="http://schemas.microsoft.com/office/drawing/2014/main" id="{3C6AAA08-29D3-A95D-ED5A-3C7E894409D0}"/>
              </a:ext>
            </a:extLst>
          </p:cNvPr>
          <p:cNvSpPr txBox="1"/>
          <p:nvPr/>
        </p:nvSpPr>
        <p:spPr>
          <a:xfrm>
            <a:off x="880691" y="1344722"/>
            <a:ext cx="5753849" cy="1077218"/>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Beförderung/Versendung durch den mittleren Unternehmer</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5" name="Text Placeholder 7">
            <a:extLst>
              <a:ext uri="{FF2B5EF4-FFF2-40B4-BE49-F238E27FC236}">
                <a16:creationId xmlns:a16="http://schemas.microsoft.com/office/drawing/2014/main" id="{3C5AA93A-2E3F-2B93-02CE-DFE95589E302}"/>
              </a:ext>
            </a:extLst>
          </p:cNvPr>
          <p:cNvSpPr txBox="1">
            <a:spLocks/>
          </p:cNvSpPr>
          <p:nvPr/>
        </p:nvSpPr>
        <p:spPr>
          <a:xfrm>
            <a:off x="878220" y="1056616"/>
            <a:ext cx="3393957" cy="271178"/>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err="1">
                <a:solidFill>
                  <a:srgbClr val="00ADBC"/>
                </a:solidFill>
                <a:latin typeface="Calibri" panose="020F0502020204030204" pitchFamily="34" charset="0"/>
                <a:ea typeface="Lato" charset="0"/>
                <a:cs typeface="Calibri" panose="020F0502020204030204" pitchFamily="34" charset="0"/>
              </a:rPr>
              <a:t>Rechtsfolgen</a:t>
            </a:r>
            <a:endParaRPr lang="en-US" sz="1600" b="1" dirty="0">
              <a:solidFill>
                <a:srgbClr val="00ADBC"/>
              </a:solidFill>
              <a:latin typeface="Calibri" panose="020F0502020204030204" pitchFamily="34" charset="0"/>
              <a:ea typeface="Lato" charset="0"/>
              <a:cs typeface="Calibri" panose="020F0502020204030204" pitchFamily="34" charset="0"/>
            </a:endParaRPr>
          </a:p>
        </p:txBody>
      </p:sp>
      <p:grpSp>
        <p:nvGrpSpPr>
          <p:cNvPr id="6" name="Gruppieren 5">
            <a:extLst>
              <a:ext uri="{FF2B5EF4-FFF2-40B4-BE49-F238E27FC236}">
                <a16:creationId xmlns:a16="http://schemas.microsoft.com/office/drawing/2014/main" id="{AD936208-3C06-3591-4DD0-994483764DC7}"/>
              </a:ext>
            </a:extLst>
          </p:cNvPr>
          <p:cNvGrpSpPr/>
          <p:nvPr/>
        </p:nvGrpSpPr>
        <p:grpSpPr>
          <a:xfrm>
            <a:off x="876626" y="2644889"/>
            <a:ext cx="5372232" cy="1096511"/>
            <a:chOff x="876626" y="3853549"/>
            <a:chExt cx="5372232" cy="1096511"/>
          </a:xfrm>
        </p:grpSpPr>
        <p:sp>
          <p:nvSpPr>
            <p:cNvPr id="8" name="TextBox 206">
              <a:extLst>
                <a:ext uri="{FF2B5EF4-FFF2-40B4-BE49-F238E27FC236}">
                  <a16:creationId xmlns:a16="http://schemas.microsoft.com/office/drawing/2014/main" id="{A9A32A6E-83F6-C887-91E4-FE171A469B90}"/>
                </a:ext>
              </a:extLst>
            </p:cNvPr>
            <p:cNvSpPr txBox="1"/>
            <p:nvPr/>
          </p:nvSpPr>
          <p:spPr>
            <a:xfrm>
              <a:off x="1377271" y="3858849"/>
              <a:ext cx="4529469" cy="400110"/>
            </a:xfrm>
            <a:prstGeom prst="rect">
              <a:avLst/>
            </a:prstGeom>
            <a:noFill/>
          </p:spPr>
          <p:txBody>
            <a:bodyPr wrap="square" rtlCol="0">
              <a:spAutoFit/>
            </a:bodyPr>
            <a:lstStyle/>
            <a:p>
              <a:r>
                <a:rPr lang="en-US" sz="2000" b="1" dirty="0" err="1">
                  <a:solidFill>
                    <a:schemeClr val="tx1">
                      <a:lumMod val="75000"/>
                      <a:lumOff val="25000"/>
                    </a:schemeClr>
                  </a:solidFill>
                  <a:latin typeface="Calibri" panose="020F0502020204030204" pitchFamily="34" charset="0"/>
                  <a:ea typeface="Lato" charset="0"/>
                  <a:cs typeface="Calibri" panose="020F0502020204030204" pitchFamily="34" charset="0"/>
                </a:rPr>
                <a:t>Sachverhalt</a:t>
              </a:r>
              <a:endParaRPr lang="en-US" sz="2000" b="1" dirty="0">
                <a:solidFill>
                  <a:schemeClr val="tx1">
                    <a:lumMod val="75000"/>
                    <a:lumOff val="25000"/>
                  </a:schemeClr>
                </a:solidFill>
                <a:latin typeface="Calibri" panose="020F0502020204030204" pitchFamily="34" charset="0"/>
                <a:ea typeface="Lato" charset="0"/>
                <a:cs typeface="Calibri" panose="020F0502020204030204" pitchFamily="34" charset="0"/>
              </a:endParaRPr>
            </a:p>
          </p:txBody>
        </p:sp>
        <p:sp>
          <p:nvSpPr>
            <p:cNvPr id="9" name="7 CuadroTexto">
              <a:extLst>
                <a:ext uri="{FF2B5EF4-FFF2-40B4-BE49-F238E27FC236}">
                  <a16:creationId xmlns:a16="http://schemas.microsoft.com/office/drawing/2014/main" id="{813B57BD-5E92-1181-20B5-47414A6738D2}"/>
                </a:ext>
              </a:extLst>
            </p:cNvPr>
            <p:cNvSpPr txBox="1"/>
            <p:nvPr/>
          </p:nvSpPr>
          <p:spPr>
            <a:xfrm>
              <a:off x="1388589" y="4005699"/>
              <a:ext cx="4860269" cy="944361"/>
            </a:xfrm>
            <a:prstGeom prst="rect">
              <a:avLst/>
            </a:prstGeom>
            <a:noFill/>
          </p:spPr>
          <p:txBody>
            <a:bodyPr wrap="square">
              <a:spAutoFit/>
            </a:bodyPr>
            <a:lstStyle/>
            <a:p>
              <a:pPr>
                <a:lnSpc>
                  <a:spcPts val="128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2000"/>
                </a:lnSpc>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Ein Gegenstand wird durch den mittleren Unternehmer (Zwischenhändler U) befördert oder versendet.</a:t>
              </a:r>
            </a:p>
            <a:p>
              <a:pPr>
                <a:lnSpc>
                  <a:spcPts val="128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p:txBody>
        </p:sp>
        <p:sp>
          <p:nvSpPr>
            <p:cNvPr id="11" name="Textfeld 10">
              <a:extLst>
                <a:ext uri="{FF2B5EF4-FFF2-40B4-BE49-F238E27FC236}">
                  <a16:creationId xmlns:a16="http://schemas.microsoft.com/office/drawing/2014/main" id="{91774585-7F93-BC3A-B263-2E7518A0C0E8}"/>
                </a:ext>
              </a:extLst>
            </p:cNvPr>
            <p:cNvSpPr txBox="1"/>
            <p:nvPr/>
          </p:nvSpPr>
          <p:spPr>
            <a:xfrm>
              <a:off x="876626" y="3853549"/>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grpSp>
      <p:grpSp>
        <p:nvGrpSpPr>
          <p:cNvPr id="138" name="Gruppieren 137">
            <a:extLst>
              <a:ext uri="{FF2B5EF4-FFF2-40B4-BE49-F238E27FC236}">
                <a16:creationId xmlns:a16="http://schemas.microsoft.com/office/drawing/2014/main" id="{6F163C29-37D7-019A-580A-6EE5C12469C0}"/>
              </a:ext>
            </a:extLst>
          </p:cNvPr>
          <p:cNvGrpSpPr/>
          <p:nvPr/>
        </p:nvGrpSpPr>
        <p:grpSpPr>
          <a:xfrm>
            <a:off x="878220" y="3606297"/>
            <a:ext cx="5401600" cy="3409780"/>
            <a:chOff x="878220" y="4626836"/>
            <a:chExt cx="5401600" cy="3409780"/>
          </a:xfrm>
        </p:grpSpPr>
        <p:sp>
          <p:nvSpPr>
            <p:cNvPr id="139" name="TextBox 209">
              <a:extLst>
                <a:ext uri="{FF2B5EF4-FFF2-40B4-BE49-F238E27FC236}">
                  <a16:creationId xmlns:a16="http://schemas.microsoft.com/office/drawing/2014/main" id="{E21C23D0-4774-2D8D-8EBD-2CF313F34679}"/>
                </a:ext>
              </a:extLst>
            </p:cNvPr>
            <p:cNvSpPr txBox="1"/>
            <p:nvPr/>
          </p:nvSpPr>
          <p:spPr>
            <a:xfrm>
              <a:off x="1388589" y="4969064"/>
              <a:ext cx="4408051" cy="400110"/>
            </a:xfrm>
            <a:prstGeom prst="rect">
              <a:avLst/>
            </a:prstGeom>
            <a:noFill/>
          </p:spPr>
          <p:txBody>
            <a:bodyPr wrap="square" rtlCol="0">
              <a:spAutoFit/>
            </a:bodyPr>
            <a:lstStyle/>
            <a:p>
              <a:r>
                <a:rPr lang="en-US" sz="2000" b="1" dirty="0" err="1">
                  <a:solidFill>
                    <a:schemeClr val="tx1">
                      <a:lumMod val="75000"/>
                      <a:lumOff val="25000"/>
                    </a:schemeClr>
                  </a:solidFill>
                  <a:latin typeface="Calibri" panose="020F0502020204030204" pitchFamily="34" charset="0"/>
                  <a:ea typeface="Lato" charset="0"/>
                  <a:cs typeface="Calibri" panose="020F0502020204030204" pitchFamily="34" charset="0"/>
                </a:rPr>
                <a:t>Lösung</a:t>
              </a:r>
              <a:endParaRPr lang="en-US" sz="2000" b="1" dirty="0">
                <a:solidFill>
                  <a:schemeClr val="tx1">
                    <a:lumMod val="75000"/>
                    <a:lumOff val="25000"/>
                  </a:schemeClr>
                </a:solidFill>
                <a:latin typeface="Calibri" panose="020F0502020204030204" pitchFamily="34" charset="0"/>
                <a:ea typeface="Lato" charset="0"/>
                <a:cs typeface="Calibri" panose="020F0502020204030204" pitchFamily="34" charset="0"/>
              </a:endParaRPr>
            </a:p>
          </p:txBody>
        </p:sp>
        <p:sp>
          <p:nvSpPr>
            <p:cNvPr id="140" name="Textfeld 139">
              <a:extLst>
                <a:ext uri="{FF2B5EF4-FFF2-40B4-BE49-F238E27FC236}">
                  <a16:creationId xmlns:a16="http://schemas.microsoft.com/office/drawing/2014/main" id="{0F642A9C-26E6-5CB7-2714-D128B92A7681}"/>
                </a:ext>
              </a:extLst>
            </p:cNvPr>
            <p:cNvSpPr txBox="1"/>
            <p:nvPr/>
          </p:nvSpPr>
          <p:spPr>
            <a:xfrm>
              <a:off x="878220" y="4904794"/>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2</a:t>
              </a:r>
              <a:endParaRPr lang="de-DE" b="1" dirty="0">
                <a:solidFill>
                  <a:srgbClr val="00ADBC"/>
                </a:solidFill>
                <a:latin typeface="Segoe UI" panose="020B0502040204020203" pitchFamily="34" charset="0"/>
                <a:cs typeface="Segoe UI" panose="020B0502040204020203" pitchFamily="34" charset="0"/>
              </a:endParaRPr>
            </a:p>
          </p:txBody>
        </p:sp>
        <p:sp>
          <p:nvSpPr>
            <p:cNvPr id="141" name="7 CuadroTexto">
              <a:extLst>
                <a:ext uri="{FF2B5EF4-FFF2-40B4-BE49-F238E27FC236}">
                  <a16:creationId xmlns:a16="http://schemas.microsoft.com/office/drawing/2014/main" id="{846FF5F3-F616-D5D1-9AE1-AC7F2AB38432}"/>
                </a:ext>
              </a:extLst>
            </p:cNvPr>
            <p:cNvSpPr txBox="1"/>
            <p:nvPr/>
          </p:nvSpPr>
          <p:spPr>
            <a:xfrm>
              <a:off x="1419551" y="4626836"/>
              <a:ext cx="4860269" cy="3409780"/>
            </a:xfrm>
            <a:prstGeom prst="rect">
              <a:avLst/>
            </a:prstGeom>
            <a:noFill/>
          </p:spPr>
          <p:txBody>
            <a:bodyPr wrap="square">
              <a:spAutoFit/>
            </a:bodyPr>
            <a:lstStyle/>
            <a:p>
              <a:pPr>
                <a:lnSpc>
                  <a:spcPts val="200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200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200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2000"/>
                </a:lnSpc>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Grundsätzlich ist die Warenbewegung der Lieferung von Hersteller H an Unternehmer U zuzurechnen. </a:t>
              </a:r>
            </a:p>
            <a:p>
              <a:pPr>
                <a:lnSpc>
                  <a:spcPts val="2000"/>
                </a:lnSpc>
                <a:defRPr/>
              </a:pPr>
              <a:endParaRPr lang="de-DE"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2000"/>
                </a:lnSpc>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Mit geeigneten Nachweisen kann U auch bewirken, dass die Warenbewegung seiner Lieferung an K zugerechnet wird. Zu den Nachweisen vgl. § 3 Abs. 6a Satz 5 UStG und </a:t>
              </a:r>
              <a:br>
                <a:rPr lang="de-DE" sz="1400" dirty="0">
                  <a:solidFill>
                    <a:schemeClr val="bg2">
                      <a:lumMod val="25000"/>
                    </a:schemeClr>
                  </a:solidFill>
                  <a:latin typeface="Calibri" panose="020F0502020204030204" pitchFamily="34" charset="0"/>
                  <a:ea typeface="Lato" charset="0"/>
                  <a:cs typeface="Calibri" panose="020F0502020204030204" pitchFamily="34" charset="0"/>
                </a:rPr>
              </a:br>
              <a:r>
                <a:rPr lang="de-DE" sz="1400" dirty="0">
                  <a:solidFill>
                    <a:schemeClr val="bg2">
                      <a:lumMod val="25000"/>
                    </a:schemeClr>
                  </a:solidFill>
                  <a:latin typeface="Calibri" panose="020F0502020204030204" pitchFamily="34" charset="0"/>
                  <a:ea typeface="Lato" charset="0"/>
                  <a:cs typeface="Calibri" panose="020F0502020204030204" pitchFamily="34" charset="0"/>
                </a:rPr>
                <a:t>A. 3.14 Abs. 9 Satz 3 u. Abs. 10 UStAE.</a:t>
              </a:r>
            </a:p>
            <a:p>
              <a:pPr>
                <a:lnSpc>
                  <a:spcPts val="200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200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200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p:txBody>
        </p:sp>
      </p:grpSp>
    </p:spTree>
    <p:extLst>
      <p:ext uri="{BB962C8B-B14F-4D97-AF65-F5344CB8AC3E}">
        <p14:creationId xmlns:p14="http://schemas.microsoft.com/office/powerpoint/2010/main" val="19536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B6B88-5AB4-1524-B7D3-F40A5FABF36E}"/>
            </a:ext>
          </a:extLst>
        </p:cNvPr>
        <p:cNvGrpSpPr/>
        <p:nvPr/>
      </p:nvGrpSpPr>
      <p:grpSpPr>
        <a:xfrm>
          <a:off x="0" y="0"/>
          <a:ext cx="0" cy="0"/>
          <a:chOff x="0" y="0"/>
          <a:chExt cx="0" cy="0"/>
        </a:xfrm>
      </p:grpSpPr>
      <p:sp>
        <p:nvSpPr>
          <p:cNvPr id="14" name="Freeform 33">
            <a:extLst>
              <a:ext uri="{FF2B5EF4-FFF2-40B4-BE49-F238E27FC236}">
                <a16:creationId xmlns:a16="http://schemas.microsoft.com/office/drawing/2014/main" id="{78E0F550-49B4-AE08-4CD5-0EB5B077D531}"/>
              </a:ext>
            </a:extLst>
          </p:cNvPr>
          <p:cNvSpPr>
            <a:spLocks noChangeArrowheads="1"/>
          </p:cNvSpPr>
          <p:nvPr/>
        </p:nvSpPr>
        <p:spPr bwMode="auto">
          <a:xfrm>
            <a:off x="9362118" y="3562875"/>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5" name="Freeform 33">
            <a:extLst>
              <a:ext uri="{FF2B5EF4-FFF2-40B4-BE49-F238E27FC236}">
                <a16:creationId xmlns:a16="http://schemas.microsoft.com/office/drawing/2014/main" id="{3B3C058C-91E0-DF9D-67FE-65EBB148C188}"/>
              </a:ext>
            </a:extLst>
          </p:cNvPr>
          <p:cNvSpPr>
            <a:spLocks noChangeArrowheads="1"/>
          </p:cNvSpPr>
          <p:nvPr/>
        </p:nvSpPr>
        <p:spPr bwMode="auto">
          <a:xfrm>
            <a:off x="8478525" y="4846693"/>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6" name="Bogen 15">
            <a:extLst>
              <a:ext uri="{FF2B5EF4-FFF2-40B4-BE49-F238E27FC236}">
                <a16:creationId xmlns:a16="http://schemas.microsoft.com/office/drawing/2014/main" id="{54E6E728-1DA0-D2B1-CEE2-D039F859BDDD}"/>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D9A5E6CF-7BBD-3518-5F91-029638D79D19}"/>
              </a:ext>
            </a:extLst>
          </p:cNvPr>
          <p:cNvGrpSpPr/>
          <p:nvPr/>
        </p:nvGrpSpPr>
        <p:grpSpPr>
          <a:xfrm>
            <a:off x="6486064" y="290994"/>
            <a:ext cx="5705936" cy="6255730"/>
            <a:chOff x="6486064" y="337176"/>
            <a:chExt cx="5705936" cy="6255730"/>
          </a:xfrm>
        </p:grpSpPr>
        <p:grpSp>
          <p:nvGrpSpPr>
            <p:cNvPr id="26" name="Group 201">
              <a:extLst>
                <a:ext uri="{FF2B5EF4-FFF2-40B4-BE49-F238E27FC236}">
                  <a16:creationId xmlns:a16="http://schemas.microsoft.com/office/drawing/2014/main" id="{02429CDF-4AEC-9EAE-E5EF-3242C43C740E}"/>
                </a:ext>
              </a:extLst>
            </p:cNvPr>
            <p:cNvGrpSpPr/>
            <p:nvPr/>
          </p:nvGrpSpPr>
          <p:grpSpPr>
            <a:xfrm>
              <a:off x="6486064" y="337176"/>
              <a:ext cx="5705936" cy="5992186"/>
              <a:chOff x="3000375" y="3937003"/>
              <a:chExt cx="7594601" cy="7975599"/>
            </a:xfrm>
            <a:solidFill>
              <a:srgbClr val="D8DEE4"/>
            </a:solidFill>
          </p:grpSpPr>
          <p:sp>
            <p:nvSpPr>
              <p:cNvPr id="39" name="Shape 1676">
                <a:extLst>
                  <a:ext uri="{FF2B5EF4-FFF2-40B4-BE49-F238E27FC236}">
                    <a16:creationId xmlns:a16="http://schemas.microsoft.com/office/drawing/2014/main" id="{0F180F4F-38A3-39EF-AF61-39C384B87ADD}"/>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0" name="Shape 1677">
                <a:extLst>
                  <a:ext uri="{FF2B5EF4-FFF2-40B4-BE49-F238E27FC236}">
                    <a16:creationId xmlns:a16="http://schemas.microsoft.com/office/drawing/2014/main" id="{8555C08E-E94B-C7B0-0D09-91F9ABA564F6}"/>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1" name="Shape 1678">
                <a:extLst>
                  <a:ext uri="{FF2B5EF4-FFF2-40B4-BE49-F238E27FC236}">
                    <a16:creationId xmlns:a16="http://schemas.microsoft.com/office/drawing/2014/main" id="{7E001373-9B0F-21D2-BC8F-CDEFC6E6CEDA}"/>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2" name="Shape 1679">
                <a:extLst>
                  <a:ext uri="{FF2B5EF4-FFF2-40B4-BE49-F238E27FC236}">
                    <a16:creationId xmlns:a16="http://schemas.microsoft.com/office/drawing/2014/main" id="{0874DF44-EBC1-7FC3-2D10-23F125C3F6F3}"/>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3" name="Shape 1680">
                <a:extLst>
                  <a:ext uri="{FF2B5EF4-FFF2-40B4-BE49-F238E27FC236}">
                    <a16:creationId xmlns:a16="http://schemas.microsoft.com/office/drawing/2014/main" id="{C485F2AE-699C-45F9-0FC9-A5188F866EB8}"/>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4" name="Shape 1681">
                <a:extLst>
                  <a:ext uri="{FF2B5EF4-FFF2-40B4-BE49-F238E27FC236}">
                    <a16:creationId xmlns:a16="http://schemas.microsoft.com/office/drawing/2014/main" id="{A0C1D1B1-46C6-A52A-A770-736B9A92820D}"/>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5" name="Shape 1682">
                <a:extLst>
                  <a:ext uri="{FF2B5EF4-FFF2-40B4-BE49-F238E27FC236}">
                    <a16:creationId xmlns:a16="http://schemas.microsoft.com/office/drawing/2014/main" id="{84533252-4DC7-15FB-57FC-28568E841827}"/>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6" name="Shape 1683">
                <a:extLst>
                  <a:ext uri="{FF2B5EF4-FFF2-40B4-BE49-F238E27FC236}">
                    <a16:creationId xmlns:a16="http://schemas.microsoft.com/office/drawing/2014/main" id="{2DE38C8E-228F-31AD-B6BE-497F02FEC8B9}"/>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7" name="Shape 1684">
                <a:extLst>
                  <a:ext uri="{FF2B5EF4-FFF2-40B4-BE49-F238E27FC236}">
                    <a16:creationId xmlns:a16="http://schemas.microsoft.com/office/drawing/2014/main" id="{4FEDDD01-5EE5-FDE7-C97F-A832E3281DF1}"/>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8" name="Shape 1685">
                <a:extLst>
                  <a:ext uri="{FF2B5EF4-FFF2-40B4-BE49-F238E27FC236}">
                    <a16:creationId xmlns:a16="http://schemas.microsoft.com/office/drawing/2014/main" id="{7EAFE120-2FFE-A84E-101E-3D32BADF7095}"/>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9" name="Shape 1686">
                <a:extLst>
                  <a:ext uri="{FF2B5EF4-FFF2-40B4-BE49-F238E27FC236}">
                    <a16:creationId xmlns:a16="http://schemas.microsoft.com/office/drawing/2014/main" id="{E7898038-FFB7-2C8C-2932-B1FA8330CD3A}"/>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0" name="Shape 1687">
                <a:extLst>
                  <a:ext uri="{FF2B5EF4-FFF2-40B4-BE49-F238E27FC236}">
                    <a16:creationId xmlns:a16="http://schemas.microsoft.com/office/drawing/2014/main" id="{020C1A3A-8D09-BAC2-4C05-C2525615884E}"/>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88">
                <a:extLst>
                  <a:ext uri="{FF2B5EF4-FFF2-40B4-BE49-F238E27FC236}">
                    <a16:creationId xmlns:a16="http://schemas.microsoft.com/office/drawing/2014/main" id="{7A813513-3605-EAFE-B2C8-AC55421F2C5E}"/>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89">
                <a:extLst>
                  <a:ext uri="{FF2B5EF4-FFF2-40B4-BE49-F238E27FC236}">
                    <a16:creationId xmlns:a16="http://schemas.microsoft.com/office/drawing/2014/main" id="{1A8E64B8-5309-03C9-E8F2-7CD3DE6A6372}"/>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90">
                <a:extLst>
                  <a:ext uri="{FF2B5EF4-FFF2-40B4-BE49-F238E27FC236}">
                    <a16:creationId xmlns:a16="http://schemas.microsoft.com/office/drawing/2014/main" id="{C85D8DA7-B2BD-479B-214C-BCC678787A1F}"/>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91">
                <a:extLst>
                  <a:ext uri="{FF2B5EF4-FFF2-40B4-BE49-F238E27FC236}">
                    <a16:creationId xmlns:a16="http://schemas.microsoft.com/office/drawing/2014/main" id="{0EAFC3EF-9C6F-AC88-02F1-645C64FAB735}"/>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92">
                <a:extLst>
                  <a:ext uri="{FF2B5EF4-FFF2-40B4-BE49-F238E27FC236}">
                    <a16:creationId xmlns:a16="http://schemas.microsoft.com/office/drawing/2014/main" id="{63845169-EF41-2CD0-C80E-DC118B8ACDAA}"/>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93">
                <a:extLst>
                  <a:ext uri="{FF2B5EF4-FFF2-40B4-BE49-F238E27FC236}">
                    <a16:creationId xmlns:a16="http://schemas.microsoft.com/office/drawing/2014/main" id="{85ACD0DD-0B81-B8E2-F4B7-8C01AFAF2AD0}"/>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94">
                <a:extLst>
                  <a:ext uri="{FF2B5EF4-FFF2-40B4-BE49-F238E27FC236}">
                    <a16:creationId xmlns:a16="http://schemas.microsoft.com/office/drawing/2014/main" id="{C2E352DB-A748-7128-CDF4-B03E3A4761BB}"/>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95">
                <a:extLst>
                  <a:ext uri="{FF2B5EF4-FFF2-40B4-BE49-F238E27FC236}">
                    <a16:creationId xmlns:a16="http://schemas.microsoft.com/office/drawing/2014/main" id="{AE60138D-BDDE-DF95-4ADC-6AE74756EC8A}"/>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96">
                <a:extLst>
                  <a:ext uri="{FF2B5EF4-FFF2-40B4-BE49-F238E27FC236}">
                    <a16:creationId xmlns:a16="http://schemas.microsoft.com/office/drawing/2014/main" id="{C83CF0F3-2E42-DE91-53A5-45A9B0912E9C}"/>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97">
                <a:extLst>
                  <a:ext uri="{FF2B5EF4-FFF2-40B4-BE49-F238E27FC236}">
                    <a16:creationId xmlns:a16="http://schemas.microsoft.com/office/drawing/2014/main" id="{1B4DD7B3-9DB2-C668-7486-4FF2C2EFBB60}"/>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98">
                <a:extLst>
                  <a:ext uri="{FF2B5EF4-FFF2-40B4-BE49-F238E27FC236}">
                    <a16:creationId xmlns:a16="http://schemas.microsoft.com/office/drawing/2014/main" id="{8168B241-E8E4-5D6C-57D5-FE27CF023377}"/>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99">
                <a:extLst>
                  <a:ext uri="{FF2B5EF4-FFF2-40B4-BE49-F238E27FC236}">
                    <a16:creationId xmlns:a16="http://schemas.microsoft.com/office/drawing/2014/main" id="{5E33C9BC-EF69-F200-C535-46C684FEEC6A}"/>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700">
                <a:extLst>
                  <a:ext uri="{FF2B5EF4-FFF2-40B4-BE49-F238E27FC236}">
                    <a16:creationId xmlns:a16="http://schemas.microsoft.com/office/drawing/2014/main" id="{33C334F5-4BF8-98D4-6E4A-AF5C686256B2}"/>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701">
                <a:extLst>
                  <a:ext uri="{FF2B5EF4-FFF2-40B4-BE49-F238E27FC236}">
                    <a16:creationId xmlns:a16="http://schemas.microsoft.com/office/drawing/2014/main" id="{A2913B09-EDCF-CA9A-0C69-404BF67BFA9D}"/>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702">
                <a:extLst>
                  <a:ext uri="{FF2B5EF4-FFF2-40B4-BE49-F238E27FC236}">
                    <a16:creationId xmlns:a16="http://schemas.microsoft.com/office/drawing/2014/main" id="{17DF4995-50BB-535E-0676-A327C4538B25}"/>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703">
                <a:extLst>
                  <a:ext uri="{FF2B5EF4-FFF2-40B4-BE49-F238E27FC236}">
                    <a16:creationId xmlns:a16="http://schemas.microsoft.com/office/drawing/2014/main" id="{AB877594-E798-2783-3AAE-A101A2AE5E21}"/>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704">
                <a:extLst>
                  <a:ext uri="{FF2B5EF4-FFF2-40B4-BE49-F238E27FC236}">
                    <a16:creationId xmlns:a16="http://schemas.microsoft.com/office/drawing/2014/main" id="{88436F69-AFCE-DA89-0AEA-020B0B53CB8A}"/>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705">
                <a:extLst>
                  <a:ext uri="{FF2B5EF4-FFF2-40B4-BE49-F238E27FC236}">
                    <a16:creationId xmlns:a16="http://schemas.microsoft.com/office/drawing/2014/main" id="{0881BFC3-B025-6792-FFA4-03E5D271BC7F}"/>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706">
                <a:extLst>
                  <a:ext uri="{FF2B5EF4-FFF2-40B4-BE49-F238E27FC236}">
                    <a16:creationId xmlns:a16="http://schemas.microsoft.com/office/drawing/2014/main" id="{7A2E4A67-B3A4-9760-852F-906A0CC7E6B9}"/>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707">
                <a:extLst>
                  <a:ext uri="{FF2B5EF4-FFF2-40B4-BE49-F238E27FC236}">
                    <a16:creationId xmlns:a16="http://schemas.microsoft.com/office/drawing/2014/main" id="{A09F4F1F-9EF9-3D78-B782-84271362CBD2}"/>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708">
                <a:extLst>
                  <a:ext uri="{FF2B5EF4-FFF2-40B4-BE49-F238E27FC236}">
                    <a16:creationId xmlns:a16="http://schemas.microsoft.com/office/drawing/2014/main" id="{45A46C45-CB97-E7EE-448D-F5B46BFE8DDE}"/>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709">
                <a:extLst>
                  <a:ext uri="{FF2B5EF4-FFF2-40B4-BE49-F238E27FC236}">
                    <a16:creationId xmlns:a16="http://schemas.microsoft.com/office/drawing/2014/main" id="{4D586B6E-EDBD-19C4-8CD3-5B6584AF7D6C}"/>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710">
                <a:extLst>
                  <a:ext uri="{FF2B5EF4-FFF2-40B4-BE49-F238E27FC236}">
                    <a16:creationId xmlns:a16="http://schemas.microsoft.com/office/drawing/2014/main" id="{776B4A80-00A9-D8D3-F220-6B156754F2F0}"/>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11">
                <a:extLst>
                  <a:ext uri="{FF2B5EF4-FFF2-40B4-BE49-F238E27FC236}">
                    <a16:creationId xmlns:a16="http://schemas.microsoft.com/office/drawing/2014/main" id="{5E0E597E-A179-8799-ECAF-498E969BEA7B}"/>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12">
                <a:extLst>
                  <a:ext uri="{FF2B5EF4-FFF2-40B4-BE49-F238E27FC236}">
                    <a16:creationId xmlns:a16="http://schemas.microsoft.com/office/drawing/2014/main" id="{7AF7009C-AD74-6487-D3FB-88D764A2FDD5}"/>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76" name="Shape 1713">
                <a:extLst>
                  <a:ext uri="{FF2B5EF4-FFF2-40B4-BE49-F238E27FC236}">
                    <a16:creationId xmlns:a16="http://schemas.microsoft.com/office/drawing/2014/main" id="{F205B6C7-B31A-88A5-83C9-810FBCBF00D8}"/>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14">
                <a:extLst>
                  <a:ext uri="{FF2B5EF4-FFF2-40B4-BE49-F238E27FC236}">
                    <a16:creationId xmlns:a16="http://schemas.microsoft.com/office/drawing/2014/main" id="{ED2B7884-C771-4574-27CD-CBE207BFF368}"/>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15">
                <a:extLst>
                  <a:ext uri="{FF2B5EF4-FFF2-40B4-BE49-F238E27FC236}">
                    <a16:creationId xmlns:a16="http://schemas.microsoft.com/office/drawing/2014/main" id="{B6219932-C617-7FAF-BE28-4ABFDAD82B70}"/>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16">
                <a:extLst>
                  <a:ext uri="{FF2B5EF4-FFF2-40B4-BE49-F238E27FC236}">
                    <a16:creationId xmlns:a16="http://schemas.microsoft.com/office/drawing/2014/main" id="{293E68A8-278F-6278-880E-76D87D793789}"/>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17">
                <a:extLst>
                  <a:ext uri="{FF2B5EF4-FFF2-40B4-BE49-F238E27FC236}">
                    <a16:creationId xmlns:a16="http://schemas.microsoft.com/office/drawing/2014/main" id="{1E350694-DC95-F0AA-F6CD-940449DE5783}"/>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18">
                <a:extLst>
                  <a:ext uri="{FF2B5EF4-FFF2-40B4-BE49-F238E27FC236}">
                    <a16:creationId xmlns:a16="http://schemas.microsoft.com/office/drawing/2014/main" id="{D561C680-421E-8D5F-CE89-68F0855E7710}"/>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19">
                <a:extLst>
                  <a:ext uri="{FF2B5EF4-FFF2-40B4-BE49-F238E27FC236}">
                    <a16:creationId xmlns:a16="http://schemas.microsoft.com/office/drawing/2014/main" id="{D76A8B06-5BD2-D239-BAE6-C876CA62BECF}"/>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20">
                <a:extLst>
                  <a:ext uri="{FF2B5EF4-FFF2-40B4-BE49-F238E27FC236}">
                    <a16:creationId xmlns:a16="http://schemas.microsoft.com/office/drawing/2014/main" id="{43D7A67B-299E-626E-22D4-58E02DD84C02}"/>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21">
                <a:extLst>
                  <a:ext uri="{FF2B5EF4-FFF2-40B4-BE49-F238E27FC236}">
                    <a16:creationId xmlns:a16="http://schemas.microsoft.com/office/drawing/2014/main" id="{DEA5E96A-F77E-EBE9-96DC-40BBFB181057}"/>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22">
                <a:extLst>
                  <a:ext uri="{FF2B5EF4-FFF2-40B4-BE49-F238E27FC236}">
                    <a16:creationId xmlns:a16="http://schemas.microsoft.com/office/drawing/2014/main" id="{A9FBFAF9-46F7-6807-32A5-63F3F93F5E7E}"/>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23">
                <a:extLst>
                  <a:ext uri="{FF2B5EF4-FFF2-40B4-BE49-F238E27FC236}">
                    <a16:creationId xmlns:a16="http://schemas.microsoft.com/office/drawing/2014/main" id="{DCB98530-9799-1EDE-6EFD-3CA6B584F17E}"/>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7" name="Shape 1724">
                <a:extLst>
                  <a:ext uri="{FF2B5EF4-FFF2-40B4-BE49-F238E27FC236}">
                    <a16:creationId xmlns:a16="http://schemas.microsoft.com/office/drawing/2014/main" id="{297E04F0-DBBD-BAA5-6053-23A75CCF9118}"/>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25">
                <a:extLst>
                  <a:ext uri="{FF2B5EF4-FFF2-40B4-BE49-F238E27FC236}">
                    <a16:creationId xmlns:a16="http://schemas.microsoft.com/office/drawing/2014/main" id="{6A4D86AD-4DEA-ECBC-0128-4DC9FBE9A713}"/>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26">
                <a:extLst>
                  <a:ext uri="{FF2B5EF4-FFF2-40B4-BE49-F238E27FC236}">
                    <a16:creationId xmlns:a16="http://schemas.microsoft.com/office/drawing/2014/main" id="{070E5799-ED4B-1B79-FD18-F9EAC80712E9}"/>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27">
                <a:extLst>
                  <a:ext uri="{FF2B5EF4-FFF2-40B4-BE49-F238E27FC236}">
                    <a16:creationId xmlns:a16="http://schemas.microsoft.com/office/drawing/2014/main" id="{82586CF4-275C-3BB3-3738-34119AA7CE47}"/>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28">
                <a:extLst>
                  <a:ext uri="{FF2B5EF4-FFF2-40B4-BE49-F238E27FC236}">
                    <a16:creationId xmlns:a16="http://schemas.microsoft.com/office/drawing/2014/main" id="{B922E635-D97F-1350-02A8-7CF22D2D6E5B}"/>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92" name="Shape 1729">
                <a:extLst>
                  <a:ext uri="{FF2B5EF4-FFF2-40B4-BE49-F238E27FC236}">
                    <a16:creationId xmlns:a16="http://schemas.microsoft.com/office/drawing/2014/main" id="{F4C97670-4AFE-7216-0599-63FCA42745A5}"/>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93" name="Shape 1730">
                <a:extLst>
                  <a:ext uri="{FF2B5EF4-FFF2-40B4-BE49-F238E27FC236}">
                    <a16:creationId xmlns:a16="http://schemas.microsoft.com/office/drawing/2014/main" id="{2B0D9678-38BF-2EA2-0632-C183D687D61B}"/>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31">
                <a:extLst>
                  <a:ext uri="{FF2B5EF4-FFF2-40B4-BE49-F238E27FC236}">
                    <a16:creationId xmlns:a16="http://schemas.microsoft.com/office/drawing/2014/main" id="{F8A28C63-6431-A169-7C68-8C5478747D07}"/>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32">
                <a:extLst>
                  <a:ext uri="{FF2B5EF4-FFF2-40B4-BE49-F238E27FC236}">
                    <a16:creationId xmlns:a16="http://schemas.microsoft.com/office/drawing/2014/main" id="{3E0CDEE4-E1B3-80E1-B3D3-8F6ACC8CF69E}"/>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33">
                <a:extLst>
                  <a:ext uri="{FF2B5EF4-FFF2-40B4-BE49-F238E27FC236}">
                    <a16:creationId xmlns:a16="http://schemas.microsoft.com/office/drawing/2014/main" id="{8490950F-9AF7-0287-C6E0-CCA2F426DBF9}"/>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34">
                <a:extLst>
                  <a:ext uri="{FF2B5EF4-FFF2-40B4-BE49-F238E27FC236}">
                    <a16:creationId xmlns:a16="http://schemas.microsoft.com/office/drawing/2014/main" id="{60B85424-0F09-E387-C5CE-30886C46BFAF}"/>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35">
                <a:extLst>
                  <a:ext uri="{FF2B5EF4-FFF2-40B4-BE49-F238E27FC236}">
                    <a16:creationId xmlns:a16="http://schemas.microsoft.com/office/drawing/2014/main" id="{E3FE0861-0B26-21F3-F227-07CC6A921234}"/>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36">
                <a:extLst>
                  <a:ext uri="{FF2B5EF4-FFF2-40B4-BE49-F238E27FC236}">
                    <a16:creationId xmlns:a16="http://schemas.microsoft.com/office/drawing/2014/main" id="{E5370D50-4386-669F-A259-3DDC6EC42389}"/>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37">
                <a:extLst>
                  <a:ext uri="{FF2B5EF4-FFF2-40B4-BE49-F238E27FC236}">
                    <a16:creationId xmlns:a16="http://schemas.microsoft.com/office/drawing/2014/main" id="{2EC9F257-42D7-A35D-7AA9-2CE96F4FF95F}"/>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38">
                <a:extLst>
                  <a:ext uri="{FF2B5EF4-FFF2-40B4-BE49-F238E27FC236}">
                    <a16:creationId xmlns:a16="http://schemas.microsoft.com/office/drawing/2014/main" id="{8A946A9B-7E14-CA0D-E89D-773F41D36DB0}"/>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39">
                <a:extLst>
                  <a:ext uri="{FF2B5EF4-FFF2-40B4-BE49-F238E27FC236}">
                    <a16:creationId xmlns:a16="http://schemas.microsoft.com/office/drawing/2014/main" id="{D22352D8-7147-73BB-56F4-D0C0F69C6C82}"/>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 name="Shape 1740">
                <a:extLst>
                  <a:ext uri="{FF2B5EF4-FFF2-40B4-BE49-F238E27FC236}">
                    <a16:creationId xmlns:a16="http://schemas.microsoft.com/office/drawing/2014/main" id="{8A3B5941-3447-B13D-5008-CCC370ED1741}"/>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 name="Shape 1741">
                <a:extLst>
                  <a:ext uri="{FF2B5EF4-FFF2-40B4-BE49-F238E27FC236}">
                    <a16:creationId xmlns:a16="http://schemas.microsoft.com/office/drawing/2014/main" id="{562D49AE-8D3C-E13E-8E8C-F852DD514E81}"/>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42">
                <a:extLst>
                  <a:ext uri="{FF2B5EF4-FFF2-40B4-BE49-F238E27FC236}">
                    <a16:creationId xmlns:a16="http://schemas.microsoft.com/office/drawing/2014/main" id="{4430B12E-6B55-C268-1111-327B87DEC77D}"/>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43">
                <a:extLst>
                  <a:ext uri="{FF2B5EF4-FFF2-40B4-BE49-F238E27FC236}">
                    <a16:creationId xmlns:a16="http://schemas.microsoft.com/office/drawing/2014/main" id="{9C535799-C102-AC91-CB00-4B22CB37CFED}"/>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44">
                <a:extLst>
                  <a:ext uri="{FF2B5EF4-FFF2-40B4-BE49-F238E27FC236}">
                    <a16:creationId xmlns:a16="http://schemas.microsoft.com/office/drawing/2014/main" id="{E6F42DE5-7C9C-42F9-9D0B-C3514D7D7F99}"/>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45">
                <a:extLst>
                  <a:ext uri="{FF2B5EF4-FFF2-40B4-BE49-F238E27FC236}">
                    <a16:creationId xmlns:a16="http://schemas.microsoft.com/office/drawing/2014/main" id="{E6DBF13B-5A89-8925-929E-D7A01B9DFC3D}"/>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46">
                <a:extLst>
                  <a:ext uri="{FF2B5EF4-FFF2-40B4-BE49-F238E27FC236}">
                    <a16:creationId xmlns:a16="http://schemas.microsoft.com/office/drawing/2014/main" id="{4194BFCD-EF6D-A410-729A-EAB05782BBE4}"/>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47">
                <a:extLst>
                  <a:ext uri="{FF2B5EF4-FFF2-40B4-BE49-F238E27FC236}">
                    <a16:creationId xmlns:a16="http://schemas.microsoft.com/office/drawing/2014/main" id="{69E8B37D-552C-E687-A7BA-2BB950F24BC5}"/>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48">
                <a:extLst>
                  <a:ext uri="{FF2B5EF4-FFF2-40B4-BE49-F238E27FC236}">
                    <a16:creationId xmlns:a16="http://schemas.microsoft.com/office/drawing/2014/main" id="{2D188A73-35EE-BC0B-D7DA-F4B8C86FBFBD}"/>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49">
                <a:extLst>
                  <a:ext uri="{FF2B5EF4-FFF2-40B4-BE49-F238E27FC236}">
                    <a16:creationId xmlns:a16="http://schemas.microsoft.com/office/drawing/2014/main" id="{DB8F9DA4-92EE-EC95-FADE-F35B3BD7203D}"/>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50">
                <a:extLst>
                  <a:ext uri="{FF2B5EF4-FFF2-40B4-BE49-F238E27FC236}">
                    <a16:creationId xmlns:a16="http://schemas.microsoft.com/office/drawing/2014/main" id="{49A88D0C-5E46-A9C5-53EF-437732AF9CAE}"/>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51">
                <a:extLst>
                  <a:ext uri="{FF2B5EF4-FFF2-40B4-BE49-F238E27FC236}">
                    <a16:creationId xmlns:a16="http://schemas.microsoft.com/office/drawing/2014/main" id="{64D4EA20-F74B-C5C5-CE65-7323E851F9A8}"/>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52">
                <a:extLst>
                  <a:ext uri="{FF2B5EF4-FFF2-40B4-BE49-F238E27FC236}">
                    <a16:creationId xmlns:a16="http://schemas.microsoft.com/office/drawing/2014/main" id="{A93586BB-B3B9-50BA-28B5-5C5BF4C2FC1C}"/>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53">
                <a:extLst>
                  <a:ext uri="{FF2B5EF4-FFF2-40B4-BE49-F238E27FC236}">
                    <a16:creationId xmlns:a16="http://schemas.microsoft.com/office/drawing/2014/main" id="{C355E70E-8850-3D1D-6BF0-8FF5A51AD6C1}"/>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54">
                <a:extLst>
                  <a:ext uri="{FF2B5EF4-FFF2-40B4-BE49-F238E27FC236}">
                    <a16:creationId xmlns:a16="http://schemas.microsoft.com/office/drawing/2014/main" id="{74AD1EF1-522B-0251-5400-E573E10127C8}"/>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55">
                <a:extLst>
                  <a:ext uri="{FF2B5EF4-FFF2-40B4-BE49-F238E27FC236}">
                    <a16:creationId xmlns:a16="http://schemas.microsoft.com/office/drawing/2014/main" id="{65A52066-3B00-5DBB-4CFB-BB2A5856DCAF}"/>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56">
                <a:extLst>
                  <a:ext uri="{FF2B5EF4-FFF2-40B4-BE49-F238E27FC236}">
                    <a16:creationId xmlns:a16="http://schemas.microsoft.com/office/drawing/2014/main" id="{EEAB93DA-A929-A482-912F-B1AE8CF52810}"/>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57">
                <a:extLst>
                  <a:ext uri="{FF2B5EF4-FFF2-40B4-BE49-F238E27FC236}">
                    <a16:creationId xmlns:a16="http://schemas.microsoft.com/office/drawing/2014/main" id="{9AE383D0-5DB9-68E1-0589-F3F461CA633F}"/>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58">
                <a:extLst>
                  <a:ext uri="{FF2B5EF4-FFF2-40B4-BE49-F238E27FC236}">
                    <a16:creationId xmlns:a16="http://schemas.microsoft.com/office/drawing/2014/main" id="{7554ED34-FCFA-F6DF-019E-294A4ABE1252}"/>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59">
                <a:extLst>
                  <a:ext uri="{FF2B5EF4-FFF2-40B4-BE49-F238E27FC236}">
                    <a16:creationId xmlns:a16="http://schemas.microsoft.com/office/drawing/2014/main" id="{A6A8CA81-7663-AE17-C652-FCE2ECB848D9}"/>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60">
                <a:extLst>
                  <a:ext uri="{FF2B5EF4-FFF2-40B4-BE49-F238E27FC236}">
                    <a16:creationId xmlns:a16="http://schemas.microsoft.com/office/drawing/2014/main" id="{EAAC1D84-A11D-EB5F-2229-64AD09C95BA2}"/>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61">
                <a:extLst>
                  <a:ext uri="{FF2B5EF4-FFF2-40B4-BE49-F238E27FC236}">
                    <a16:creationId xmlns:a16="http://schemas.microsoft.com/office/drawing/2014/main" id="{16B777AC-AE17-04ED-B060-6AEC107F3BE7}"/>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62">
                <a:extLst>
                  <a:ext uri="{FF2B5EF4-FFF2-40B4-BE49-F238E27FC236}">
                    <a16:creationId xmlns:a16="http://schemas.microsoft.com/office/drawing/2014/main" id="{B8EB1F72-5916-F965-DFF2-A3BABF43809A}"/>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63">
                <a:extLst>
                  <a:ext uri="{FF2B5EF4-FFF2-40B4-BE49-F238E27FC236}">
                    <a16:creationId xmlns:a16="http://schemas.microsoft.com/office/drawing/2014/main" id="{63FF507C-CEE1-913F-CA42-972A98E10994}"/>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27" name="Shape 1764">
                <a:extLst>
                  <a:ext uri="{FF2B5EF4-FFF2-40B4-BE49-F238E27FC236}">
                    <a16:creationId xmlns:a16="http://schemas.microsoft.com/office/drawing/2014/main" id="{48C022FE-0C0D-00B0-9777-2EB38B9E6CA1}"/>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65">
                <a:extLst>
                  <a:ext uri="{FF2B5EF4-FFF2-40B4-BE49-F238E27FC236}">
                    <a16:creationId xmlns:a16="http://schemas.microsoft.com/office/drawing/2014/main" id="{B5E4DF8E-0F74-91D9-52E1-38655EB39AE9}"/>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66">
                <a:extLst>
                  <a:ext uri="{FF2B5EF4-FFF2-40B4-BE49-F238E27FC236}">
                    <a16:creationId xmlns:a16="http://schemas.microsoft.com/office/drawing/2014/main" id="{7522BB39-3996-7A65-7D31-2F8C0DD5FBB5}"/>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67">
                <a:extLst>
                  <a:ext uri="{FF2B5EF4-FFF2-40B4-BE49-F238E27FC236}">
                    <a16:creationId xmlns:a16="http://schemas.microsoft.com/office/drawing/2014/main" id="{04773927-B5CE-695F-C07A-470A947AE43D}"/>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68">
                <a:extLst>
                  <a:ext uri="{FF2B5EF4-FFF2-40B4-BE49-F238E27FC236}">
                    <a16:creationId xmlns:a16="http://schemas.microsoft.com/office/drawing/2014/main" id="{ED2A9C97-B713-85CD-0419-E2626E664309}"/>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69">
                <a:extLst>
                  <a:ext uri="{FF2B5EF4-FFF2-40B4-BE49-F238E27FC236}">
                    <a16:creationId xmlns:a16="http://schemas.microsoft.com/office/drawing/2014/main" id="{C11D8B2C-BD86-FFBC-300D-BDAA0BF24870}"/>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70">
                <a:extLst>
                  <a:ext uri="{FF2B5EF4-FFF2-40B4-BE49-F238E27FC236}">
                    <a16:creationId xmlns:a16="http://schemas.microsoft.com/office/drawing/2014/main" id="{D4011B6E-7560-B1F1-376A-1E42ED26480E}"/>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71">
                <a:extLst>
                  <a:ext uri="{FF2B5EF4-FFF2-40B4-BE49-F238E27FC236}">
                    <a16:creationId xmlns:a16="http://schemas.microsoft.com/office/drawing/2014/main" id="{15E3693F-AF23-C40F-0406-3DB1FBA6179C}"/>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35" name="Shape 1772">
                <a:extLst>
                  <a:ext uri="{FF2B5EF4-FFF2-40B4-BE49-F238E27FC236}">
                    <a16:creationId xmlns:a16="http://schemas.microsoft.com/office/drawing/2014/main" id="{137FF683-079C-BF94-EB70-36C67F44A532}"/>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36" name="Shape 1773">
                <a:extLst>
                  <a:ext uri="{FF2B5EF4-FFF2-40B4-BE49-F238E27FC236}">
                    <a16:creationId xmlns:a16="http://schemas.microsoft.com/office/drawing/2014/main" id="{2E56D07D-7369-75DA-99E3-13C1355866E9}"/>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74">
                <a:extLst>
                  <a:ext uri="{FF2B5EF4-FFF2-40B4-BE49-F238E27FC236}">
                    <a16:creationId xmlns:a16="http://schemas.microsoft.com/office/drawing/2014/main" id="{5C04E5B2-9F24-C435-6879-7E21B7D85601}"/>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00ADBC"/>
              </a:solidFill>
              <a:ln>
                <a:solidFill>
                  <a:srgbClr val="00ADBC"/>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28" name="Freeform 33">
              <a:extLst>
                <a:ext uri="{FF2B5EF4-FFF2-40B4-BE49-F238E27FC236}">
                  <a16:creationId xmlns:a16="http://schemas.microsoft.com/office/drawing/2014/main" id="{932020FC-8F39-0B42-F163-06EFCDD5E186}"/>
                </a:ext>
              </a:extLst>
            </p:cNvPr>
            <p:cNvSpPr>
              <a:spLocks noChangeArrowheads="1"/>
            </p:cNvSpPr>
            <p:nvPr/>
          </p:nvSpPr>
          <p:spPr bwMode="auto">
            <a:xfrm>
              <a:off x="8973596" y="2310859"/>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30" name="Freeform 33">
              <a:extLst>
                <a:ext uri="{FF2B5EF4-FFF2-40B4-BE49-F238E27FC236}">
                  <a16:creationId xmlns:a16="http://schemas.microsoft.com/office/drawing/2014/main" id="{45DE8FA4-357C-1892-DA86-C5ACFF3829C0}"/>
                </a:ext>
              </a:extLst>
            </p:cNvPr>
            <p:cNvSpPr>
              <a:spLocks noChangeArrowheads="1"/>
            </p:cNvSpPr>
            <p:nvPr/>
          </p:nvSpPr>
          <p:spPr bwMode="auto">
            <a:xfrm>
              <a:off x="8388334" y="4846494"/>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2" name="Bogen 31">
              <a:extLst>
                <a:ext uri="{FF2B5EF4-FFF2-40B4-BE49-F238E27FC236}">
                  <a16:creationId xmlns:a16="http://schemas.microsoft.com/office/drawing/2014/main" id="{41DCC15D-06ED-FE36-E820-8EDF53C74C9F}"/>
                </a:ext>
              </a:extLst>
            </p:cNvPr>
            <p:cNvSpPr/>
            <p:nvPr/>
          </p:nvSpPr>
          <p:spPr>
            <a:xfrm rot="15948304">
              <a:off x="7131200" y="3934209"/>
              <a:ext cx="4021597" cy="1295798"/>
            </a:xfrm>
            <a:prstGeom prst="arc">
              <a:avLst>
                <a:gd name="adj1" fmla="val 16066843"/>
                <a:gd name="adj2" fmla="val 21315808"/>
              </a:avLst>
            </a:prstGeom>
            <a:ln w="38100">
              <a:solidFill>
                <a:srgbClr val="0093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Textfeld 32">
              <a:extLst>
                <a:ext uri="{FF2B5EF4-FFF2-40B4-BE49-F238E27FC236}">
                  <a16:creationId xmlns:a16="http://schemas.microsoft.com/office/drawing/2014/main" id="{6FAC891B-1BF4-76EE-BC58-A80E202157E0}"/>
                </a:ext>
              </a:extLst>
            </p:cNvPr>
            <p:cNvSpPr txBox="1"/>
            <p:nvPr/>
          </p:nvSpPr>
          <p:spPr>
            <a:xfrm>
              <a:off x="9248082" y="2151522"/>
              <a:ext cx="277042" cy="369332"/>
            </a:xfrm>
            <a:prstGeom prst="rect">
              <a:avLst/>
            </a:prstGeom>
            <a:noFill/>
          </p:spPr>
          <p:txBody>
            <a:bodyPr wrap="square" rtlCol="0">
              <a:spAutoFit/>
            </a:bodyPr>
            <a:lstStyle/>
            <a:p>
              <a:r>
                <a:rPr lang="de-DE" b="1" dirty="0">
                  <a:solidFill>
                    <a:srgbClr val="3F3F3F"/>
                  </a:solidFill>
                </a:rPr>
                <a:t>H</a:t>
              </a:r>
            </a:p>
          </p:txBody>
        </p:sp>
        <p:sp>
          <p:nvSpPr>
            <p:cNvPr id="34" name="Textfeld 33">
              <a:extLst>
                <a:ext uri="{FF2B5EF4-FFF2-40B4-BE49-F238E27FC236}">
                  <a16:creationId xmlns:a16="http://schemas.microsoft.com/office/drawing/2014/main" id="{3B3954B6-3870-EC50-5F15-D0CA24E5919D}"/>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35" name="Textfeld 34">
              <a:extLst>
                <a:ext uri="{FF2B5EF4-FFF2-40B4-BE49-F238E27FC236}">
                  <a16:creationId xmlns:a16="http://schemas.microsoft.com/office/drawing/2014/main" id="{D4E62606-C82C-C3C8-4C54-B82DFEF7EE84}"/>
                </a:ext>
              </a:extLst>
            </p:cNvPr>
            <p:cNvSpPr txBox="1"/>
            <p:nvPr/>
          </p:nvSpPr>
          <p:spPr>
            <a:xfrm>
              <a:off x="8665082" y="4628106"/>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37" name="Gerader Verbinder 135">
              <a:extLst>
                <a:ext uri="{FF2B5EF4-FFF2-40B4-BE49-F238E27FC236}">
                  <a16:creationId xmlns:a16="http://schemas.microsoft.com/office/drawing/2014/main" id="{890EB12B-2438-FBED-903E-872F462E688B}"/>
                </a:ext>
              </a:extLst>
            </p:cNvPr>
            <p:cNvCxnSpPr>
              <a:cxnSpLocks/>
              <a:stCxn id="33" idx="2"/>
              <a:endCxn id="34" idx="0"/>
            </p:cNvCxnSpPr>
            <p:nvPr/>
          </p:nvCxnSpPr>
          <p:spPr>
            <a:xfrm>
              <a:off x="9386603" y="2520854"/>
              <a:ext cx="197852" cy="8964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Gerader Verbinder 136">
              <a:extLst>
                <a:ext uri="{FF2B5EF4-FFF2-40B4-BE49-F238E27FC236}">
                  <a16:creationId xmlns:a16="http://schemas.microsoft.com/office/drawing/2014/main" id="{671FB3B0-8502-EFD0-E80D-5D76975DA0BA}"/>
                </a:ext>
              </a:extLst>
            </p:cNvPr>
            <p:cNvCxnSpPr>
              <a:cxnSpLocks/>
              <a:stCxn id="34" idx="2"/>
              <a:endCxn id="35" idx="3"/>
            </p:cNvCxnSpPr>
            <p:nvPr/>
          </p:nvCxnSpPr>
          <p:spPr>
            <a:xfrm flipH="1">
              <a:off x="8942124" y="3786604"/>
              <a:ext cx="642331" cy="102616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 name="Rechteck 1">
            <a:extLst>
              <a:ext uri="{FF2B5EF4-FFF2-40B4-BE49-F238E27FC236}">
                <a16:creationId xmlns:a16="http://schemas.microsoft.com/office/drawing/2014/main" id="{558EEAE6-C677-DD33-D9AA-36D881807697}"/>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C354AD24-3866-D7DD-B39F-94CEE0B89EC3}"/>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12</a:t>
            </a:fld>
            <a:endParaRPr lang="de-DE" sz="1400">
              <a:solidFill>
                <a:schemeClr val="bg1"/>
              </a:solidFill>
            </a:endParaRPr>
          </a:p>
        </p:txBody>
      </p:sp>
      <p:sp>
        <p:nvSpPr>
          <p:cNvPr id="12" name="Rechteck 11">
            <a:extLst>
              <a:ext uri="{FF2B5EF4-FFF2-40B4-BE49-F238E27FC236}">
                <a16:creationId xmlns:a16="http://schemas.microsoft.com/office/drawing/2014/main" id="{DDD17C85-73BB-9970-2590-E65B237AA8AE}"/>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7EF9AB3A-CDC2-5901-73C9-D6FFC92EF01D}"/>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4F3639F0-828B-6B12-16B5-1C5E661419DE}"/>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5595A663-B68E-057D-5629-71604C6D36EA}"/>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6A48581A-1DBC-3216-B0C9-2E6A0B4EDD4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9242A7FB-07D4-ADFB-468B-1EAD217CE16F}"/>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60FDF923-4389-E288-7A79-3A51DFEACCFB}"/>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icture Placeholder 2">
            <a:extLst>
              <a:ext uri="{FF2B5EF4-FFF2-40B4-BE49-F238E27FC236}">
                <a16:creationId xmlns:a16="http://schemas.microsoft.com/office/drawing/2014/main" id="{3673D0B7-8391-1797-33D6-E5FD932EAAFA}"/>
              </a:ext>
            </a:extLst>
          </p:cNvPr>
          <p:cNvSpPr>
            <a:spLocks noGrp="1"/>
          </p:cNvSpPr>
          <p:nvPr/>
        </p:nvSpPr>
        <p:spPr>
          <a:xfrm>
            <a:off x="2025789" y="2115120"/>
            <a:ext cx="3339823" cy="4329112"/>
          </a:xfrm>
          <a:prstGeom prst="rect">
            <a:avLst/>
          </a:prstGeom>
        </p:spPr>
        <p:txBody>
          <a:bodyPr/>
          <a:lstStyle/>
          <a:p>
            <a:endParaRPr lang="de-DE"/>
          </a:p>
        </p:txBody>
      </p:sp>
      <p:sp>
        <p:nvSpPr>
          <p:cNvPr id="4" name="TextBox 203">
            <a:extLst>
              <a:ext uri="{FF2B5EF4-FFF2-40B4-BE49-F238E27FC236}">
                <a16:creationId xmlns:a16="http://schemas.microsoft.com/office/drawing/2014/main" id="{020DE23B-5235-E35E-94FA-F037DE6D97FB}"/>
              </a:ext>
            </a:extLst>
          </p:cNvPr>
          <p:cNvSpPr txBox="1"/>
          <p:nvPr/>
        </p:nvSpPr>
        <p:spPr>
          <a:xfrm>
            <a:off x="849747" y="860656"/>
            <a:ext cx="5753849"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Bestimmung der Ortsvorschrift</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grpSp>
        <p:nvGrpSpPr>
          <p:cNvPr id="13" name="Gruppieren 12">
            <a:extLst>
              <a:ext uri="{FF2B5EF4-FFF2-40B4-BE49-F238E27FC236}">
                <a16:creationId xmlns:a16="http://schemas.microsoft.com/office/drawing/2014/main" id="{852D2F20-BA46-6156-162A-EFF4BD51DCDF}"/>
              </a:ext>
            </a:extLst>
          </p:cNvPr>
          <p:cNvGrpSpPr/>
          <p:nvPr/>
        </p:nvGrpSpPr>
        <p:grpSpPr>
          <a:xfrm>
            <a:off x="941578" y="3281486"/>
            <a:ext cx="5195363" cy="2878488"/>
            <a:chOff x="3163824" y="2115119"/>
            <a:chExt cx="5719330" cy="2579067"/>
          </a:xfrm>
        </p:grpSpPr>
        <p:sp>
          <p:nvSpPr>
            <p:cNvPr id="18" name="Textfeld 17">
              <a:extLst>
                <a:ext uri="{FF2B5EF4-FFF2-40B4-BE49-F238E27FC236}">
                  <a16:creationId xmlns:a16="http://schemas.microsoft.com/office/drawing/2014/main" id="{52386608-017D-FFBD-B275-095FFFDBEA11}"/>
                </a:ext>
              </a:extLst>
            </p:cNvPr>
            <p:cNvSpPr txBox="1"/>
            <p:nvPr/>
          </p:nvSpPr>
          <p:spPr>
            <a:xfrm>
              <a:off x="3261102" y="2115120"/>
              <a:ext cx="5622052" cy="2106704"/>
            </a:xfrm>
            <a:prstGeom prst="rect">
              <a:avLst/>
            </a:prstGeom>
            <a:noFill/>
            <a:ln>
              <a:noFill/>
            </a:ln>
          </p:spPr>
          <p:txBody>
            <a:bodyPr wrap="square" rtlCol="0">
              <a:spAutoFit/>
            </a:bodyPr>
            <a:lstStyle/>
            <a:p>
              <a:pPr>
                <a:lnSpc>
                  <a:spcPct val="150000"/>
                </a:lnSpc>
              </a:pPr>
              <a:r>
                <a:rPr lang="de-DE" sz="1100" dirty="0">
                  <a:latin typeface="Calibri" panose="020F0502020204030204" pitchFamily="34" charset="0"/>
                  <a:cs typeface="Calibri" panose="020F0502020204030204" pitchFamily="34" charset="0"/>
                </a:rPr>
                <a:t>Wird der Gegenstand der Lieferung nicht befördert oder versendet, wird die Lieferung dort ausgeführt, wo sich der Gegenstand zur Zeit der Verschaffung der Verfügungsmacht befindet.</a:t>
              </a:r>
            </a:p>
            <a:p>
              <a:pPr>
                <a:lnSpc>
                  <a:spcPct val="150000"/>
                </a:lnSpc>
              </a:pPr>
              <a:endParaRPr lang="de-DE" sz="1100" b="1" dirty="0">
                <a:latin typeface="Calibri" panose="020F0502020204030204" pitchFamily="34" charset="0"/>
                <a:cs typeface="Calibri" panose="020F0502020204030204" pitchFamily="34" charset="0"/>
              </a:endParaRPr>
            </a:p>
            <a:p>
              <a:pPr marL="228600" indent="-228600">
                <a:lnSpc>
                  <a:spcPct val="150000"/>
                </a:lnSpc>
                <a:buFont typeface="+mj-lt"/>
                <a:buAutoNum type="arabicPeriod"/>
              </a:pPr>
              <a:r>
                <a:rPr lang="de-DE" sz="1100" dirty="0">
                  <a:latin typeface="Calibri" panose="020F0502020204030204" pitchFamily="34" charset="0"/>
                  <a:cs typeface="Calibri" panose="020F0502020204030204" pitchFamily="34" charset="0"/>
                </a:rPr>
                <a:t>Lieferungen, die der Beförderungs- oder Versendungslieferung vorangehen, gelten dort als ausgeführt, wo die Beförderung oder Versendung des Gegenstands beginnt.</a:t>
              </a:r>
            </a:p>
            <a:p>
              <a:pPr marL="228600" indent="-228600">
                <a:lnSpc>
                  <a:spcPct val="150000"/>
                </a:lnSpc>
                <a:buFont typeface="+mj-lt"/>
                <a:buAutoNum type="arabicPeriod"/>
              </a:pPr>
              <a:r>
                <a:rPr lang="de-DE" sz="1100" dirty="0">
                  <a:latin typeface="Calibri" panose="020F0502020204030204" pitchFamily="34" charset="0"/>
                  <a:cs typeface="Calibri" panose="020F0502020204030204" pitchFamily="34" charset="0"/>
                </a:rPr>
                <a:t>Lieferungen, die der Beförderungs- oder Versendungslieferung folgen, gelten dort als ausgeführt, wo die Beförderung oder Versendung des Gegenstands endet.</a:t>
              </a:r>
            </a:p>
          </p:txBody>
        </p:sp>
        <p:sp>
          <p:nvSpPr>
            <p:cNvPr id="19" name="Textfeld 18">
              <a:extLst>
                <a:ext uri="{FF2B5EF4-FFF2-40B4-BE49-F238E27FC236}">
                  <a16:creationId xmlns:a16="http://schemas.microsoft.com/office/drawing/2014/main" id="{7943B575-E133-9E1F-3FBA-4A22F0B5B855}"/>
                </a:ext>
              </a:extLst>
            </p:cNvPr>
            <p:cNvSpPr txBox="1"/>
            <p:nvPr/>
          </p:nvSpPr>
          <p:spPr>
            <a:xfrm>
              <a:off x="3262612" y="4354402"/>
              <a:ext cx="5422393" cy="286735"/>
            </a:xfrm>
            <a:prstGeom prst="rect">
              <a:avLst/>
            </a:prstGeom>
            <a:noFill/>
            <a:ln>
              <a:noFill/>
            </a:ln>
          </p:spPr>
          <p:txBody>
            <a:bodyPr wrap="square" rtlCol="0">
              <a:spAutoFit/>
            </a:bodyPr>
            <a:lstStyle/>
            <a:p>
              <a:pPr>
                <a:lnSpc>
                  <a:spcPct val="150000"/>
                </a:lnSpc>
              </a:pPr>
              <a:r>
                <a:rPr lang="de-DE" sz="1100" b="1" dirty="0">
                  <a:latin typeface="Calibri" panose="020F0502020204030204" pitchFamily="34" charset="0"/>
                  <a:cs typeface="Calibri" panose="020F0502020204030204" pitchFamily="34" charset="0"/>
                </a:rPr>
                <a:t>§ 3 Abs. 7 UStG</a:t>
              </a:r>
            </a:p>
          </p:txBody>
        </p:sp>
        <p:sp>
          <p:nvSpPr>
            <p:cNvPr id="20" name="Rechteck 19">
              <a:extLst>
                <a:ext uri="{FF2B5EF4-FFF2-40B4-BE49-F238E27FC236}">
                  <a16:creationId xmlns:a16="http://schemas.microsoft.com/office/drawing/2014/main" id="{DCF170C0-EE1F-C2A2-FDB8-A86E788D3270}"/>
                </a:ext>
              </a:extLst>
            </p:cNvPr>
            <p:cNvSpPr/>
            <p:nvPr/>
          </p:nvSpPr>
          <p:spPr>
            <a:xfrm>
              <a:off x="3163824" y="2115119"/>
              <a:ext cx="5654637" cy="2579067"/>
            </a:xfrm>
            <a:prstGeom prst="rect">
              <a:avLst/>
            </a:prstGeom>
            <a:noFill/>
            <a:ln w="28575">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1" name="Gruppieren 20">
            <a:extLst>
              <a:ext uri="{FF2B5EF4-FFF2-40B4-BE49-F238E27FC236}">
                <a16:creationId xmlns:a16="http://schemas.microsoft.com/office/drawing/2014/main" id="{6520FDA9-4756-1FD9-7200-5D0816629502}"/>
              </a:ext>
            </a:extLst>
          </p:cNvPr>
          <p:cNvGrpSpPr/>
          <p:nvPr/>
        </p:nvGrpSpPr>
        <p:grpSpPr>
          <a:xfrm>
            <a:off x="938707" y="1504157"/>
            <a:ext cx="5136597" cy="1663252"/>
            <a:chOff x="3153047" y="2482535"/>
            <a:chExt cx="5654637" cy="2220747"/>
          </a:xfrm>
        </p:grpSpPr>
        <p:sp>
          <p:nvSpPr>
            <p:cNvPr id="22" name="Textfeld 21">
              <a:extLst>
                <a:ext uri="{FF2B5EF4-FFF2-40B4-BE49-F238E27FC236}">
                  <a16:creationId xmlns:a16="http://schemas.microsoft.com/office/drawing/2014/main" id="{E130D7BD-8AE2-C8A0-E808-D872F4E05697}"/>
                </a:ext>
              </a:extLst>
            </p:cNvPr>
            <p:cNvSpPr txBox="1"/>
            <p:nvPr/>
          </p:nvSpPr>
          <p:spPr>
            <a:xfrm>
              <a:off x="3250326" y="2482536"/>
              <a:ext cx="5422394" cy="1436829"/>
            </a:xfrm>
            <a:prstGeom prst="rect">
              <a:avLst/>
            </a:prstGeom>
            <a:noFill/>
            <a:ln>
              <a:noFill/>
            </a:ln>
          </p:spPr>
          <p:txBody>
            <a:bodyPr wrap="square" rtlCol="0">
              <a:spAutoFit/>
            </a:bodyPr>
            <a:lstStyle/>
            <a:p>
              <a:pPr>
                <a:lnSpc>
                  <a:spcPct val="150000"/>
                </a:lnSpc>
              </a:pPr>
              <a:r>
                <a:rPr lang="de-DE" sz="1100" dirty="0">
                  <a:solidFill>
                    <a:srgbClr val="0F0F0F"/>
                  </a:solidFill>
                  <a:effectLst/>
                  <a:latin typeface="Calibri" panose="020F0502020204030204" pitchFamily="34" charset="0"/>
                  <a:ea typeface="Lato" panose="020F0502020204030203" pitchFamily="34" charset="0"/>
                  <a:cs typeface="Calibri" panose="020F0502020204030204" pitchFamily="34" charset="0"/>
                </a:rPr>
                <a:t>Wird der Gegenstand der Lieferung durch den Lieferer, den Abnehmer oder einen vom Lieferer oder vom Abnehmer beauftragten Dritten befördert oder versendet, gilt die Lieferung dort als ausgeführt, wo die Beförderung oder Versendung an den Abnehmer oder in dessen Auftrag an einen Dritten beginnt.</a:t>
              </a:r>
              <a:endParaRPr lang="de-DE" sz="1100" dirty="0">
                <a:latin typeface="Calibri" panose="020F0502020204030204" pitchFamily="34" charset="0"/>
                <a:ea typeface="Lato" panose="020F0502020204030203" pitchFamily="34" charset="0"/>
                <a:cs typeface="Calibri" panose="020F0502020204030204" pitchFamily="34" charset="0"/>
              </a:endParaRPr>
            </a:p>
          </p:txBody>
        </p:sp>
        <p:sp>
          <p:nvSpPr>
            <p:cNvPr id="23" name="Textfeld 22">
              <a:extLst>
                <a:ext uri="{FF2B5EF4-FFF2-40B4-BE49-F238E27FC236}">
                  <a16:creationId xmlns:a16="http://schemas.microsoft.com/office/drawing/2014/main" id="{4CA7C5DA-DFF1-FE7D-A7A0-FCB355853B90}"/>
                </a:ext>
              </a:extLst>
            </p:cNvPr>
            <p:cNvSpPr txBox="1"/>
            <p:nvPr/>
          </p:nvSpPr>
          <p:spPr>
            <a:xfrm>
              <a:off x="3240312" y="4050744"/>
              <a:ext cx="5422393" cy="427291"/>
            </a:xfrm>
            <a:prstGeom prst="rect">
              <a:avLst/>
            </a:prstGeom>
            <a:noFill/>
            <a:ln>
              <a:noFill/>
            </a:ln>
          </p:spPr>
          <p:txBody>
            <a:bodyPr wrap="square" rtlCol="0">
              <a:spAutoFit/>
            </a:bodyPr>
            <a:lstStyle/>
            <a:p>
              <a:pPr>
                <a:lnSpc>
                  <a:spcPct val="150000"/>
                </a:lnSpc>
              </a:pPr>
              <a:r>
                <a:rPr lang="de-DE" sz="1100" b="1" dirty="0">
                  <a:latin typeface="Calibri" panose="020F0502020204030204" pitchFamily="34" charset="0"/>
                  <a:cs typeface="Calibri" panose="020F0502020204030204" pitchFamily="34" charset="0"/>
                </a:rPr>
                <a:t>§ 3 Abs. 6 Satz 1 UStG</a:t>
              </a:r>
            </a:p>
          </p:txBody>
        </p:sp>
        <p:sp>
          <p:nvSpPr>
            <p:cNvPr id="24" name="Rechteck 23">
              <a:extLst>
                <a:ext uri="{FF2B5EF4-FFF2-40B4-BE49-F238E27FC236}">
                  <a16:creationId xmlns:a16="http://schemas.microsoft.com/office/drawing/2014/main" id="{1892AFE2-D11C-409E-6EA6-0B800857B690}"/>
                </a:ext>
              </a:extLst>
            </p:cNvPr>
            <p:cNvSpPr/>
            <p:nvPr/>
          </p:nvSpPr>
          <p:spPr>
            <a:xfrm>
              <a:off x="3153047" y="2482535"/>
              <a:ext cx="5654637" cy="2220747"/>
            </a:xfrm>
            <a:prstGeom prst="rect">
              <a:avLst/>
            </a:prstGeom>
            <a:noFill/>
            <a:ln w="28575">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301866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2625-DA9D-F8B9-6CD2-84B32254396E}"/>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67134670-E292-87B2-9EFF-CDC5AD553856}"/>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24EB289A-7F05-3284-CFEE-47263029F84F}"/>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13</a:t>
            </a:fld>
            <a:endParaRPr lang="de-DE" sz="1400">
              <a:solidFill>
                <a:schemeClr val="bg1"/>
              </a:solidFill>
            </a:endParaRPr>
          </a:p>
        </p:txBody>
      </p:sp>
      <p:sp>
        <p:nvSpPr>
          <p:cNvPr id="12" name="Rechteck 11">
            <a:extLst>
              <a:ext uri="{FF2B5EF4-FFF2-40B4-BE49-F238E27FC236}">
                <a16:creationId xmlns:a16="http://schemas.microsoft.com/office/drawing/2014/main" id="{5FB73AA8-5A3B-14A9-8ECB-01FB2C46F017}"/>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79465351-657E-B5BA-2F04-F239D43BE50A}"/>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092147B3-8F91-5DA3-3DCF-466F8BA7E57E}"/>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3DB13B56-F790-97E3-6B90-49C9F28D2FEF}"/>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1577F370-F280-6055-9CC4-3724DA31D556}"/>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8BCB8CB9-5504-6169-49D0-2DA45A3F7DED}"/>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0E942D7E-6C29-EAAB-DCCA-7707AEF07230}"/>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Box 1">
            <a:extLst>
              <a:ext uri="{FF2B5EF4-FFF2-40B4-BE49-F238E27FC236}">
                <a16:creationId xmlns:a16="http://schemas.microsoft.com/office/drawing/2014/main" id="{5D8A0D53-AB65-E6CB-E2D0-A1BC37B7F369}"/>
              </a:ext>
            </a:extLst>
          </p:cNvPr>
          <p:cNvSpPr txBox="1"/>
          <p:nvPr/>
        </p:nvSpPr>
        <p:spPr>
          <a:xfrm>
            <a:off x="2481551" y="1071025"/>
            <a:ext cx="7210425" cy="584775"/>
          </a:xfrm>
          <a:prstGeom prst="rect">
            <a:avLst/>
          </a:prstGeom>
          <a:noFill/>
        </p:spPr>
        <p:txBody>
          <a:bodyPr wrap="square" rtlCol="0">
            <a:spAutoFit/>
          </a:bodyPr>
          <a:lstStyle/>
          <a:p>
            <a:pPr algn="ctr"/>
            <a:r>
              <a:rPr lang="de-DE" sz="3200" b="1" dirty="0">
                <a:solidFill>
                  <a:srgbClr val="004359"/>
                </a:solidFill>
                <a:latin typeface="Calibri" panose="020F0502020204030204" pitchFamily="34" charset="0"/>
                <a:ea typeface="Lato" charset="0"/>
                <a:cs typeface="Calibri" panose="020F0502020204030204" pitchFamily="34" charset="0"/>
              </a:rPr>
              <a:t>Beispiel</a:t>
            </a:r>
            <a:r>
              <a:rPr lang="en-US" sz="3200" b="1" dirty="0">
                <a:solidFill>
                  <a:srgbClr val="004359"/>
                </a:solidFill>
                <a:latin typeface="Calibri" panose="020F0502020204030204" pitchFamily="34" charset="0"/>
                <a:ea typeface="Lato" charset="0"/>
                <a:cs typeface="Calibri" panose="020F0502020204030204" pitchFamily="34" charset="0"/>
              </a:rPr>
              <a:t> 1</a:t>
            </a:r>
          </a:p>
        </p:txBody>
      </p:sp>
      <p:sp>
        <p:nvSpPr>
          <p:cNvPr id="5" name="Textfeld 4">
            <a:extLst>
              <a:ext uri="{FF2B5EF4-FFF2-40B4-BE49-F238E27FC236}">
                <a16:creationId xmlns:a16="http://schemas.microsoft.com/office/drawing/2014/main" id="{4518147F-CF00-70AF-FCB9-9CCB4D3B7BBD}"/>
              </a:ext>
            </a:extLst>
          </p:cNvPr>
          <p:cNvSpPr txBox="1"/>
          <p:nvPr/>
        </p:nvSpPr>
        <p:spPr>
          <a:xfrm>
            <a:off x="1928445" y="1828190"/>
            <a:ext cx="8035265" cy="705193"/>
          </a:xfrm>
          <a:prstGeom prst="rect">
            <a:avLst/>
          </a:prstGeom>
          <a:noFill/>
          <a:ln>
            <a:solidFill>
              <a:schemeClr val="tx1"/>
            </a:solidFill>
          </a:ln>
        </p:spPr>
        <p:txBody>
          <a:bodyPr wrap="square" rtlCol="0">
            <a:spAutoFit/>
          </a:bodyPr>
          <a:lstStyle/>
          <a:p>
            <a:pPr>
              <a:lnSpc>
                <a:spcPct val="150000"/>
              </a:lnSpc>
            </a:pPr>
            <a:r>
              <a:rPr lang="de-DE" sz="1400" dirty="0">
                <a:latin typeface="Calibri" panose="020F0502020204030204" pitchFamily="34" charset="0"/>
                <a:cs typeface="Calibri" panose="020F0502020204030204" pitchFamily="34" charset="0"/>
              </a:rPr>
              <a:t>Der Geschäftskunde K (Deutschland) bestellt bei Unternehmer U (Deutschland) Notebooks. Diese Notebooks lässt U direkt vom Hersteller H aus Polen an den Kunden versenden.</a:t>
            </a:r>
          </a:p>
        </p:txBody>
      </p:sp>
      <p:cxnSp>
        <p:nvCxnSpPr>
          <p:cNvPr id="6" name="Gerade Verbindung mit Pfeil 5">
            <a:extLst>
              <a:ext uri="{FF2B5EF4-FFF2-40B4-BE49-F238E27FC236}">
                <a16:creationId xmlns:a16="http://schemas.microsoft.com/office/drawing/2014/main" id="{55EC6136-B45D-2D05-3755-63935CF02B5D}"/>
              </a:ext>
            </a:extLst>
          </p:cNvPr>
          <p:cNvCxnSpPr>
            <a:cxnSpLocks/>
          </p:cNvCxnSpPr>
          <p:nvPr/>
        </p:nvCxnSpPr>
        <p:spPr>
          <a:xfrm>
            <a:off x="2481551" y="3247869"/>
            <a:ext cx="297789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8" name="Gerade Verbindung mit Pfeil 7">
            <a:extLst>
              <a:ext uri="{FF2B5EF4-FFF2-40B4-BE49-F238E27FC236}">
                <a16:creationId xmlns:a16="http://schemas.microsoft.com/office/drawing/2014/main" id="{DFBAE6E1-0E54-C3B7-D1C4-116747BCCAA6}"/>
              </a:ext>
            </a:extLst>
          </p:cNvPr>
          <p:cNvCxnSpPr>
            <a:cxnSpLocks/>
            <a:stCxn id="19" idx="3"/>
            <a:endCxn id="22" idx="1"/>
          </p:cNvCxnSpPr>
          <p:nvPr/>
        </p:nvCxnSpPr>
        <p:spPr>
          <a:xfrm>
            <a:off x="6806663" y="3232481"/>
            <a:ext cx="2722995"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 name="Textfeld 8">
            <a:extLst>
              <a:ext uri="{FF2B5EF4-FFF2-40B4-BE49-F238E27FC236}">
                <a16:creationId xmlns:a16="http://schemas.microsoft.com/office/drawing/2014/main" id="{3A4FA9EB-4AC0-7818-DB89-62D44768F31B}"/>
              </a:ext>
            </a:extLst>
          </p:cNvPr>
          <p:cNvSpPr txBox="1"/>
          <p:nvPr/>
        </p:nvSpPr>
        <p:spPr>
          <a:xfrm>
            <a:off x="2952946" y="2936724"/>
            <a:ext cx="2035106" cy="276999"/>
          </a:xfrm>
          <a:prstGeom prst="rect">
            <a:avLst/>
          </a:prstGeom>
          <a:noFill/>
        </p:spPr>
        <p:txBody>
          <a:bodyPr wrap="square" rtlCol="0">
            <a:spAutoFit/>
          </a:bodyPr>
          <a:lstStyle/>
          <a:p>
            <a:pPr algn="ctr"/>
            <a:r>
              <a:rPr lang="de-DE" sz="1200" dirty="0">
                <a:latin typeface="Segoe UI" panose="020B0502040204020203" pitchFamily="34" charset="0"/>
                <a:cs typeface="Segoe UI" panose="020B0502040204020203" pitchFamily="34" charset="0"/>
              </a:rPr>
              <a:t>Kaufvertrag / Lieferung</a:t>
            </a:r>
          </a:p>
        </p:txBody>
      </p:sp>
      <p:sp>
        <p:nvSpPr>
          <p:cNvPr id="11" name="Textfeld 10">
            <a:extLst>
              <a:ext uri="{FF2B5EF4-FFF2-40B4-BE49-F238E27FC236}">
                <a16:creationId xmlns:a16="http://schemas.microsoft.com/office/drawing/2014/main" id="{6F2EA127-060F-6428-7B9D-8071269C1457}"/>
              </a:ext>
            </a:extLst>
          </p:cNvPr>
          <p:cNvSpPr txBox="1"/>
          <p:nvPr/>
        </p:nvSpPr>
        <p:spPr>
          <a:xfrm>
            <a:off x="7150607" y="2936691"/>
            <a:ext cx="2035106" cy="276999"/>
          </a:xfrm>
          <a:prstGeom prst="rect">
            <a:avLst/>
          </a:prstGeom>
          <a:noFill/>
        </p:spPr>
        <p:txBody>
          <a:bodyPr wrap="square" rtlCol="0">
            <a:spAutoFit/>
          </a:bodyPr>
          <a:lstStyle/>
          <a:p>
            <a:pPr algn="ctr"/>
            <a:r>
              <a:rPr lang="de-DE" sz="1200" dirty="0">
                <a:latin typeface="Segoe UI" panose="020B0502040204020203" pitchFamily="34" charset="0"/>
                <a:cs typeface="Segoe UI" panose="020B0502040204020203" pitchFamily="34" charset="0"/>
              </a:rPr>
              <a:t>Kaufvertrag / Lieferung</a:t>
            </a:r>
          </a:p>
        </p:txBody>
      </p:sp>
      <p:sp>
        <p:nvSpPr>
          <p:cNvPr id="13" name="Textfeld 12">
            <a:extLst>
              <a:ext uri="{FF2B5EF4-FFF2-40B4-BE49-F238E27FC236}">
                <a16:creationId xmlns:a16="http://schemas.microsoft.com/office/drawing/2014/main" id="{3F30E8FB-7588-6F92-6A59-0D767DA0E902}"/>
              </a:ext>
            </a:extLst>
          </p:cNvPr>
          <p:cNvSpPr txBox="1"/>
          <p:nvPr/>
        </p:nvSpPr>
        <p:spPr>
          <a:xfrm>
            <a:off x="2069130" y="5106432"/>
            <a:ext cx="8035265" cy="1028358"/>
          </a:xfrm>
          <a:prstGeom prst="rect">
            <a:avLst/>
          </a:prstGeom>
          <a:noFill/>
          <a:ln w="28575">
            <a:solidFill>
              <a:srgbClr val="00ADBC"/>
            </a:solidFill>
          </a:ln>
        </p:spPr>
        <p:txBody>
          <a:bodyPr wrap="square" rtlCol="0">
            <a:spAutoFit/>
          </a:bodyPr>
          <a:lstStyle/>
          <a:p>
            <a:pPr>
              <a:lnSpc>
                <a:spcPct val="150000"/>
              </a:lnSpc>
            </a:pPr>
            <a:r>
              <a:rPr lang="de-DE" sz="1400" dirty="0">
                <a:latin typeface="Calibri" panose="020F0502020204030204" pitchFamily="34" charset="0"/>
                <a:cs typeface="Calibri" panose="020F0502020204030204" pitchFamily="34" charset="0"/>
              </a:rPr>
              <a:t>Es liegt teilweise ein grenzüberschreitender Sachverhalt vor (Lieferung von H an U), da die Ware unmittelbar von H zu K gelangt, stellt sich die Frage, wer, was und wo der Umsatzsteuer zu unterwerfen hat und ob ein innergemeinschaftlicher Erwerb zu versteuern ist. </a:t>
            </a:r>
          </a:p>
        </p:txBody>
      </p:sp>
      <p:grpSp>
        <p:nvGrpSpPr>
          <p:cNvPr id="14" name="Gruppieren 13">
            <a:extLst>
              <a:ext uri="{FF2B5EF4-FFF2-40B4-BE49-F238E27FC236}">
                <a16:creationId xmlns:a16="http://schemas.microsoft.com/office/drawing/2014/main" id="{C8A9C91D-5646-E1E1-FDA7-4441A1184E9D}"/>
              </a:ext>
            </a:extLst>
          </p:cNvPr>
          <p:cNvGrpSpPr/>
          <p:nvPr/>
        </p:nvGrpSpPr>
        <p:grpSpPr>
          <a:xfrm>
            <a:off x="1378960" y="3097384"/>
            <a:ext cx="1250504" cy="599644"/>
            <a:chOff x="1382289" y="3522544"/>
            <a:chExt cx="1250504" cy="599644"/>
          </a:xfrm>
        </p:grpSpPr>
        <p:sp>
          <p:nvSpPr>
            <p:cNvPr id="15" name="Textfeld 14">
              <a:extLst>
                <a:ext uri="{FF2B5EF4-FFF2-40B4-BE49-F238E27FC236}">
                  <a16:creationId xmlns:a16="http://schemas.microsoft.com/office/drawing/2014/main" id="{92545985-4B8B-999E-65A2-BB3F462CA426}"/>
                </a:ext>
              </a:extLst>
            </p:cNvPr>
            <p:cNvSpPr txBox="1"/>
            <p:nvPr/>
          </p:nvSpPr>
          <p:spPr>
            <a:xfrm>
              <a:off x="1382289" y="3522544"/>
              <a:ext cx="1092315" cy="276999"/>
            </a:xfrm>
            <a:prstGeom prst="rect">
              <a:avLst/>
            </a:prstGeom>
            <a:noFill/>
          </p:spPr>
          <p:txBody>
            <a:bodyPr wrap="square" rtlCol="0">
              <a:spAutoFit/>
            </a:bodyPr>
            <a:lstStyle/>
            <a:p>
              <a:pPr algn="ctr"/>
              <a:r>
                <a:rPr lang="de-DE" sz="1200" b="1" dirty="0">
                  <a:latin typeface="Segoe UI" panose="020B0502040204020203" pitchFamily="34" charset="0"/>
                  <a:cs typeface="Segoe UI" panose="020B0502040204020203" pitchFamily="34" charset="0"/>
                </a:rPr>
                <a:t>Hersteller H</a:t>
              </a:r>
            </a:p>
          </p:txBody>
        </p:sp>
        <p:pic>
          <p:nvPicPr>
            <p:cNvPr id="16" name="Grafik 15">
              <a:extLst>
                <a:ext uri="{FF2B5EF4-FFF2-40B4-BE49-F238E27FC236}">
                  <a16:creationId xmlns:a16="http://schemas.microsoft.com/office/drawing/2014/main" id="{0ACDC6FB-C00B-6F5A-CBD9-5EBB97AD40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0308" y="3819703"/>
              <a:ext cx="302485" cy="302485"/>
            </a:xfrm>
            <a:prstGeom prst="rect">
              <a:avLst/>
            </a:prstGeom>
          </p:spPr>
        </p:pic>
      </p:grpSp>
      <p:grpSp>
        <p:nvGrpSpPr>
          <p:cNvPr id="18" name="Gruppieren 17">
            <a:extLst>
              <a:ext uri="{FF2B5EF4-FFF2-40B4-BE49-F238E27FC236}">
                <a16:creationId xmlns:a16="http://schemas.microsoft.com/office/drawing/2014/main" id="{CE29335E-7993-6B21-7E53-2F83EA522180}"/>
              </a:ext>
            </a:extLst>
          </p:cNvPr>
          <p:cNvGrpSpPr/>
          <p:nvPr/>
        </p:nvGrpSpPr>
        <p:grpSpPr>
          <a:xfrm>
            <a:off x="5459447" y="3093978"/>
            <a:ext cx="1443778" cy="604927"/>
            <a:chOff x="5462776" y="3519141"/>
            <a:chExt cx="1443777" cy="604931"/>
          </a:xfrm>
        </p:grpSpPr>
        <p:sp>
          <p:nvSpPr>
            <p:cNvPr id="19" name="Textfeld 18">
              <a:extLst>
                <a:ext uri="{FF2B5EF4-FFF2-40B4-BE49-F238E27FC236}">
                  <a16:creationId xmlns:a16="http://schemas.microsoft.com/office/drawing/2014/main" id="{96AB64B7-4E41-8530-938D-5370703A7A60}"/>
                </a:ext>
              </a:extLst>
            </p:cNvPr>
            <p:cNvSpPr txBox="1"/>
            <p:nvPr/>
          </p:nvSpPr>
          <p:spPr>
            <a:xfrm>
              <a:off x="5462776" y="3519141"/>
              <a:ext cx="1347216" cy="276999"/>
            </a:xfrm>
            <a:prstGeom prst="rect">
              <a:avLst/>
            </a:prstGeom>
            <a:noFill/>
          </p:spPr>
          <p:txBody>
            <a:bodyPr wrap="square" rtlCol="0">
              <a:spAutoFit/>
            </a:bodyPr>
            <a:lstStyle/>
            <a:p>
              <a:pPr algn="ctr"/>
              <a:r>
                <a:rPr lang="de-DE" sz="1200" b="1" dirty="0">
                  <a:latin typeface="Segoe UI" panose="020B0502040204020203" pitchFamily="34" charset="0"/>
                  <a:cs typeface="Segoe UI" panose="020B0502040204020203" pitchFamily="34" charset="0"/>
                </a:rPr>
                <a:t>Unternehmer U</a:t>
              </a:r>
            </a:p>
          </p:txBody>
        </p:sp>
        <p:pic>
          <p:nvPicPr>
            <p:cNvPr id="20" name="Grafik 19">
              <a:extLst>
                <a:ext uri="{FF2B5EF4-FFF2-40B4-BE49-F238E27FC236}">
                  <a16:creationId xmlns:a16="http://schemas.microsoft.com/office/drawing/2014/main" id="{D023417B-07DC-67B4-C953-7F8C4EB107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4067" y="3821586"/>
              <a:ext cx="302486" cy="302486"/>
            </a:xfrm>
            <a:prstGeom prst="rect">
              <a:avLst/>
            </a:prstGeom>
          </p:spPr>
        </p:pic>
      </p:grpSp>
      <p:grpSp>
        <p:nvGrpSpPr>
          <p:cNvPr id="21" name="Gruppieren 20">
            <a:extLst>
              <a:ext uri="{FF2B5EF4-FFF2-40B4-BE49-F238E27FC236}">
                <a16:creationId xmlns:a16="http://schemas.microsoft.com/office/drawing/2014/main" id="{E58D9A08-662F-69E4-ECE0-5CCFC2D46F18}"/>
              </a:ext>
            </a:extLst>
          </p:cNvPr>
          <p:cNvGrpSpPr/>
          <p:nvPr/>
        </p:nvGrpSpPr>
        <p:grpSpPr>
          <a:xfrm>
            <a:off x="9529658" y="3093981"/>
            <a:ext cx="1046437" cy="607591"/>
            <a:chOff x="9532987" y="3519141"/>
            <a:chExt cx="1046437" cy="607591"/>
          </a:xfrm>
        </p:grpSpPr>
        <p:sp>
          <p:nvSpPr>
            <p:cNvPr id="22" name="Textfeld 21">
              <a:extLst>
                <a:ext uri="{FF2B5EF4-FFF2-40B4-BE49-F238E27FC236}">
                  <a16:creationId xmlns:a16="http://schemas.microsoft.com/office/drawing/2014/main" id="{663E2515-92B6-1327-1802-7DF435AD398A}"/>
                </a:ext>
              </a:extLst>
            </p:cNvPr>
            <p:cNvSpPr txBox="1"/>
            <p:nvPr/>
          </p:nvSpPr>
          <p:spPr>
            <a:xfrm>
              <a:off x="9532987" y="3519141"/>
              <a:ext cx="861453" cy="276999"/>
            </a:xfrm>
            <a:prstGeom prst="rect">
              <a:avLst/>
            </a:prstGeom>
            <a:noFill/>
          </p:spPr>
          <p:txBody>
            <a:bodyPr wrap="square" rtlCol="0">
              <a:spAutoFit/>
            </a:bodyPr>
            <a:lstStyle/>
            <a:p>
              <a:pPr algn="ctr"/>
              <a:r>
                <a:rPr lang="de-DE" sz="1200" b="1" dirty="0">
                  <a:latin typeface="Segoe UI" panose="020B0502040204020203" pitchFamily="34" charset="0"/>
                  <a:cs typeface="Segoe UI" panose="020B0502040204020203" pitchFamily="34" charset="0"/>
                </a:rPr>
                <a:t>Kunde K</a:t>
              </a:r>
            </a:p>
          </p:txBody>
        </p:sp>
        <p:pic>
          <p:nvPicPr>
            <p:cNvPr id="23" name="Grafik 22">
              <a:extLst>
                <a:ext uri="{FF2B5EF4-FFF2-40B4-BE49-F238E27FC236}">
                  <a16:creationId xmlns:a16="http://schemas.microsoft.com/office/drawing/2014/main" id="{295C163F-BE04-EABF-F306-B725B8F72C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6938" y="3824246"/>
              <a:ext cx="302486" cy="302486"/>
            </a:xfrm>
            <a:prstGeom prst="rect">
              <a:avLst/>
            </a:prstGeom>
          </p:spPr>
        </p:pic>
      </p:grpSp>
      <p:grpSp>
        <p:nvGrpSpPr>
          <p:cNvPr id="24" name="Gruppieren 23">
            <a:extLst>
              <a:ext uri="{FF2B5EF4-FFF2-40B4-BE49-F238E27FC236}">
                <a16:creationId xmlns:a16="http://schemas.microsoft.com/office/drawing/2014/main" id="{0F0124EC-F2FA-FF15-4D7D-724A0A4F395A}"/>
              </a:ext>
            </a:extLst>
          </p:cNvPr>
          <p:cNvGrpSpPr/>
          <p:nvPr/>
        </p:nvGrpSpPr>
        <p:grpSpPr>
          <a:xfrm>
            <a:off x="1925117" y="3804338"/>
            <a:ext cx="8038595" cy="1137213"/>
            <a:chOff x="1925118" y="3804338"/>
            <a:chExt cx="8038595" cy="1137213"/>
          </a:xfrm>
        </p:grpSpPr>
        <p:grpSp>
          <p:nvGrpSpPr>
            <p:cNvPr id="25" name="Gruppieren 24">
              <a:extLst>
                <a:ext uri="{FF2B5EF4-FFF2-40B4-BE49-F238E27FC236}">
                  <a16:creationId xmlns:a16="http://schemas.microsoft.com/office/drawing/2014/main" id="{ED20F4EB-1EE3-3FFA-D875-F2E3437C39BA}"/>
                </a:ext>
              </a:extLst>
            </p:cNvPr>
            <p:cNvGrpSpPr/>
            <p:nvPr/>
          </p:nvGrpSpPr>
          <p:grpSpPr>
            <a:xfrm>
              <a:off x="1925118" y="3804338"/>
              <a:ext cx="8038595" cy="656601"/>
              <a:chOff x="1925118" y="3804338"/>
              <a:chExt cx="8038595" cy="656601"/>
            </a:xfrm>
          </p:grpSpPr>
          <p:cxnSp>
            <p:nvCxnSpPr>
              <p:cNvPr id="30" name="Gerade Verbindung mit Pfeil 29">
                <a:extLst>
                  <a:ext uri="{FF2B5EF4-FFF2-40B4-BE49-F238E27FC236}">
                    <a16:creationId xmlns:a16="http://schemas.microsoft.com/office/drawing/2014/main" id="{21C1A513-E903-5044-FA17-688D9FA912D5}"/>
                  </a:ext>
                </a:extLst>
              </p:cNvPr>
              <p:cNvCxnSpPr>
                <a:cxnSpLocks/>
              </p:cNvCxnSpPr>
              <p:nvPr/>
            </p:nvCxnSpPr>
            <p:spPr>
              <a:xfrm flipV="1">
                <a:off x="1925118" y="3804338"/>
                <a:ext cx="0" cy="656601"/>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Gerade Verbindung mit Pfeil 31">
                <a:extLst>
                  <a:ext uri="{FF2B5EF4-FFF2-40B4-BE49-F238E27FC236}">
                    <a16:creationId xmlns:a16="http://schemas.microsoft.com/office/drawing/2014/main" id="{AFA63C8E-0D43-D45D-DCBB-D8E608818F75}"/>
                  </a:ext>
                </a:extLst>
              </p:cNvPr>
              <p:cNvCxnSpPr>
                <a:cxnSpLocks/>
              </p:cNvCxnSpPr>
              <p:nvPr/>
            </p:nvCxnSpPr>
            <p:spPr>
              <a:xfrm flipV="1">
                <a:off x="9963713" y="3826918"/>
                <a:ext cx="0" cy="625821"/>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Gerade Verbindung mit Pfeil 32">
                <a:extLst>
                  <a:ext uri="{FF2B5EF4-FFF2-40B4-BE49-F238E27FC236}">
                    <a16:creationId xmlns:a16="http://schemas.microsoft.com/office/drawing/2014/main" id="{414946CA-36ED-72FC-8C54-0009715490B4}"/>
                  </a:ext>
                </a:extLst>
              </p:cNvPr>
              <p:cNvCxnSpPr>
                <a:cxnSpLocks/>
              </p:cNvCxnSpPr>
              <p:nvPr/>
            </p:nvCxnSpPr>
            <p:spPr>
              <a:xfrm flipH="1">
                <a:off x="1928446" y="4452739"/>
                <a:ext cx="8035267" cy="1"/>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6" name="Textfeld 25">
              <a:extLst>
                <a:ext uri="{FF2B5EF4-FFF2-40B4-BE49-F238E27FC236}">
                  <a16:creationId xmlns:a16="http://schemas.microsoft.com/office/drawing/2014/main" id="{A7BDE221-3CDC-4343-166E-031E0946C5E4}"/>
                </a:ext>
              </a:extLst>
            </p:cNvPr>
            <p:cNvSpPr txBox="1"/>
            <p:nvPr/>
          </p:nvSpPr>
          <p:spPr>
            <a:xfrm>
              <a:off x="4723636" y="4559927"/>
              <a:ext cx="2825496" cy="276999"/>
            </a:xfrm>
            <a:prstGeom prst="rect">
              <a:avLst/>
            </a:prstGeom>
            <a:noFill/>
          </p:spPr>
          <p:txBody>
            <a:bodyPr wrap="square" rtlCol="0">
              <a:spAutoFit/>
            </a:bodyPr>
            <a:lstStyle/>
            <a:p>
              <a:pPr algn="ctr"/>
              <a:r>
                <a:rPr lang="de-DE" sz="1200" dirty="0">
                  <a:latin typeface="Segoe UI" panose="020B0502040204020203" pitchFamily="34" charset="0"/>
                  <a:cs typeface="Segoe UI" panose="020B0502040204020203" pitchFamily="34" charset="0"/>
                </a:rPr>
                <a:t>Beförderung/Versand durch H an K</a:t>
              </a:r>
            </a:p>
          </p:txBody>
        </p:sp>
        <p:pic>
          <p:nvPicPr>
            <p:cNvPr id="28" name="Grafik 27">
              <a:extLst>
                <a:ext uri="{FF2B5EF4-FFF2-40B4-BE49-F238E27FC236}">
                  <a16:creationId xmlns:a16="http://schemas.microsoft.com/office/drawing/2014/main" id="{ECB5F142-ED1E-3C53-ED4A-0B205EFDC0EB}"/>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4234824" y="4452739"/>
              <a:ext cx="488812" cy="488812"/>
            </a:xfrm>
            <a:prstGeom prst="rect">
              <a:avLst/>
            </a:prstGeom>
          </p:spPr>
        </p:pic>
      </p:grpSp>
    </p:spTree>
    <p:extLst>
      <p:ext uri="{BB962C8B-B14F-4D97-AF65-F5344CB8AC3E}">
        <p14:creationId xmlns:p14="http://schemas.microsoft.com/office/powerpoint/2010/main" val="224336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0978E-E85A-80F6-8443-71AB7AF14E62}"/>
            </a:ext>
          </a:extLst>
        </p:cNvPr>
        <p:cNvGrpSpPr/>
        <p:nvPr/>
      </p:nvGrpSpPr>
      <p:grpSpPr>
        <a:xfrm>
          <a:off x="0" y="0"/>
          <a:ext cx="0" cy="0"/>
          <a:chOff x="0" y="0"/>
          <a:chExt cx="0" cy="0"/>
        </a:xfrm>
      </p:grpSpPr>
      <p:sp>
        <p:nvSpPr>
          <p:cNvPr id="34" name="Bogen 33">
            <a:extLst>
              <a:ext uri="{FF2B5EF4-FFF2-40B4-BE49-F238E27FC236}">
                <a16:creationId xmlns:a16="http://schemas.microsoft.com/office/drawing/2014/main" id="{D94CD72A-4028-9E93-59E4-4F6179EA767C}"/>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Freeform 2">
            <a:extLst>
              <a:ext uri="{FF2B5EF4-FFF2-40B4-BE49-F238E27FC236}">
                <a16:creationId xmlns:a16="http://schemas.microsoft.com/office/drawing/2014/main" id="{9B185D87-CDDD-9F62-8E4F-E846D7E00143}"/>
              </a:ext>
            </a:extLst>
          </p:cNvPr>
          <p:cNvSpPr>
            <a:spLocks noChangeArrowheads="1"/>
          </p:cNvSpPr>
          <p:nvPr/>
        </p:nvSpPr>
        <p:spPr bwMode="auto">
          <a:xfrm>
            <a:off x="9386603" y="3504525"/>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Freeform 2">
            <a:extLst>
              <a:ext uri="{FF2B5EF4-FFF2-40B4-BE49-F238E27FC236}">
                <a16:creationId xmlns:a16="http://schemas.microsoft.com/office/drawing/2014/main" id="{B5D76E5A-5B40-1922-B175-83BED4E4A9DF}"/>
              </a:ext>
            </a:extLst>
          </p:cNvPr>
          <p:cNvSpPr>
            <a:spLocks noChangeArrowheads="1"/>
          </p:cNvSpPr>
          <p:nvPr/>
        </p:nvSpPr>
        <p:spPr bwMode="auto">
          <a:xfrm>
            <a:off x="8449493" y="4802684"/>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7" name="7 CuadroTexto">
            <a:extLst>
              <a:ext uri="{FF2B5EF4-FFF2-40B4-BE49-F238E27FC236}">
                <a16:creationId xmlns:a16="http://schemas.microsoft.com/office/drawing/2014/main" id="{C240BADD-B537-CEC2-683A-86A04FD21BDF}"/>
              </a:ext>
            </a:extLst>
          </p:cNvPr>
          <p:cNvSpPr txBox="1"/>
          <p:nvPr/>
        </p:nvSpPr>
        <p:spPr>
          <a:xfrm>
            <a:off x="1440299" y="3473272"/>
            <a:ext cx="4686170" cy="1349600"/>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Es liegen zwei Lieferungen (H an U und U an K) vor</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Die Warenbewegung ist hier der Lieferung von H an U zuzurechnen, da H als erster Unternehmer in der Reihe die Warenbewegung durchführt, § 3 Abs. 6a Satz 2 UStG</a:t>
            </a:r>
          </a:p>
        </p:txBody>
      </p:sp>
      <p:grpSp>
        <p:nvGrpSpPr>
          <p:cNvPr id="38" name="Gruppieren 37">
            <a:extLst>
              <a:ext uri="{FF2B5EF4-FFF2-40B4-BE49-F238E27FC236}">
                <a16:creationId xmlns:a16="http://schemas.microsoft.com/office/drawing/2014/main" id="{743E7DD6-D898-590A-D5D3-656D5BD8AA9D}"/>
              </a:ext>
            </a:extLst>
          </p:cNvPr>
          <p:cNvGrpSpPr/>
          <p:nvPr/>
        </p:nvGrpSpPr>
        <p:grpSpPr>
          <a:xfrm>
            <a:off x="897128" y="2865148"/>
            <a:ext cx="5896074" cy="830997"/>
            <a:chOff x="897128" y="2865148"/>
            <a:chExt cx="5896074" cy="830997"/>
          </a:xfrm>
        </p:grpSpPr>
        <p:sp>
          <p:nvSpPr>
            <p:cNvPr id="39" name="Textfeld 38">
              <a:extLst>
                <a:ext uri="{FF2B5EF4-FFF2-40B4-BE49-F238E27FC236}">
                  <a16:creationId xmlns:a16="http://schemas.microsoft.com/office/drawing/2014/main" id="{4688E11B-6390-3FCC-FC26-1EA95FFD6AC3}"/>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sp>
          <p:nvSpPr>
            <p:cNvPr id="40" name="TextBox 206">
              <a:extLst>
                <a:ext uri="{FF2B5EF4-FFF2-40B4-BE49-F238E27FC236}">
                  <a16:creationId xmlns:a16="http://schemas.microsoft.com/office/drawing/2014/main" id="{A1593F60-29E5-5A08-EA1F-F165E4F856E6}"/>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Zurechnung der Warenbewegung</a:t>
              </a:r>
            </a:p>
          </p:txBody>
        </p:sp>
      </p:grpSp>
      <p:grpSp>
        <p:nvGrpSpPr>
          <p:cNvPr id="41" name="Gruppieren 40">
            <a:extLst>
              <a:ext uri="{FF2B5EF4-FFF2-40B4-BE49-F238E27FC236}">
                <a16:creationId xmlns:a16="http://schemas.microsoft.com/office/drawing/2014/main" id="{682E19C6-A8F6-B02F-D810-75B0377E4C7D}"/>
              </a:ext>
            </a:extLst>
          </p:cNvPr>
          <p:cNvGrpSpPr/>
          <p:nvPr/>
        </p:nvGrpSpPr>
        <p:grpSpPr>
          <a:xfrm>
            <a:off x="6486064" y="432907"/>
            <a:ext cx="5705936" cy="5992186"/>
            <a:chOff x="6486064" y="337176"/>
            <a:chExt cx="5705936" cy="5992186"/>
          </a:xfrm>
        </p:grpSpPr>
        <p:grpSp>
          <p:nvGrpSpPr>
            <p:cNvPr id="42" name="Group 201">
              <a:extLst>
                <a:ext uri="{FF2B5EF4-FFF2-40B4-BE49-F238E27FC236}">
                  <a16:creationId xmlns:a16="http://schemas.microsoft.com/office/drawing/2014/main" id="{E1DF3091-76EA-7496-E80F-B5B272B96D50}"/>
                </a:ext>
              </a:extLst>
            </p:cNvPr>
            <p:cNvGrpSpPr/>
            <p:nvPr/>
          </p:nvGrpSpPr>
          <p:grpSpPr>
            <a:xfrm>
              <a:off x="6486064" y="337176"/>
              <a:ext cx="5705936" cy="5992186"/>
              <a:chOff x="3000375" y="3937003"/>
              <a:chExt cx="7594601" cy="7975599"/>
            </a:xfrm>
            <a:solidFill>
              <a:srgbClr val="D8DEE4"/>
            </a:solidFill>
          </p:grpSpPr>
          <p:sp>
            <p:nvSpPr>
              <p:cNvPr id="50" name="Shape 1676">
                <a:extLst>
                  <a:ext uri="{FF2B5EF4-FFF2-40B4-BE49-F238E27FC236}">
                    <a16:creationId xmlns:a16="http://schemas.microsoft.com/office/drawing/2014/main" id="{1C3A7E8C-BD17-974C-016E-5F942D1881C2}"/>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77">
                <a:extLst>
                  <a:ext uri="{FF2B5EF4-FFF2-40B4-BE49-F238E27FC236}">
                    <a16:creationId xmlns:a16="http://schemas.microsoft.com/office/drawing/2014/main" id="{6FF79561-1719-C275-AB98-E596BA4AD147}"/>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78">
                <a:extLst>
                  <a:ext uri="{FF2B5EF4-FFF2-40B4-BE49-F238E27FC236}">
                    <a16:creationId xmlns:a16="http://schemas.microsoft.com/office/drawing/2014/main" id="{3B54B4FA-F6BA-7648-FAA8-48C52526CF33}"/>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79">
                <a:extLst>
                  <a:ext uri="{FF2B5EF4-FFF2-40B4-BE49-F238E27FC236}">
                    <a16:creationId xmlns:a16="http://schemas.microsoft.com/office/drawing/2014/main" id="{FA4FB3F1-365A-436D-FF7C-6811112AC1DB}"/>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80">
                <a:extLst>
                  <a:ext uri="{FF2B5EF4-FFF2-40B4-BE49-F238E27FC236}">
                    <a16:creationId xmlns:a16="http://schemas.microsoft.com/office/drawing/2014/main" id="{BDCF4DC1-3CF8-FCDC-4438-2B9370900C33}"/>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81">
                <a:extLst>
                  <a:ext uri="{FF2B5EF4-FFF2-40B4-BE49-F238E27FC236}">
                    <a16:creationId xmlns:a16="http://schemas.microsoft.com/office/drawing/2014/main" id="{D256DBD4-6401-29DD-2F59-D2FE9232B392}"/>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82">
                <a:extLst>
                  <a:ext uri="{FF2B5EF4-FFF2-40B4-BE49-F238E27FC236}">
                    <a16:creationId xmlns:a16="http://schemas.microsoft.com/office/drawing/2014/main" id="{20F94088-C581-0E94-F96E-29EFF996FA29}"/>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83">
                <a:extLst>
                  <a:ext uri="{FF2B5EF4-FFF2-40B4-BE49-F238E27FC236}">
                    <a16:creationId xmlns:a16="http://schemas.microsoft.com/office/drawing/2014/main" id="{9695A583-1E45-9561-4E57-CEEA1331A821}"/>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84">
                <a:extLst>
                  <a:ext uri="{FF2B5EF4-FFF2-40B4-BE49-F238E27FC236}">
                    <a16:creationId xmlns:a16="http://schemas.microsoft.com/office/drawing/2014/main" id="{B984790D-C38E-8E32-F9E9-DDF37DFD54D4}"/>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85">
                <a:extLst>
                  <a:ext uri="{FF2B5EF4-FFF2-40B4-BE49-F238E27FC236}">
                    <a16:creationId xmlns:a16="http://schemas.microsoft.com/office/drawing/2014/main" id="{D6F88F2D-8281-297D-0D2B-5CAA5C6B3C4D}"/>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86">
                <a:extLst>
                  <a:ext uri="{FF2B5EF4-FFF2-40B4-BE49-F238E27FC236}">
                    <a16:creationId xmlns:a16="http://schemas.microsoft.com/office/drawing/2014/main" id="{05031163-59D2-A0BE-D1BE-511CB8B83EAE}"/>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87">
                <a:extLst>
                  <a:ext uri="{FF2B5EF4-FFF2-40B4-BE49-F238E27FC236}">
                    <a16:creationId xmlns:a16="http://schemas.microsoft.com/office/drawing/2014/main" id="{A9CCFE11-895B-142D-CBAE-98F233002DD9}"/>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88">
                <a:extLst>
                  <a:ext uri="{FF2B5EF4-FFF2-40B4-BE49-F238E27FC236}">
                    <a16:creationId xmlns:a16="http://schemas.microsoft.com/office/drawing/2014/main" id="{F1865CF2-011F-3780-B1FD-AB7D2DF5A980}"/>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689">
                <a:extLst>
                  <a:ext uri="{FF2B5EF4-FFF2-40B4-BE49-F238E27FC236}">
                    <a16:creationId xmlns:a16="http://schemas.microsoft.com/office/drawing/2014/main" id="{41D86EF1-53C6-604A-BDCB-B9112DB6B210}"/>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690">
                <a:extLst>
                  <a:ext uri="{FF2B5EF4-FFF2-40B4-BE49-F238E27FC236}">
                    <a16:creationId xmlns:a16="http://schemas.microsoft.com/office/drawing/2014/main" id="{E445FBC9-E4A8-F614-6E62-69B019FFB80A}"/>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691">
                <a:extLst>
                  <a:ext uri="{FF2B5EF4-FFF2-40B4-BE49-F238E27FC236}">
                    <a16:creationId xmlns:a16="http://schemas.microsoft.com/office/drawing/2014/main" id="{D5FFF6BD-C5A3-6AC5-2A97-9572D75BD541}"/>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692">
                <a:extLst>
                  <a:ext uri="{FF2B5EF4-FFF2-40B4-BE49-F238E27FC236}">
                    <a16:creationId xmlns:a16="http://schemas.microsoft.com/office/drawing/2014/main" id="{BBDAC078-73DA-E046-8C9F-4EF7203C6DA1}"/>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693">
                <a:extLst>
                  <a:ext uri="{FF2B5EF4-FFF2-40B4-BE49-F238E27FC236}">
                    <a16:creationId xmlns:a16="http://schemas.microsoft.com/office/drawing/2014/main" id="{74695FDD-9C4A-D981-D6ED-88A60CCC8A08}"/>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694">
                <a:extLst>
                  <a:ext uri="{FF2B5EF4-FFF2-40B4-BE49-F238E27FC236}">
                    <a16:creationId xmlns:a16="http://schemas.microsoft.com/office/drawing/2014/main" id="{1F0B4365-16DC-B257-604D-F454C737D418}"/>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695">
                <a:extLst>
                  <a:ext uri="{FF2B5EF4-FFF2-40B4-BE49-F238E27FC236}">
                    <a16:creationId xmlns:a16="http://schemas.microsoft.com/office/drawing/2014/main" id="{D28E6EEC-0E98-E498-C797-ED0FE073C127}"/>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696">
                <a:extLst>
                  <a:ext uri="{FF2B5EF4-FFF2-40B4-BE49-F238E27FC236}">
                    <a16:creationId xmlns:a16="http://schemas.microsoft.com/office/drawing/2014/main" id="{CE1221C6-5536-A4A9-FD58-C090DECCB384}"/>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697">
                <a:extLst>
                  <a:ext uri="{FF2B5EF4-FFF2-40B4-BE49-F238E27FC236}">
                    <a16:creationId xmlns:a16="http://schemas.microsoft.com/office/drawing/2014/main" id="{EF659DBE-94C8-D00B-F15C-47EBFE066868}"/>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698">
                <a:extLst>
                  <a:ext uri="{FF2B5EF4-FFF2-40B4-BE49-F238E27FC236}">
                    <a16:creationId xmlns:a16="http://schemas.microsoft.com/office/drawing/2014/main" id="{18010565-DAE1-F929-D9A1-EDC9B28AE7EF}"/>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699">
                <a:extLst>
                  <a:ext uri="{FF2B5EF4-FFF2-40B4-BE49-F238E27FC236}">
                    <a16:creationId xmlns:a16="http://schemas.microsoft.com/office/drawing/2014/main" id="{EFDC0125-186F-C3FB-3C17-323095529D41}"/>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00">
                <a:extLst>
                  <a:ext uri="{FF2B5EF4-FFF2-40B4-BE49-F238E27FC236}">
                    <a16:creationId xmlns:a16="http://schemas.microsoft.com/office/drawing/2014/main" id="{74EACD87-2B78-98E2-76EA-94ABDC96515E}"/>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01">
                <a:extLst>
                  <a:ext uri="{FF2B5EF4-FFF2-40B4-BE49-F238E27FC236}">
                    <a16:creationId xmlns:a16="http://schemas.microsoft.com/office/drawing/2014/main" id="{D68D6825-47B3-0705-89DF-D389F809FCB2}"/>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6" name="Shape 1702">
                <a:extLst>
                  <a:ext uri="{FF2B5EF4-FFF2-40B4-BE49-F238E27FC236}">
                    <a16:creationId xmlns:a16="http://schemas.microsoft.com/office/drawing/2014/main" id="{DBA88C9A-C800-9B3D-6358-E6EA338B71E7}"/>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03">
                <a:extLst>
                  <a:ext uri="{FF2B5EF4-FFF2-40B4-BE49-F238E27FC236}">
                    <a16:creationId xmlns:a16="http://schemas.microsoft.com/office/drawing/2014/main" id="{6FB629E2-6A2B-0F86-CD71-6605277F2843}"/>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04">
                <a:extLst>
                  <a:ext uri="{FF2B5EF4-FFF2-40B4-BE49-F238E27FC236}">
                    <a16:creationId xmlns:a16="http://schemas.microsoft.com/office/drawing/2014/main" id="{B4336111-0B63-E7F4-266A-08ADC3E2F53D}"/>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05">
                <a:extLst>
                  <a:ext uri="{FF2B5EF4-FFF2-40B4-BE49-F238E27FC236}">
                    <a16:creationId xmlns:a16="http://schemas.microsoft.com/office/drawing/2014/main" id="{C9ECDF75-E101-DE18-CF5C-3067BE5B93A1}"/>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06">
                <a:extLst>
                  <a:ext uri="{FF2B5EF4-FFF2-40B4-BE49-F238E27FC236}">
                    <a16:creationId xmlns:a16="http://schemas.microsoft.com/office/drawing/2014/main" id="{1771350A-A9D9-7D9D-9B83-3257E860860A}"/>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07">
                <a:extLst>
                  <a:ext uri="{FF2B5EF4-FFF2-40B4-BE49-F238E27FC236}">
                    <a16:creationId xmlns:a16="http://schemas.microsoft.com/office/drawing/2014/main" id="{F8AB706E-2363-6A04-CCC6-967AD02DBBB3}"/>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08">
                <a:extLst>
                  <a:ext uri="{FF2B5EF4-FFF2-40B4-BE49-F238E27FC236}">
                    <a16:creationId xmlns:a16="http://schemas.microsoft.com/office/drawing/2014/main" id="{5A822FE5-FFF3-5DAE-8455-E754FC1CB852}"/>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09">
                <a:extLst>
                  <a:ext uri="{FF2B5EF4-FFF2-40B4-BE49-F238E27FC236}">
                    <a16:creationId xmlns:a16="http://schemas.microsoft.com/office/drawing/2014/main" id="{E8EBC326-93C5-FF60-AE91-E69A121ABB35}"/>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10">
                <a:extLst>
                  <a:ext uri="{FF2B5EF4-FFF2-40B4-BE49-F238E27FC236}">
                    <a16:creationId xmlns:a16="http://schemas.microsoft.com/office/drawing/2014/main" id="{609D523D-5A89-5DE3-99D4-E6D95D59F8E0}"/>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11">
                <a:extLst>
                  <a:ext uri="{FF2B5EF4-FFF2-40B4-BE49-F238E27FC236}">
                    <a16:creationId xmlns:a16="http://schemas.microsoft.com/office/drawing/2014/main" id="{54D7E569-EBB2-EA0E-D6CA-6AD026CC6DBC}"/>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12">
                <a:extLst>
                  <a:ext uri="{FF2B5EF4-FFF2-40B4-BE49-F238E27FC236}">
                    <a16:creationId xmlns:a16="http://schemas.microsoft.com/office/drawing/2014/main" id="{219B5561-7EEB-62BB-926A-E7375AD8D8AC}"/>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87" name="Shape 1713">
                <a:extLst>
                  <a:ext uri="{FF2B5EF4-FFF2-40B4-BE49-F238E27FC236}">
                    <a16:creationId xmlns:a16="http://schemas.microsoft.com/office/drawing/2014/main" id="{49838778-6176-CF5D-A8CF-18E7D9523A41}"/>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14">
                <a:extLst>
                  <a:ext uri="{FF2B5EF4-FFF2-40B4-BE49-F238E27FC236}">
                    <a16:creationId xmlns:a16="http://schemas.microsoft.com/office/drawing/2014/main" id="{9BC99977-97D9-E38E-2791-2D4573AE8688}"/>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15">
                <a:extLst>
                  <a:ext uri="{FF2B5EF4-FFF2-40B4-BE49-F238E27FC236}">
                    <a16:creationId xmlns:a16="http://schemas.microsoft.com/office/drawing/2014/main" id="{80D7AF05-12A9-F578-2F95-18301C0B5876}"/>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16">
                <a:extLst>
                  <a:ext uri="{FF2B5EF4-FFF2-40B4-BE49-F238E27FC236}">
                    <a16:creationId xmlns:a16="http://schemas.microsoft.com/office/drawing/2014/main" id="{717A40A0-1B60-CD67-CEE9-CD52E25CBF4A}"/>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17">
                <a:extLst>
                  <a:ext uri="{FF2B5EF4-FFF2-40B4-BE49-F238E27FC236}">
                    <a16:creationId xmlns:a16="http://schemas.microsoft.com/office/drawing/2014/main" id="{798FD78A-4626-C6B6-FA4B-8921D9F7C995}"/>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2" name="Shape 1718">
                <a:extLst>
                  <a:ext uri="{FF2B5EF4-FFF2-40B4-BE49-F238E27FC236}">
                    <a16:creationId xmlns:a16="http://schemas.microsoft.com/office/drawing/2014/main" id="{2FDE9B51-6860-060E-B19B-80A88C9C2AB8}"/>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3" name="Shape 1719">
                <a:extLst>
                  <a:ext uri="{FF2B5EF4-FFF2-40B4-BE49-F238E27FC236}">
                    <a16:creationId xmlns:a16="http://schemas.microsoft.com/office/drawing/2014/main" id="{484CCE4B-C852-64AF-43E0-884041BBB58C}"/>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20">
                <a:extLst>
                  <a:ext uri="{FF2B5EF4-FFF2-40B4-BE49-F238E27FC236}">
                    <a16:creationId xmlns:a16="http://schemas.microsoft.com/office/drawing/2014/main" id="{4F7C5D2C-F1E0-E5A2-E0D4-D92CA7D5C156}"/>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21">
                <a:extLst>
                  <a:ext uri="{FF2B5EF4-FFF2-40B4-BE49-F238E27FC236}">
                    <a16:creationId xmlns:a16="http://schemas.microsoft.com/office/drawing/2014/main" id="{FBC1CA87-023A-3D98-32A4-55D88C554D75}"/>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22">
                <a:extLst>
                  <a:ext uri="{FF2B5EF4-FFF2-40B4-BE49-F238E27FC236}">
                    <a16:creationId xmlns:a16="http://schemas.microsoft.com/office/drawing/2014/main" id="{3B6A9490-4A22-79D8-F68C-3D904C17D992}"/>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23">
                <a:extLst>
                  <a:ext uri="{FF2B5EF4-FFF2-40B4-BE49-F238E27FC236}">
                    <a16:creationId xmlns:a16="http://schemas.microsoft.com/office/drawing/2014/main" id="{4A6066DF-0903-8950-EB1E-F3261A96536A}"/>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24">
                <a:extLst>
                  <a:ext uri="{FF2B5EF4-FFF2-40B4-BE49-F238E27FC236}">
                    <a16:creationId xmlns:a16="http://schemas.microsoft.com/office/drawing/2014/main" id="{93B95252-4CFA-3101-1EA8-BCB404952847}"/>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25">
                <a:extLst>
                  <a:ext uri="{FF2B5EF4-FFF2-40B4-BE49-F238E27FC236}">
                    <a16:creationId xmlns:a16="http://schemas.microsoft.com/office/drawing/2014/main" id="{0E9C6FC3-14C7-5326-E415-296D6C16501C}"/>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26">
                <a:extLst>
                  <a:ext uri="{FF2B5EF4-FFF2-40B4-BE49-F238E27FC236}">
                    <a16:creationId xmlns:a16="http://schemas.microsoft.com/office/drawing/2014/main" id="{D1605892-B011-3FA3-896A-B33FB98568DC}"/>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27">
                <a:extLst>
                  <a:ext uri="{FF2B5EF4-FFF2-40B4-BE49-F238E27FC236}">
                    <a16:creationId xmlns:a16="http://schemas.microsoft.com/office/drawing/2014/main" id="{56824A14-313E-9997-C16A-CFE874923F0A}"/>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28">
                <a:extLst>
                  <a:ext uri="{FF2B5EF4-FFF2-40B4-BE49-F238E27FC236}">
                    <a16:creationId xmlns:a16="http://schemas.microsoft.com/office/drawing/2014/main" id="{607A7EF4-7607-9CC1-01C7-CA2BB92776A7}"/>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3" name="Shape 1729">
                <a:extLst>
                  <a:ext uri="{FF2B5EF4-FFF2-40B4-BE49-F238E27FC236}">
                    <a16:creationId xmlns:a16="http://schemas.microsoft.com/office/drawing/2014/main" id="{6A7136E5-C601-F757-D043-FCDAACE9D1EB}"/>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4" name="Shape 1730">
                <a:extLst>
                  <a:ext uri="{FF2B5EF4-FFF2-40B4-BE49-F238E27FC236}">
                    <a16:creationId xmlns:a16="http://schemas.microsoft.com/office/drawing/2014/main" id="{598DBD21-22FA-0F26-B870-C4A121E47D00}"/>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31">
                <a:extLst>
                  <a:ext uri="{FF2B5EF4-FFF2-40B4-BE49-F238E27FC236}">
                    <a16:creationId xmlns:a16="http://schemas.microsoft.com/office/drawing/2014/main" id="{BAB9B004-05E4-6656-B883-440E894F4EAE}"/>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32">
                <a:extLst>
                  <a:ext uri="{FF2B5EF4-FFF2-40B4-BE49-F238E27FC236}">
                    <a16:creationId xmlns:a16="http://schemas.microsoft.com/office/drawing/2014/main" id="{D41FFDD8-42C2-A820-5A0A-36299B4DE163}"/>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33">
                <a:extLst>
                  <a:ext uri="{FF2B5EF4-FFF2-40B4-BE49-F238E27FC236}">
                    <a16:creationId xmlns:a16="http://schemas.microsoft.com/office/drawing/2014/main" id="{B323D678-580E-32FE-17AD-C7560CE9E5AE}"/>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34">
                <a:extLst>
                  <a:ext uri="{FF2B5EF4-FFF2-40B4-BE49-F238E27FC236}">
                    <a16:creationId xmlns:a16="http://schemas.microsoft.com/office/drawing/2014/main" id="{77D045D6-AD13-F27E-07A0-D9C02E4D96C0}"/>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35">
                <a:extLst>
                  <a:ext uri="{FF2B5EF4-FFF2-40B4-BE49-F238E27FC236}">
                    <a16:creationId xmlns:a16="http://schemas.microsoft.com/office/drawing/2014/main" id="{3361E58D-D6D4-DFDC-FA70-3E8C6DC76172}"/>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36">
                <a:extLst>
                  <a:ext uri="{FF2B5EF4-FFF2-40B4-BE49-F238E27FC236}">
                    <a16:creationId xmlns:a16="http://schemas.microsoft.com/office/drawing/2014/main" id="{CF1AD4F2-D3A0-B385-3EEC-A9D85E9F26CC}"/>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37">
                <a:extLst>
                  <a:ext uri="{FF2B5EF4-FFF2-40B4-BE49-F238E27FC236}">
                    <a16:creationId xmlns:a16="http://schemas.microsoft.com/office/drawing/2014/main" id="{08EEEAED-F0C3-F3AD-ADC1-9B8203E10FC9}"/>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38">
                <a:extLst>
                  <a:ext uri="{FF2B5EF4-FFF2-40B4-BE49-F238E27FC236}">
                    <a16:creationId xmlns:a16="http://schemas.microsoft.com/office/drawing/2014/main" id="{4C3F6814-981E-ED4C-2C75-9FCCDCEF16DE}"/>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39">
                <a:extLst>
                  <a:ext uri="{FF2B5EF4-FFF2-40B4-BE49-F238E27FC236}">
                    <a16:creationId xmlns:a16="http://schemas.microsoft.com/office/drawing/2014/main" id="{6D76E2E6-DF70-6242-1723-345EB75225C2}"/>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40">
                <a:extLst>
                  <a:ext uri="{FF2B5EF4-FFF2-40B4-BE49-F238E27FC236}">
                    <a16:creationId xmlns:a16="http://schemas.microsoft.com/office/drawing/2014/main" id="{E6C479D7-1878-203E-B20E-05A55DEF42AE}"/>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41">
                <a:extLst>
                  <a:ext uri="{FF2B5EF4-FFF2-40B4-BE49-F238E27FC236}">
                    <a16:creationId xmlns:a16="http://schemas.microsoft.com/office/drawing/2014/main" id="{A60A534D-2D94-7755-D70F-75508986CF11}"/>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42">
                <a:extLst>
                  <a:ext uri="{FF2B5EF4-FFF2-40B4-BE49-F238E27FC236}">
                    <a16:creationId xmlns:a16="http://schemas.microsoft.com/office/drawing/2014/main" id="{5E9782A2-E834-3490-2648-41ADDA9F1E31}"/>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43">
                <a:extLst>
                  <a:ext uri="{FF2B5EF4-FFF2-40B4-BE49-F238E27FC236}">
                    <a16:creationId xmlns:a16="http://schemas.microsoft.com/office/drawing/2014/main" id="{13106448-8344-4679-FF9F-7285FC7C7618}"/>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44">
                <a:extLst>
                  <a:ext uri="{FF2B5EF4-FFF2-40B4-BE49-F238E27FC236}">
                    <a16:creationId xmlns:a16="http://schemas.microsoft.com/office/drawing/2014/main" id="{C33FBF77-D95E-272C-EDBA-929205BE5D4C}"/>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5">
                <a:extLst>
                  <a:ext uri="{FF2B5EF4-FFF2-40B4-BE49-F238E27FC236}">
                    <a16:creationId xmlns:a16="http://schemas.microsoft.com/office/drawing/2014/main" id="{F2F49B00-B043-F835-9FCF-23161DB1D5F3}"/>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6">
                <a:extLst>
                  <a:ext uri="{FF2B5EF4-FFF2-40B4-BE49-F238E27FC236}">
                    <a16:creationId xmlns:a16="http://schemas.microsoft.com/office/drawing/2014/main" id="{9B3A1F2E-0394-7365-71E1-A07CB7D011E4}"/>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7">
                <a:extLst>
                  <a:ext uri="{FF2B5EF4-FFF2-40B4-BE49-F238E27FC236}">
                    <a16:creationId xmlns:a16="http://schemas.microsoft.com/office/drawing/2014/main" id="{6BBF43A3-E0D3-A9AB-C9CC-A1B52EEFAA2C}"/>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8">
                <a:extLst>
                  <a:ext uri="{FF2B5EF4-FFF2-40B4-BE49-F238E27FC236}">
                    <a16:creationId xmlns:a16="http://schemas.microsoft.com/office/drawing/2014/main" id="{B27544EA-2703-E486-80A3-903232C9A4DE}"/>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9">
                <a:extLst>
                  <a:ext uri="{FF2B5EF4-FFF2-40B4-BE49-F238E27FC236}">
                    <a16:creationId xmlns:a16="http://schemas.microsoft.com/office/drawing/2014/main" id="{0AFE45DA-2550-3811-FF43-F2E6C9022B62}"/>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50">
                <a:extLst>
                  <a:ext uri="{FF2B5EF4-FFF2-40B4-BE49-F238E27FC236}">
                    <a16:creationId xmlns:a16="http://schemas.microsoft.com/office/drawing/2014/main" id="{D7562536-3617-05D2-BA4C-DAF3BF427AE3}"/>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51">
                <a:extLst>
                  <a:ext uri="{FF2B5EF4-FFF2-40B4-BE49-F238E27FC236}">
                    <a16:creationId xmlns:a16="http://schemas.microsoft.com/office/drawing/2014/main" id="{A5D5E567-63C7-0180-7B03-787EA8DAF08C}"/>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52">
                <a:extLst>
                  <a:ext uri="{FF2B5EF4-FFF2-40B4-BE49-F238E27FC236}">
                    <a16:creationId xmlns:a16="http://schemas.microsoft.com/office/drawing/2014/main" id="{D2B92DF0-2863-8FC3-E492-5CE6E5D949F9}"/>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3">
                <a:extLst>
                  <a:ext uri="{FF2B5EF4-FFF2-40B4-BE49-F238E27FC236}">
                    <a16:creationId xmlns:a16="http://schemas.microsoft.com/office/drawing/2014/main" id="{46644514-0AE2-8429-A577-F10C687C02A3}"/>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54">
                <a:extLst>
                  <a:ext uri="{FF2B5EF4-FFF2-40B4-BE49-F238E27FC236}">
                    <a16:creationId xmlns:a16="http://schemas.microsoft.com/office/drawing/2014/main" id="{9CE761A6-4C8A-15FE-1E2B-D92B9F9DACAB}"/>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55">
                <a:extLst>
                  <a:ext uri="{FF2B5EF4-FFF2-40B4-BE49-F238E27FC236}">
                    <a16:creationId xmlns:a16="http://schemas.microsoft.com/office/drawing/2014/main" id="{363AD568-4C8C-99E5-BA82-6F4B5D24D5FB}"/>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56">
                <a:extLst>
                  <a:ext uri="{FF2B5EF4-FFF2-40B4-BE49-F238E27FC236}">
                    <a16:creationId xmlns:a16="http://schemas.microsoft.com/office/drawing/2014/main" id="{20EA63FD-E33B-4169-ACC2-A4469F6EE365}"/>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57">
                <a:extLst>
                  <a:ext uri="{FF2B5EF4-FFF2-40B4-BE49-F238E27FC236}">
                    <a16:creationId xmlns:a16="http://schemas.microsoft.com/office/drawing/2014/main" id="{49590CA7-0E8C-3777-72EC-FD71DB426DD4}"/>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58">
                <a:extLst>
                  <a:ext uri="{FF2B5EF4-FFF2-40B4-BE49-F238E27FC236}">
                    <a16:creationId xmlns:a16="http://schemas.microsoft.com/office/drawing/2014/main" id="{B90B012C-F1A7-801A-24BB-48408A92A3F1}"/>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59">
                <a:extLst>
                  <a:ext uri="{FF2B5EF4-FFF2-40B4-BE49-F238E27FC236}">
                    <a16:creationId xmlns:a16="http://schemas.microsoft.com/office/drawing/2014/main" id="{392386BA-7D87-02B3-A02C-CF85537CB8A8}"/>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60">
                <a:extLst>
                  <a:ext uri="{FF2B5EF4-FFF2-40B4-BE49-F238E27FC236}">
                    <a16:creationId xmlns:a16="http://schemas.microsoft.com/office/drawing/2014/main" id="{74442A0F-F4FA-8D78-498C-F4021F5263B5}"/>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5" name="Shape 1761">
                <a:extLst>
                  <a:ext uri="{FF2B5EF4-FFF2-40B4-BE49-F238E27FC236}">
                    <a16:creationId xmlns:a16="http://schemas.microsoft.com/office/drawing/2014/main" id="{E90707AE-BD85-FED1-DC2F-B088924A9EFA}"/>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6" name="Shape 1762">
                <a:extLst>
                  <a:ext uri="{FF2B5EF4-FFF2-40B4-BE49-F238E27FC236}">
                    <a16:creationId xmlns:a16="http://schemas.microsoft.com/office/drawing/2014/main" id="{05A7C464-6713-8CD4-1D4A-227440BEFA3D}"/>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63">
                <a:extLst>
                  <a:ext uri="{FF2B5EF4-FFF2-40B4-BE49-F238E27FC236}">
                    <a16:creationId xmlns:a16="http://schemas.microsoft.com/office/drawing/2014/main" id="{E7473987-1B11-2EC6-1E2C-3754563923A8}"/>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38" name="Shape 1764">
                <a:extLst>
                  <a:ext uri="{FF2B5EF4-FFF2-40B4-BE49-F238E27FC236}">
                    <a16:creationId xmlns:a16="http://schemas.microsoft.com/office/drawing/2014/main" id="{62BA7E23-A352-2058-4BA4-2BE7D0E15BA5}"/>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9" name="Shape 1765">
                <a:extLst>
                  <a:ext uri="{FF2B5EF4-FFF2-40B4-BE49-F238E27FC236}">
                    <a16:creationId xmlns:a16="http://schemas.microsoft.com/office/drawing/2014/main" id="{F3002848-ED5C-7CE3-5754-D65ED13B11A8}"/>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0" name="Shape 1766">
                <a:extLst>
                  <a:ext uri="{FF2B5EF4-FFF2-40B4-BE49-F238E27FC236}">
                    <a16:creationId xmlns:a16="http://schemas.microsoft.com/office/drawing/2014/main" id="{C4944FB4-4387-FB27-DAA3-A0C334917267}"/>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1" name="Shape 1767">
                <a:extLst>
                  <a:ext uri="{FF2B5EF4-FFF2-40B4-BE49-F238E27FC236}">
                    <a16:creationId xmlns:a16="http://schemas.microsoft.com/office/drawing/2014/main" id="{83DB26C5-FB4A-B026-4E2E-ABC3D1D2E40A}"/>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2" name="Shape 1768">
                <a:extLst>
                  <a:ext uri="{FF2B5EF4-FFF2-40B4-BE49-F238E27FC236}">
                    <a16:creationId xmlns:a16="http://schemas.microsoft.com/office/drawing/2014/main" id="{FD1FB5A8-5E6D-5128-DB42-04A06CBE64C9}"/>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3" name="Shape 1769">
                <a:extLst>
                  <a:ext uri="{FF2B5EF4-FFF2-40B4-BE49-F238E27FC236}">
                    <a16:creationId xmlns:a16="http://schemas.microsoft.com/office/drawing/2014/main" id="{A9A683CD-562C-E163-D54A-F4C8CC544576}"/>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4" name="Shape 1770">
                <a:extLst>
                  <a:ext uri="{FF2B5EF4-FFF2-40B4-BE49-F238E27FC236}">
                    <a16:creationId xmlns:a16="http://schemas.microsoft.com/office/drawing/2014/main" id="{37D77BBB-C6F7-16CE-3BE4-F23951E1903C}"/>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5" name="Shape 1771">
                <a:extLst>
                  <a:ext uri="{FF2B5EF4-FFF2-40B4-BE49-F238E27FC236}">
                    <a16:creationId xmlns:a16="http://schemas.microsoft.com/office/drawing/2014/main" id="{45592441-0BED-0599-55BD-AB71EE65DD43}"/>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6" name="Shape 1772">
                <a:extLst>
                  <a:ext uri="{FF2B5EF4-FFF2-40B4-BE49-F238E27FC236}">
                    <a16:creationId xmlns:a16="http://schemas.microsoft.com/office/drawing/2014/main" id="{2FA353D6-BDA3-D7DD-CDE3-12894A1F8D6D}"/>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7" name="Shape 1773">
                <a:extLst>
                  <a:ext uri="{FF2B5EF4-FFF2-40B4-BE49-F238E27FC236}">
                    <a16:creationId xmlns:a16="http://schemas.microsoft.com/office/drawing/2014/main" id="{9E4B22BF-EFF2-675B-6476-5797C585B360}"/>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8" name="Shape 1774">
                <a:extLst>
                  <a:ext uri="{FF2B5EF4-FFF2-40B4-BE49-F238E27FC236}">
                    <a16:creationId xmlns:a16="http://schemas.microsoft.com/office/drawing/2014/main" id="{28E2F88A-5461-600F-705A-9BEF907F3FED}"/>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3" name="Freeform 33">
              <a:extLst>
                <a:ext uri="{FF2B5EF4-FFF2-40B4-BE49-F238E27FC236}">
                  <a16:creationId xmlns:a16="http://schemas.microsoft.com/office/drawing/2014/main" id="{1D2A6B3B-67F2-FDE8-1AEE-F8F823C97A1F}"/>
                </a:ext>
              </a:extLst>
            </p:cNvPr>
            <p:cNvSpPr>
              <a:spLocks noChangeArrowheads="1"/>
            </p:cNvSpPr>
            <p:nvPr/>
          </p:nvSpPr>
          <p:spPr bwMode="auto">
            <a:xfrm>
              <a:off x="10201876" y="420723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4" name="Bogen 43">
              <a:extLst>
                <a:ext uri="{FF2B5EF4-FFF2-40B4-BE49-F238E27FC236}">
                  <a16:creationId xmlns:a16="http://schemas.microsoft.com/office/drawing/2014/main" id="{F0E0685F-BBEE-10E3-98A9-781A8E7118E4}"/>
                </a:ext>
              </a:extLst>
            </p:cNvPr>
            <p:cNvSpPr/>
            <p:nvPr/>
          </p:nvSpPr>
          <p:spPr>
            <a:xfrm rot="7946366">
              <a:off x="9120663" y="2730892"/>
              <a:ext cx="2106550" cy="1295798"/>
            </a:xfrm>
            <a:prstGeom prst="arc">
              <a:avLst>
                <a:gd name="adj1" fmla="val 16423483"/>
                <a:gd name="adj2" fmla="val 20974240"/>
              </a:avLst>
            </a:prstGeom>
            <a:ln w="38100">
              <a:solidFill>
                <a:srgbClr val="00AD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4836888D-9794-B8D7-C679-BD948C091FFF}"/>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46" name="Textfeld 45">
              <a:extLst>
                <a:ext uri="{FF2B5EF4-FFF2-40B4-BE49-F238E27FC236}">
                  <a16:creationId xmlns:a16="http://schemas.microsoft.com/office/drawing/2014/main" id="{8F61F8E8-B7B0-69AE-D354-092DCE8DCBB8}"/>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47" name="Textfeld 46">
              <a:extLst>
                <a:ext uri="{FF2B5EF4-FFF2-40B4-BE49-F238E27FC236}">
                  <a16:creationId xmlns:a16="http://schemas.microsoft.com/office/drawing/2014/main" id="{7071D0E4-79E4-E2E6-B014-0E58F2E0F543}"/>
                </a:ext>
              </a:extLst>
            </p:cNvPr>
            <p:cNvSpPr txBox="1"/>
            <p:nvPr/>
          </p:nvSpPr>
          <p:spPr>
            <a:xfrm>
              <a:off x="9361415" y="4069563"/>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48" name="Gerader Verbinder 120">
              <a:extLst>
                <a:ext uri="{FF2B5EF4-FFF2-40B4-BE49-F238E27FC236}">
                  <a16:creationId xmlns:a16="http://schemas.microsoft.com/office/drawing/2014/main" id="{00C9453C-C537-1343-9DE8-A8FD938FCEE2}"/>
                </a:ext>
              </a:extLst>
            </p:cNvPr>
            <p:cNvCxnSpPr>
              <a:cxnSpLocks/>
              <a:stCxn id="45" idx="1"/>
              <a:endCxn id="46" idx="3"/>
            </p:cNvCxnSpPr>
            <p:nvPr/>
          </p:nvCxnSpPr>
          <p:spPr>
            <a:xfrm flipH="1" flipV="1">
              <a:off x="9722976" y="3601938"/>
              <a:ext cx="796386" cy="64718"/>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r Verbinder 121">
              <a:extLst>
                <a:ext uri="{FF2B5EF4-FFF2-40B4-BE49-F238E27FC236}">
                  <a16:creationId xmlns:a16="http://schemas.microsoft.com/office/drawing/2014/main" id="{EB3756E6-75FF-D1FC-E1AE-5EA3BEA535DE}"/>
                </a:ext>
              </a:extLst>
            </p:cNvPr>
            <p:cNvCxnSpPr>
              <a:cxnSpLocks/>
              <a:stCxn id="46" idx="2"/>
              <a:endCxn id="47" idx="0"/>
            </p:cNvCxnSpPr>
            <p:nvPr/>
          </p:nvCxnSpPr>
          <p:spPr>
            <a:xfrm flipH="1">
              <a:off x="9499936" y="3786604"/>
              <a:ext cx="84519" cy="282959"/>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4273D7B6-870B-BF69-2075-3DE8EC4BF149}"/>
              </a:ext>
            </a:extLst>
          </p:cNvPr>
          <p:cNvSpPr txBox="1"/>
          <p:nvPr/>
        </p:nvSpPr>
        <p:spPr>
          <a:xfrm>
            <a:off x="834501" y="2268224"/>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Wer hat die bewegte Lieferung</a:t>
            </a:r>
            <a:r>
              <a:rPr lang="en-US" sz="3200" b="1" dirty="0">
                <a:solidFill>
                  <a:srgbClr val="004359"/>
                </a:solidFill>
                <a:latin typeface="Calibri" panose="020F0502020204030204" pitchFamily="34" charset="0"/>
                <a:ea typeface="Lato" charset="0"/>
                <a:cs typeface="Calibri" panose="020F0502020204030204" pitchFamily="34" charset="0"/>
              </a:rPr>
              <a:t>?</a:t>
            </a:r>
          </a:p>
        </p:txBody>
      </p:sp>
      <p:sp>
        <p:nvSpPr>
          <p:cNvPr id="2" name="Rechteck 1">
            <a:extLst>
              <a:ext uri="{FF2B5EF4-FFF2-40B4-BE49-F238E27FC236}">
                <a16:creationId xmlns:a16="http://schemas.microsoft.com/office/drawing/2014/main" id="{42EDA692-50E9-59EE-6814-5CA4F7F3268F}"/>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2D32C993-D4B0-C67E-D6D1-26396B88B2EE}"/>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14</a:t>
            </a:fld>
            <a:endParaRPr lang="de-DE" sz="1400">
              <a:solidFill>
                <a:schemeClr val="bg1"/>
              </a:solidFill>
            </a:endParaRPr>
          </a:p>
        </p:txBody>
      </p:sp>
      <p:sp>
        <p:nvSpPr>
          <p:cNvPr id="12" name="Rechteck 11">
            <a:extLst>
              <a:ext uri="{FF2B5EF4-FFF2-40B4-BE49-F238E27FC236}">
                <a16:creationId xmlns:a16="http://schemas.microsoft.com/office/drawing/2014/main" id="{CE0D2B2E-B25E-6453-8AD7-FCDC750F456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0024844A-757A-23B4-4807-BD9F916E469E}"/>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F832C3DF-2630-303F-2D30-82A28DE858DA}"/>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D28E9646-6CC9-37B5-42D4-21E124F59E03}"/>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9DE1EA8B-F9E3-C7E5-7186-565335B8C54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5C59D9AE-91A4-91D6-2BA3-0BCC14C775CD}"/>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E85EB80A-CADC-E754-7683-FF51EC7FB48B}"/>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57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FB3E8-F654-3458-4094-66743E8ED375}"/>
            </a:ext>
          </a:extLst>
        </p:cNvPr>
        <p:cNvGrpSpPr/>
        <p:nvPr/>
      </p:nvGrpSpPr>
      <p:grpSpPr>
        <a:xfrm>
          <a:off x="0" y="0"/>
          <a:ext cx="0" cy="0"/>
          <a:chOff x="0" y="0"/>
          <a:chExt cx="0" cy="0"/>
        </a:xfrm>
      </p:grpSpPr>
      <p:sp>
        <p:nvSpPr>
          <p:cNvPr id="34" name="Bogen 33">
            <a:extLst>
              <a:ext uri="{FF2B5EF4-FFF2-40B4-BE49-F238E27FC236}">
                <a16:creationId xmlns:a16="http://schemas.microsoft.com/office/drawing/2014/main" id="{0B57C80A-3E84-E61C-442D-8FAA6D91E211}"/>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Freeform 2">
            <a:extLst>
              <a:ext uri="{FF2B5EF4-FFF2-40B4-BE49-F238E27FC236}">
                <a16:creationId xmlns:a16="http://schemas.microsoft.com/office/drawing/2014/main" id="{6963F1CA-BF51-F350-382F-A4DCE9FE3E3B}"/>
              </a:ext>
            </a:extLst>
          </p:cNvPr>
          <p:cNvSpPr>
            <a:spLocks noChangeArrowheads="1"/>
          </p:cNvSpPr>
          <p:nvPr/>
        </p:nvSpPr>
        <p:spPr bwMode="auto">
          <a:xfrm>
            <a:off x="9386603" y="3504525"/>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Freeform 2">
            <a:extLst>
              <a:ext uri="{FF2B5EF4-FFF2-40B4-BE49-F238E27FC236}">
                <a16:creationId xmlns:a16="http://schemas.microsoft.com/office/drawing/2014/main" id="{415E66AC-09F7-643E-1D55-9C8A5A49FF35}"/>
              </a:ext>
            </a:extLst>
          </p:cNvPr>
          <p:cNvSpPr>
            <a:spLocks noChangeArrowheads="1"/>
          </p:cNvSpPr>
          <p:nvPr/>
        </p:nvSpPr>
        <p:spPr bwMode="auto">
          <a:xfrm>
            <a:off x="8449493" y="4802684"/>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7" name="7 CuadroTexto">
            <a:extLst>
              <a:ext uri="{FF2B5EF4-FFF2-40B4-BE49-F238E27FC236}">
                <a16:creationId xmlns:a16="http://schemas.microsoft.com/office/drawing/2014/main" id="{8F0DC481-157C-8816-37AC-F95074C98DBF}"/>
              </a:ext>
            </a:extLst>
          </p:cNvPr>
          <p:cNvSpPr txBox="1"/>
          <p:nvPr/>
        </p:nvSpPr>
        <p:spPr>
          <a:xfrm>
            <a:off x="1440298" y="2851458"/>
            <a:ext cx="5367723" cy="2960234"/>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 3 Abs. 6 Satz 1 UStG ist der Ort der bewegten Lieferung, dort wo die Lieferung beginnt: Polen</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Die Lieferung ist somit in Polen steuerbar.</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als innergemeinschaftliche Lieferung steuerfrei (analog § 4 Nr. 1b UStG)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Rechnung mit Verweis auf </a:t>
            </a:r>
            <a:r>
              <a:rPr lang="de-DE" sz="1400" dirty="0" err="1">
                <a:latin typeface="Calibri" panose="020F0502020204030204" pitchFamily="34" charset="0"/>
                <a:ea typeface="Lato" charset="0"/>
                <a:cs typeface="Calibri" panose="020F0502020204030204" pitchFamily="34" charset="0"/>
              </a:rPr>
              <a:t>innergem</a:t>
            </a:r>
            <a:r>
              <a:rPr lang="de-DE" sz="1400" dirty="0">
                <a:latin typeface="Calibri" panose="020F0502020204030204" pitchFamily="34" charset="0"/>
                <a:ea typeface="Lato" charset="0"/>
                <a:cs typeface="Calibri" panose="020F0502020204030204" pitchFamily="34" charset="0"/>
              </a:rPr>
              <a:t>. Lieferung netto</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hat einen innergemeinschaftlichen Erwerb (§ 1a UStG) zu besteuern (Deutschland)</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hat Vorsteueranspruch nach § 15 Abs. 1 Nr. 3 UStG</a:t>
            </a:r>
          </a:p>
        </p:txBody>
      </p:sp>
      <p:grpSp>
        <p:nvGrpSpPr>
          <p:cNvPr id="38" name="Gruppieren 37">
            <a:extLst>
              <a:ext uri="{FF2B5EF4-FFF2-40B4-BE49-F238E27FC236}">
                <a16:creationId xmlns:a16="http://schemas.microsoft.com/office/drawing/2014/main" id="{B21AF20D-4C30-7FDD-9AA6-A01C6179ED95}"/>
              </a:ext>
            </a:extLst>
          </p:cNvPr>
          <p:cNvGrpSpPr/>
          <p:nvPr/>
        </p:nvGrpSpPr>
        <p:grpSpPr>
          <a:xfrm>
            <a:off x="897128" y="2243334"/>
            <a:ext cx="5896074" cy="830997"/>
            <a:chOff x="897128" y="2865148"/>
            <a:chExt cx="5896074" cy="830997"/>
          </a:xfrm>
        </p:grpSpPr>
        <p:sp>
          <p:nvSpPr>
            <p:cNvPr id="39" name="Textfeld 38">
              <a:extLst>
                <a:ext uri="{FF2B5EF4-FFF2-40B4-BE49-F238E27FC236}">
                  <a16:creationId xmlns:a16="http://schemas.microsoft.com/office/drawing/2014/main" id="{554C0A3C-79C7-1E98-8506-D94CA0DC31C1}"/>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2</a:t>
              </a:r>
              <a:endParaRPr lang="de-DE" b="1" dirty="0">
                <a:solidFill>
                  <a:srgbClr val="00ADBC"/>
                </a:solidFill>
                <a:latin typeface="Segoe UI" panose="020B0502040204020203" pitchFamily="34" charset="0"/>
                <a:cs typeface="Segoe UI" panose="020B0502040204020203" pitchFamily="34" charset="0"/>
              </a:endParaRPr>
            </a:p>
          </p:txBody>
        </p:sp>
        <p:sp>
          <p:nvSpPr>
            <p:cNvPr id="40" name="TextBox 206">
              <a:extLst>
                <a:ext uri="{FF2B5EF4-FFF2-40B4-BE49-F238E27FC236}">
                  <a16:creationId xmlns:a16="http://schemas.microsoft.com/office/drawing/2014/main" id="{EDF23A71-E1CC-6910-AA61-F59B2B3D8458}"/>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Lieferung von H an U</a:t>
              </a:r>
            </a:p>
          </p:txBody>
        </p:sp>
      </p:grpSp>
      <p:grpSp>
        <p:nvGrpSpPr>
          <p:cNvPr id="41" name="Gruppieren 40">
            <a:extLst>
              <a:ext uri="{FF2B5EF4-FFF2-40B4-BE49-F238E27FC236}">
                <a16:creationId xmlns:a16="http://schemas.microsoft.com/office/drawing/2014/main" id="{4B5B2672-B44D-6C9F-CD35-70A429347653}"/>
              </a:ext>
            </a:extLst>
          </p:cNvPr>
          <p:cNvGrpSpPr/>
          <p:nvPr/>
        </p:nvGrpSpPr>
        <p:grpSpPr>
          <a:xfrm>
            <a:off x="6486064" y="432907"/>
            <a:ext cx="5705936" cy="5992186"/>
            <a:chOff x="6486064" y="337176"/>
            <a:chExt cx="5705936" cy="5992186"/>
          </a:xfrm>
        </p:grpSpPr>
        <p:grpSp>
          <p:nvGrpSpPr>
            <p:cNvPr id="42" name="Group 201">
              <a:extLst>
                <a:ext uri="{FF2B5EF4-FFF2-40B4-BE49-F238E27FC236}">
                  <a16:creationId xmlns:a16="http://schemas.microsoft.com/office/drawing/2014/main" id="{001CEF57-D6C0-80B5-818F-90417E2DDCAF}"/>
                </a:ext>
              </a:extLst>
            </p:cNvPr>
            <p:cNvGrpSpPr/>
            <p:nvPr/>
          </p:nvGrpSpPr>
          <p:grpSpPr>
            <a:xfrm>
              <a:off x="6486064" y="337176"/>
              <a:ext cx="5705936" cy="5992186"/>
              <a:chOff x="3000375" y="3937003"/>
              <a:chExt cx="7594601" cy="7975599"/>
            </a:xfrm>
            <a:solidFill>
              <a:srgbClr val="D8DEE4"/>
            </a:solidFill>
          </p:grpSpPr>
          <p:sp>
            <p:nvSpPr>
              <p:cNvPr id="50" name="Shape 1676">
                <a:extLst>
                  <a:ext uri="{FF2B5EF4-FFF2-40B4-BE49-F238E27FC236}">
                    <a16:creationId xmlns:a16="http://schemas.microsoft.com/office/drawing/2014/main" id="{A4CCBDC3-F684-28EE-463B-ED81137DB978}"/>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77">
                <a:extLst>
                  <a:ext uri="{FF2B5EF4-FFF2-40B4-BE49-F238E27FC236}">
                    <a16:creationId xmlns:a16="http://schemas.microsoft.com/office/drawing/2014/main" id="{CAB98F19-E7F3-A2A5-52CE-FFD41BD76115}"/>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78">
                <a:extLst>
                  <a:ext uri="{FF2B5EF4-FFF2-40B4-BE49-F238E27FC236}">
                    <a16:creationId xmlns:a16="http://schemas.microsoft.com/office/drawing/2014/main" id="{5DBCBA83-5126-28DA-0D0E-8EBDCAFBE201}"/>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79">
                <a:extLst>
                  <a:ext uri="{FF2B5EF4-FFF2-40B4-BE49-F238E27FC236}">
                    <a16:creationId xmlns:a16="http://schemas.microsoft.com/office/drawing/2014/main" id="{47615179-43F2-60B2-BF0F-089576C3984A}"/>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80">
                <a:extLst>
                  <a:ext uri="{FF2B5EF4-FFF2-40B4-BE49-F238E27FC236}">
                    <a16:creationId xmlns:a16="http://schemas.microsoft.com/office/drawing/2014/main" id="{99692A2B-4188-C58B-A700-3F5AB73926BF}"/>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81">
                <a:extLst>
                  <a:ext uri="{FF2B5EF4-FFF2-40B4-BE49-F238E27FC236}">
                    <a16:creationId xmlns:a16="http://schemas.microsoft.com/office/drawing/2014/main" id="{0C43CA2F-EAB4-623E-01ED-EC3A7CC0E3A7}"/>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82">
                <a:extLst>
                  <a:ext uri="{FF2B5EF4-FFF2-40B4-BE49-F238E27FC236}">
                    <a16:creationId xmlns:a16="http://schemas.microsoft.com/office/drawing/2014/main" id="{5EF50C8A-DD95-AD95-E108-FEFD65571B07}"/>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83">
                <a:extLst>
                  <a:ext uri="{FF2B5EF4-FFF2-40B4-BE49-F238E27FC236}">
                    <a16:creationId xmlns:a16="http://schemas.microsoft.com/office/drawing/2014/main" id="{834F4EA8-211A-E4FA-FDBC-E1C9750230B6}"/>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84">
                <a:extLst>
                  <a:ext uri="{FF2B5EF4-FFF2-40B4-BE49-F238E27FC236}">
                    <a16:creationId xmlns:a16="http://schemas.microsoft.com/office/drawing/2014/main" id="{2C7A4826-00D9-CCB9-81C9-D84AF55EE6AE}"/>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85">
                <a:extLst>
                  <a:ext uri="{FF2B5EF4-FFF2-40B4-BE49-F238E27FC236}">
                    <a16:creationId xmlns:a16="http://schemas.microsoft.com/office/drawing/2014/main" id="{5D75D404-C51C-7214-AF40-3608377EE45D}"/>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86">
                <a:extLst>
                  <a:ext uri="{FF2B5EF4-FFF2-40B4-BE49-F238E27FC236}">
                    <a16:creationId xmlns:a16="http://schemas.microsoft.com/office/drawing/2014/main" id="{37E0511A-161E-A8E0-6E73-D3E229739561}"/>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87">
                <a:extLst>
                  <a:ext uri="{FF2B5EF4-FFF2-40B4-BE49-F238E27FC236}">
                    <a16:creationId xmlns:a16="http://schemas.microsoft.com/office/drawing/2014/main" id="{AC24F36A-EA40-F104-3465-A7C47A52C696}"/>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88">
                <a:extLst>
                  <a:ext uri="{FF2B5EF4-FFF2-40B4-BE49-F238E27FC236}">
                    <a16:creationId xmlns:a16="http://schemas.microsoft.com/office/drawing/2014/main" id="{CBCA050D-F89A-7897-72B5-3F6D0F3DC57A}"/>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689">
                <a:extLst>
                  <a:ext uri="{FF2B5EF4-FFF2-40B4-BE49-F238E27FC236}">
                    <a16:creationId xmlns:a16="http://schemas.microsoft.com/office/drawing/2014/main" id="{5BA03374-60E5-8C26-0743-416D27E89F9E}"/>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690">
                <a:extLst>
                  <a:ext uri="{FF2B5EF4-FFF2-40B4-BE49-F238E27FC236}">
                    <a16:creationId xmlns:a16="http://schemas.microsoft.com/office/drawing/2014/main" id="{80501ED8-49E1-3360-BF89-294E7E5AB77C}"/>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691">
                <a:extLst>
                  <a:ext uri="{FF2B5EF4-FFF2-40B4-BE49-F238E27FC236}">
                    <a16:creationId xmlns:a16="http://schemas.microsoft.com/office/drawing/2014/main" id="{942EE91F-2E20-020F-B790-6C425D09A7E7}"/>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692">
                <a:extLst>
                  <a:ext uri="{FF2B5EF4-FFF2-40B4-BE49-F238E27FC236}">
                    <a16:creationId xmlns:a16="http://schemas.microsoft.com/office/drawing/2014/main" id="{8A5C5AD8-56B4-871F-98DB-853D08D0FCB2}"/>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693">
                <a:extLst>
                  <a:ext uri="{FF2B5EF4-FFF2-40B4-BE49-F238E27FC236}">
                    <a16:creationId xmlns:a16="http://schemas.microsoft.com/office/drawing/2014/main" id="{BE48AC65-64D9-2DC3-3AB3-0C452E7518AE}"/>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694">
                <a:extLst>
                  <a:ext uri="{FF2B5EF4-FFF2-40B4-BE49-F238E27FC236}">
                    <a16:creationId xmlns:a16="http://schemas.microsoft.com/office/drawing/2014/main" id="{53DA19B8-63A9-58EA-7F3A-2B749FFC47BE}"/>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695">
                <a:extLst>
                  <a:ext uri="{FF2B5EF4-FFF2-40B4-BE49-F238E27FC236}">
                    <a16:creationId xmlns:a16="http://schemas.microsoft.com/office/drawing/2014/main" id="{84274100-B180-4E52-1891-E6A2B87FC177}"/>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696">
                <a:extLst>
                  <a:ext uri="{FF2B5EF4-FFF2-40B4-BE49-F238E27FC236}">
                    <a16:creationId xmlns:a16="http://schemas.microsoft.com/office/drawing/2014/main" id="{0181510A-BC6D-39D8-3AE8-525D25AC6875}"/>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697">
                <a:extLst>
                  <a:ext uri="{FF2B5EF4-FFF2-40B4-BE49-F238E27FC236}">
                    <a16:creationId xmlns:a16="http://schemas.microsoft.com/office/drawing/2014/main" id="{0CF9BF1C-BACF-530C-DEF1-A48C79480168}"/>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698">
                <a:extLst>
                  <a:ext uri="{FF2B5EF4-FFF2-40B4-BE49-F238E27FC236}">
                    <a16:creationId xmlns:a16="http://schemas.microsoft.com/office/drawing/2014/main" id="{67463137-0A21-6CA6-DF33-14900EC41C8B}"/>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699">
                <a:extLst>
                  <a:ext uri="{FF2B5EF4-FFF2-40B4-BE49-F238E27FC236}">
                    <a16:creationId xmlns:a16="http://schemas.microsoft.com/office/drawing/2014/main" id="{667859E4-D2C8-8E13-483E-39FCB29D50AF}"/>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00">
                <a:extLst>
                  <a:ext uri="{FF2B5EF4-FFF2-40B4-BE49-F238E27FC236}">
                    <a16:creationId xmlns:a16="http://schemas.microsoft.com/office/drawing/2014/main" id="{C951A9C7-33B5-A394-DE55-C72D26936C6A}"/>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01">
                <a:extLst>
                  <a:ext uri="{FF2B5EF4-FFF2-40B4-BE49-F238E27FC236}">
                    <a16:creationId xmlns:a16="http://schemas.microsoft.com/office/drawing/2014/main" id="{84250509-1A29-1BA8-5E31-54D1270ED808}"/>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6" name="Shape 1702">
                <a:extLst>
                  <a:ext uri="{FF2B5EF4-FFF2-40B4-BE49-F238E27FC236}">
                    <a16:creationId xmlns:a16="http://schemas.microsoft.com/office/drawing/2014/main" id="{3EE46C9B-58F1-FA9A-83E9-A902F5D69B6F}"/>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03">
                <a:extLst>
                  <a:ext uri="{FF2B5EF4-FFF2-40B4-BE49-F238E27FC236}">
                    <a16:creationId xmlns:a16="http://schemas.microsoft.com/office/drawing/2014/main" id="{6032365D-31C5-ED45-9842-B707A2067E2A}"/>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04">
                <a:extLst>
                  <a:ext uri="{FF2B5EF4-FFF2-40B4-BE49-F238E27FC236}">
                    <a16:creationId xmlns:a16="http://schemas.microsoft.com/office/drawing/2014/main" id="{FFEFECAA-3853-CC9F-3D31-8F8920FDF5ED}"/>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05">
                <a:extLst>
                  <a:ext uri="{FF2B5EF4-FFF2-40B4-BE49-F238E27FC236}">
                    <a16:creationId xmlns:a16="http://schemas.microsoft.com/office/drawing/2014/main" id="{41308A0F-5395-EB79-99D3-2562E9B7633F}"/>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06">
                <a:extLst>
                  <a:ext uri="{FF2B5EF4-FFF2-40B4-BE49-F238E27FC236}">
                    <a16:creationId xmlns:a16="http://schemas.microsoft.com/office/drawing/2014/main" id="{F4C04CF7-FAAD-18CA-B647-8362E501FE65}"/>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07">
                <a:extLst>
                  <a:ext uri="{FF2B5EF4-FFF2-40B4-BE49-F238E27FC236}">
                    <a16:creationId xmlns:a16="http://schemas.microsoft.com/office/drawing/2014/main" id="{CC86C3A3-A662-61B6-7E7F-499A636C4902}"/>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08">
                <a:extLst>
                  <a:ext uri="{FF2B5EF4-FFF2-40B4-BE49-F238E27FC236}">
                    <a16:creationId xmlns:a16="http://schemas.microsoft.com/office/drawing/2014/main" id="{42E682CF-B3CB-30FF-3F6B-5A051731B3E4}"/>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09">
                <a:extLst>
                  <a:ext uri="{FF2B5EF4-FFF2-40B4-BE49-F238E27FC236}">
                    <a16:creationId xmlns:a16="http://schemas.microsoft.com/office/drawing/2014/main" id="{D61D4DAF-25AB-8D28-1FFA-AA06C22EC181}"/>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10">
                <a:extLst>
                  <a:ext uri="{FF2B5EF4-FFF2-40B4-BE49-F238E27FC236}">
                    <a16:creationId xmlns:a16="http://schemas.microsoft.com/office/drawing/2014/main" id="{73C3FBD3-2994-607B-7B93-97DB4782F327}"/>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11">
                <a:extLst>
                  <a:ext uri="{FF2B5EF4-FFF2-40B4-BE49-F238E27FC236}">
                    <a16:creationId xmlns:a16="http://schemas.microsoft.com/office/drawing/2014/main" id="{C0EE19B8-37CA-E764-AF74-946B8E4BDF5A}"/>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12">
                <a:extLst>
                  <a:ext uri="{FF2B5EF4-FFF2-40B4-BE49-F238E27FC236}">
                    <a16:creationId xmlns:a16="http://schemas.microsoft.com/office/drawing/2014/main" id="{24000030-3129-7BC0-6C50-09DA760A488F}"/>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87" name="Shape 1713">
                <a:extLst>
                  <a:ext uri="{FF2B5EF4-FFF2-40B4-BE49-F238E27FC236}">
                    <a16:creationId xmlns:a16="http://schemas.microsoft.com/office/drawing/2014/main" id="{051F1ED3-8CBF-C597-F162-8D2FC99FD105}"/>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14">
                <a:extLst>
                  <a:ext uri="{FF2B5EF4-FFF2-40B4-BE49-F238E27FC236}">
                    <a16:creationId xmlns:a16="http://schemas.microsoft.com/office/drawing/2014/main" id="{022D0EA9-4CF7-A864-355A-977CA49AABA0}"/>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15">
                <a:extLst>
                  <a:ext uri="{FF2B5EF4-FFF2-40B4-BE49-F238E27FC236}">
                    <a16:creationId xmlns:a16="http://schemas.microsoft.com/office/drawing/2014/main" id="{F44701C4-A47E-53E9-28BD-37469F0839E7}"/>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16">
                <a:extLst>
                  <a:ext uri="{FF2B5EF4-FFF2-40B4-BE49-F238E27FC236}">
                    <a16:creationId xmlns:a16="http://schemas.microsoft.com/office/drawing/2014/main" id="{956C076B-0070-D902-FE8F-20926A766CE4}"/>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17">
                <a:extLst>
                  <a:ext uri="{FF2B5EF4-FFF2-40B4-BE49-F238E27FC236}">
                    <a16:creationId xmlns:a16="http://schemas.microsoft.com/office/drawing/2014/main" id="{4998FF83-1612-115F-2BC0-079518EE8FF2}"/>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2" name="Shape 1718">
                <a:extLst>
                  <a:ext uri="{FF2B5EF4-FFF2-40B4-BE49-F238E27FC236}">
                    <a16:creationId xmlns:a16="http://schemas.microsoft.com/office/drawing/2014/main" id="{674AFA7C-BA84-B8AA-9EDA-3CD5EFD7C376}"/>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3" name="Shape 1719">
                <a:extLst>
                  <a:ext uri="{FF2B5EF4-FFF2-40B4-BE49-F238E27FC236}">
                    <a16:creationId xmlns:a16="http://schemas.microsoft.com/office/drawing/2014/main" id="{28BF8071-78E5-B538-0357-D56238B9C736}"/>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20">
                <a:extLst>
                  <a:ext uri="{FF2B5EF4-FFF2-40B4-BE49-F238E27FC236}">
                    <a16:creationId xmlns:a16="http://schemas.microsoft.com/office/drawing/2014/main" id="{1FBE9B95-D3F6-7B46-62DA-E6185428E3D5}"/>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21">
                <a:extLst>
                  <a:ext uri="{FF2B5EF4-FFF2-40B4-BE49-F238E27FC236}">
                    <a16:creationId xmlns:a16="http://schemas.microsoft.com/office/drawing/2014/main" id="{9E414DD8-C561-AD6E-E3AF-6B71997F4F23}"/>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22">
                <a:extLst>
                  <a:ext uri="{FF2B5EF4-FFF2-40B4-BE49-F238E27FC236}">
                    <a16:creationId xmlns:a16="http://schemas.microsoft.com/office/drawing/2014/main" id="{F0C55906-1883-7DF2-0EC3-BDD5A4D9A770}"/>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23">
                <a:extLst>
                  <a:ext uri="{FF2B5EF4-FFF2-40B4-BE49-F238E27FC236}">
                    <a16:creationId xmlns:a16="http://schemas.microsoft.com/office/drawing/2014/main" id="{48667644-0DD0-1082-6F34-7431F5442A6E}"/>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24">
                <a:extLst>
                  <a:ext uri="{FF2B5EF4-FFF2-40B4-BE49-F238E27FC236}">
                    <a16:creationId xmlns:a16="http://schemas.microsoft.com/office/drawing/2014/main" id="{0C444389-433E-30BD-93F3-E5872AB28F0F}"/>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25">
                <a:extLst>
                  <a:ext uri="{FF2B5EF4-FFF2-40B4-BE49-F238E27FC236}">
                    <a16:creationId xmlns:a16="http://schemas.microsoft.com/office/drawing/2014/main" id="{A1536FB1-D961-1670-D6B8-E5AEB2242037}"/>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26">
                <a:extLst>
                  <a:ext uri="{FF2B5EF4-FFF2-40B4-BE49-F238E27FC236}">
                    <a16:creationId xmlns:a16="http://schemas.microsoft.com/office/drawing/2014/main" id="{209B49F4-C3F1-741E-F246-86395496EC40}"/>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27">
                <a:extLst>
                  <a:ext uri="{FF2B5EF4-FFF2-40B4-BE49-F238E27FC236}">
                    <a16:creationId xmlns:a16="http://schemas.microsoft.com/office/drawing/2014/main" id="{3F9E2439-B5C5-05AA-CCFA-C0959199ADC4}"/>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28">
                <a:extLst>
                  <a:ext uri="{FF2B5EF4-FFF2-40B4-BE49-F238E27FC236}">
                    <a16:creationId xmlns:a16="http://schemas.microsoft.com/office/drawing/2014/main" id="{C4EF3A0B-1B07-A0A6-495F-B7FFE31D4369}"/>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3" name="Shape 1729">
                <a:extLst>
                  <a:ext uri="{FF2B5EF4-FFF2-40B4-BE49-F238E27FC236}">
                    <a16:creationId xmlns:a16="http://schemas.microsoft.com/office/drawing/2014/main" id="{7D81C42B-50FB-7942-0991-61069AAD155D}"/>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4" name="Shape 1730">
                <a:extLst>
                  <a:ext uri="{FF2B5EF4-FFF2-40B4-BE49-F238E27FC236}">
                    <a16:creationId xmlns:a16="http://schemas.microsoft.com/office/drawing/2014/main" id="{105DA548-9952-F0AC-9C9A-50C0933AD5A9}"/>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31">
                <a:extLst>
                  <a:ext uri="{FF2B5EF4-FFF2-40B4-BE49-F238E27FC236}">
                    <a16:creationId xmlns:a16="http://schemas.microsoft.com/office/drawing/2014/main" id="{AB1F0866-293D-24D9-92F9-78D0F55C1D3F}"/>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32">
                <a:extLst>
                  <a:ext uri="{FF2B5EF4-FFF2-40B4-BE49-F238E27FC236}">
                    <a16:creationId xmlns:a16="http://schemas.microsoft.com/office/drawing/2014/main" id="{C22B9B0D-5066-EA79-A491-7A23950B3EBC}"/>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33">
                <a:extLst>
                  <a:ext uri="{FF2B5EF4-FFF2-40B4-BE49-F238E27FC236}">
                    <a16:creationId xmlns:a16="http://schemas.microsoft.com/office/drawing/2014/main" id="{C342A994-7744-8276-EA84-D4869C18C7B8}"/>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34">
                <a:extLst>
                  <a:ext uri="{FF2B5EF4-FFF2-40B4-BE49-F238E27FC236}">
                    <a16:creationId xmlns:a16="http://schemas.microsoft.com/office/drawing/2014/main" id="{D589C68B-DA84-9937-BB70-C41413E4C9E4}"/>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35">
                <a:extLst>
                  <a:ext uri="{FF2B5EF4-FFF2-40B4-BE49-F238E27FC236}">
                    <a16:creationId xmlns:a16="http://schemas.microsoft.com/office/drawing/2014/main" id="{47E262C2-98D1-F273-BA0B-F9D20EE14F67}"/>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36">
                <a:extLst>
                  <a:ext uri="{FF2B5EF4-FFF2-40B4-BE49-F238E27FC236}">
                    <a16:creationId xmlns:a16="http://schemas.microsoft.com/office/drawing/2014/main" id="{6DAB6041-517A-8976-9F91-D81AB396E1A1}"/>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37">
                <a:extLst>
                  <a:ext uri="{FF2B5EF4-FFF2-40B4-BE49-F238E27FC236}">
                    <a16:creationId xmlns:a16="http://schemas.microsoft.com/office/drawing/2014/main" id="{17A77162-A4BF-AC37-3A04-C88BD783DC55}"/>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38">
                <a:extLst>
                  <a:ext uri="{FF2B5EF4-FFF2-40B4-BE49-F238E27FC236}">
                    <a16:creationId xmlns:a16="http://schemas.microsoft.com/office/drawing/2014/main" id="{18B64372-5B2C-7750-9EA7-4E801D0E49DA}"/>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39">
                <a:extLst>
                  <a:ext uri="{FF2B5EF4-FFF2-40B4-BE49-F238E27FC236}">
                    <a16:creationId xmlns:a16="http://schemas.microsoft.com/office/drawing/2014/main" id="{840CA4F3-1F9C-8FE8-5A6D-EF7888AB0F27}"/>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40">
                <a:extLst>
                  <a:ext uri="{FF2B5EF4-FFF2-40B4-BE49-F238E27FC236}">
                    <a16:creationId xmlns:a16="http://schemas.microsoft.com/office/drawing/2014/main" id="{4E91978F-73F2-C17C-752C-DC4B339EAB3C}"/>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41">
                <a:extLst>
                  <a:ext uri="{FF2B5EF4-FFF2-40B4-BE49-F238E27FC236}">
                    <a16:creationId xmlns:a16="http://schemas.microsoft.com/office/drawing/2014/main" id="{581BEF94-CCEA-7431-86AC-247B5FC3B1B3}"/>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42">
                <a:extLst>
                  <a:ext uri="{FF2B5EF4-FFF2-40B4-BE49-F238E27FC236}">
                    <a16:creationId xmlns:a16="http://schemas.microsoft.com/office/drawing/2014/main" id="{BF52DAE8-76C6-5DD6-73C2-1C49E125BAC6}"/>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43">
                <a:extLst>
                  <a:ext uri="{FF2B5EF4-FFF2-40B4-BE49-F238E27FC236}">
                    <a16:creationId xmlns:a16="http://schemas.microsoft.com/office/drawing/2014/main" id="{E7CF5601-D809-6045-3953-4E5598342B62}"/>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44">
                <a:extLst>
                  <a:ext uri="{FF2B5EF4-FFF2-40B4-BE49-F238E27FC236}">
                    <a16:creationId xmlns:a16="http://schemas.microsoft.com/office/drawing/2014/main" id="{7311B44A-FB43-D0F5-4F4A-1F165387471A}"/>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5">
                <a:extLst>
                  <a:ext uri="{FF2B5EF4-FFF2-40B4-BE49-F238E27FC236}">
                    <a16:creationId xmlns:a16="http://schemas.microsoft.com/office/drawing/2014/main" id="{BEC3B712-124F-63CD-5EFD-62E336178345}"/>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6">
                <a:extLst>
                  <a:ext uri="{FF2B5EF4-FFF2-40B4-BE49-F238E27FC236}">
                    <a16:creationId xmlns:a16="http://schemas.microsoft.com/office/drawing/2014/main" id="{05D46396-AD17-DE2C-739F-206363249EB7}"/>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7">
                <a:extLst>
                  <a:ext uri="{FF2B5EF4-FFF2-40B4-BE49-F238E27FC236}">
                    <a16:creationId xmlns:a16="http://schemas.microsoft.com/office/drawing/2014/main" id="{0DCCC2A0-FA46-5072-67F9-3A6A5D2BFB4D}"/>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8">
                <a:extLst>
                  <a:ext uri="{FF2B5EF4-FFF2-40B4-BE49-F238E27FC236}">
                    <a16:creationId xmlns:a16="http://schemas.microsoft.com/office/drawing/2014/main" id="{491BEFA4-A668-B242-D282-EB3A68DBB6C3}"/>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9">
                <a:extLst>
                  <a:ext uri="{FF2B5EF4-FFF2-40B4-BE49-F238E27FC236}">
                    <a16:creationId xmlns:a16="http://schemas.microsoft.com/office/drawing/2014/main" id="{84D868D4-1462-7C3B-583C-2E212A960CCF}"/>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50">
                <a:extLst>
                  <a:ext uri="{FF2B5EF4-FFF2-40B4-BE49-F238E27FC236}">
                    <a16:creationId xmlns:a16="http://schemas.microsoft.com/office/drawing/2014/main" id="{469D6351-FA2C-94DB-837A-8AAEFD7D5D01}"/>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51">
                <a:extLst>
                  <a:ext uri="{FF2B5EF4-FFF2-40B4-BE49-F238E27FC236}">
                    <a16:creationId xmlns:a16="http://schemas.microsoft.com/office/drawing/2014/main" id="{2FFAEE87-D61A-950B-6E87-FC6A303AB2C6}"/>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52">
                <a:extLst>
                  <a:ext uri="{FF2B5EF4-FFF2-40B4-BE49-F238E27FC236}">
                    <a16:creationId xmlns:a16="http://schemas.microsoft.com/office/drawing/2014/main" id="{3DD432DF-7C86-40C7-C4EE-07DB1AB50A58}"/>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3">
                <a:extLst>
                  <a:ext uri="{FF2B5EF4-FFF2-40B4-BE49-F238E27FC236}">
                    <a16:creationId xmlns:a16="http://schemas.microsoft.com/office/drawing/2014/main" id="{55F1D27A-01B8-F0AB-02C8-E2A39DBAE208}"/>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54">
                <a:extLst>
                  <a:ext uri="{FF2B5EF4-FFF2-40B4-BE49-F238E27FC236}">
                    <a16:creationId xmlns:a16="http://schemas.microsoft.com/office/drawing/2014/main" id="{ADD5EC4D-68F4-6EDF-8876-54273189F981}"/>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55">
                <a:extLst>
                  <a:ext uri="{FF2B5EF4-FFF2-40B4-BE49-F238E27FC236}">
                    <a16:creationId xmlns:a16="http://schemas.microsoft.com/office/drawing/2014/main" id="{540825C7-9873-B575-3B05-1700E69B8521}"/>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56">
                <a:extLst>
                  <a:ext uri="{FF2B5EF4-FFF2-40B4-BE49-F238E27FC236}">
                    <a16:creationId xmlns:a16="http://schemas.microsoft.com/office/drawing/2014/main" id="{F2ECE4B9-B181-4B7F-8BC5-2CB822E8ED52}"/>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57">
                <a:extLst>
                  <a:ext uri="{FF2B5EF4-FFF2-40B4-BE49-F238E27FC236}">
                    <a16:creationId xmlns:a16="http://schemas.microsoft.com/office/drawing/2014/main" id="{7FC6D4DA-356E-3A6E-18EB-A69528BA6D27}"/>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58">
                <a:extLst>
                  <a:ext uri="{FF2B5EF4-FFF2-40B4-BE49-F238E27FC236}">
                    <a16:creationId xmlns:a16="http://schemas.microsoft.com/office/drawing/2014/main" id="{3B9637A2-4693-9FA7-00D9-99B316E09E6B}"/>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59">
                <a:extLst>
                  <a:ext uri="{FF2B5EF4-FFF2-40B4-BE49-F238E27FC236}">
                    <a16:creationId xmlns:a16="http://schemas.microsoft.com/office/drawing/2014/main" id="{8179C929-C0EA-57F9-3B90-04006F33CC4D}"/>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60">
                <a:extLst>
                  <a:ext uri="{FF2B5EF4-FFF2-40B4-BE49-F238E27FC236}">
                    <a16:creationId xmlns:a16="http://schemas.microsoft.com/office/drawing/2014/main" id="{41816DE6-2D8A-30DD-0746-6CC621B07334}"/>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5" name="Shape 1761">
                <a:extLst>
                  <a:ext uri="{FF2B5EF4-FFF2-40B4-BE49-F238E27FC236}">
                    <a16:creationId xmlns:a16="http://schemas.microsoft.com/office/drawing/2014/main" id="{6064EB32-D382-E8FA-E0FD-DB39A057E484}"/>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6" name="Shape 1762">
                <a:extLst>
                  <a:ext uri="{FF2B5EF4-FFF2-40B4-BE49-F238E27FC236}">
                    <a16:creationId xmlns:a16="http://schemas.microsoft.com/office/drawing/2014/main" id="{FFC29AD7-AC6B-7471-6739-CE6AD8C4E3FD}"/>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63">
                <a:extLst>
                  <a:ext uri="{FF2B5EF4-FFF2-40B4-BE49-F238E27FC236}">
                    <a16:creationId xmlns:a16="http://schemas.microsoft.com/office/drawing/2014/main" id="{B402A442-481F-E891-2C20-78D40BFE26F1}"/>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38" name="Shape 1764">
                <a:extLst>
                  <a:ext uri="{FF2B5EF4-FFF2-40B4-BE49-F238E27FC236}">
                    <a16:creationId xmlns:a16="http://schemas.microsoft.com/office/drawing/2014/main" id="{15E949D4-989D-36F8-8A54-9E425B8F0D23}"/>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9" name="Shape 1765">
                <a:extLst>
                  <a:ext uri="{FF2B5EF4-FFF2-40B4-BE49-F238E27FC236}">
                    <a16:creationId xmlns:a16="http://schemas.microsoft.com/office/drawing/2014/main" id="{BC7349D8-E799-9FE4-C34A-359A4B3EF920}"/>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0" name="Shape 1766">
                <a:extLst>
                  <a:ext uri="{FF2B5EF4-FFF2-40B4-BE49-F238E27FC236}">
                    <a16:creationId xmlns:a16="http://schemas.microsoft.com/office/drawing/2014/main" id="{B6F49C33-0894-1138-9C88-939EFF2FA599}"/>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1" name="Shape 1767">
                <a:extLst>
                  <a:ext uri="{FF2B5EF4-FFF2-40B4-BE49-F238E27FC236}">
                    <a16:creationId xmlns:a16="http://schemas.microsoft.com/office/drawing/2014/main" id="{60570CBB-D760-0C68-B4B3-0B5557BF1E67}"/>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2" name="Shape 1768">
                <a:extLst>
                  <a:ext uri="{FF2B5EF4-FFF2-40B4-BE49-F238E27FC236}">
                    <a16:creationId xmlns:a16="http://schemas.microsoft.com/office/drawing/2014/main" id="{54AAB24F-9A2C-2B36-DEB1-A065DCCED3D7}"/>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3" name="Shape 1769">
                <a:extLst>
                  <a:ext uri="{FF2B5EF4-FFF2-40B4-BE49-F238E27FC236}">
                    <a16:creationId xmlns:a16="http://schemas.microsoft.com/office/drawing/2014/main" id="{D57C8CEF-7072-9A56-3177-6D70B0908CD1}"/>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4" name="Shape 1770">
                <a:extLst>
                  <a:ext uri="{FF2B5EF4-FFF2-40B4-BE49-F238E27FC236}">
                    <a16:creationId xmlns:a16="http://schemas.microsoft.com/office/drawing/2014/main" id="{FBC03320-6FEB-03C1-B313-4C22B94EB932}"/>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5" name="Shape 1771">
                <a:extLst>
                  <a:ext uri="{FF2B5EF4-FFF2-40B4-BE49-F238E27FC236}">
                    <a16:creationId xmlns:a16="http://schemas.microsoft.com/office/drawing/2014/main" id="{2CEA9D9F-B5EA-0AF0-5120-43567688AED7}"/>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6" name="Shape 1772">
                <a:extLst>
                  <a:ext uri="{FF2B5EF4-FFF2-40B4-BE49-F238E27FC236}">
                    <a16:creationId xmlns:a16="http://schemas.microsoft.com/office/drawing/2014/main" id="{D416D31B-4151-4608-4D74-169B1DACBD47}"/>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7" name="Shape 1773">
                <a:extLst>
                  <a:ext uri="{FF2B5EF4-FFF2-40B4-BE49-F238E27FC236}">
                    <a16:creationId xmlns:a16="http://schemas.microsoft.com/office/drawing/2014/main" id="{5885D803-FCFB-3C86-B5EF-9C5D314F4438}"/>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8" name="Shape 1774">
                <a:extLst>
                  <a:ext uri="{FF2B5EF4-FFF2-40B4-BE49-F238E27FC236}">
                    <a16:creationId xmlns:a16="http://schemas.microsoft.com/office/drawing/2014/main" id="{15E66532-2B73-11D5-BAE9-99624A8B3A40}"/>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3" name="Freeform 33">
              <a:extLst>
                <a:ext uri="{FF2B5EF4-FFF2-40B4-BE49-F238E27FC236}">
                  <a16:creationId xmlns:a16="http://schemas.microsoft.com/office/drawing/2014/main" id="{5A8322FB-0ADA-C04E-1AFB-18C21B9BF6A3}"/>
                </a:ext>
              </a:extLst>
            </p:cNvPr>
            <p:cNvSpPr>
              <a:spLocks noChangeArrowheads="1"/>
            </p:cNvSpPr>
            <p:nvPr/>
          </p:nvSpPr>
          <p:spPr bwMode="auto">
            <a:xfrm>
              <a:off x="10201876" y="420723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4" name="Bogen 43">
              <a:extLst>
                <a:ext uri="{FF2B5EF4-FFF2-40B4-BE49-F238E27FC236}">
                  <a16:creationId xmlns:a16="http://schemas.microsoft.com/office/drawing/2014/main" id="{F0A59BCB-EB18-8E33-A1C3-8F4D02DD39BB}"/>
                </a:ext>
              </a:extLst>
            </p:cNvPr>
            <p:cNvSpPr/>
            <p:nvPr/>
          </p:nvSpPr>
          <p:spPr>
            <a:xfrm rot="7946366">
              <a:off x="9120663" y="2730892"/>
              <a:ext cx="2106550" cy="1295798"/>
            </a:xfrm>
            <a:prstGeom prst="arc">
              <a:avLst>
                <a:gd name="adj1" fmla="val 16423483"/>
                <a:gd name="adj2" fmla="val 20974240"/>
              </a:avLst>
            </a:prstGeom>
            <a:ln w="38100">
              <a:solidFill>
                <a:srgbClr val="00AD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3068E947-A172-3E7A-7537-5BE9E1E027E0}"/>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46" name="Textfeld 45">
              <a:extLst>
                <a:ext uri="{FF2B5EF4-FFF2-40B4-BE49-F238E27FC236}">
                  <a16:creationId xmlns:a16="http://schemas.microsoft.com/office/drawing/2014/main" id="{1399250B-FA77-058F-B897-42685BA23A60}"/>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47" name="Textfeld 46">
              <a:extLst>
                <a:ext uri="{FF2B5EF4-FFF2-40B4-BE49-F238E27FC236}">
                  <a16:creationId xmlns:a16="http://schemas.microsoft.com/office/drawing/2014/main" id="{08193D0C-2C10-08CB-11F1-8AE985D3B35B}"/>
                </a:ext>
              </a:extLst>
            </p:cNvPr>
            <p:cNvSpPr txBox="1"/>
            <p:nvPr/>
          </p:nvSpPr>
          <p:spPr>
            <a:xfrm>
              <a:off x="9361415" y="4069563"/>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48" name="Gerader Verbinder 120">
              <a:extLst>
                <a:ext uri="{FF2B5EF4-FFF2-40B4-BE49-F238E27FC236}">
                  <a16:creationId xmlns:a16="http://schemas.microsoft.com/office/drawing/2014/main" id="{1CC8514A-88D9-3DF6-2DEA-960FB754F1D3}"/>
                </a:ext>
              </a:extLst>
            </p:cNvPr>
            <p:cNvCxnSpPr>
              <a:cxnSpLocks/>
              <a:stCxn id="45" idx="1"/>
              <a:endCxn id="46" idx="3"/>
            </p:cNvCxnSpPr>
            <p:nvPr/>
          </p:nvCxnSpPr>
          <p:spPr>
            <a:xfrm flipH="1" flipV="1">
              <a:off x="9722976" y="3601938"/>
              <a:ext cx="796386" cy="64718"/>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r Verbinder 121">
              <a:extLst>
                <a:ext uri="{FF2B5EF4-FFF2-40B4-BE49-F238E27FC236}">
                  <a16:creationId xmlns:a16="http://schemas.microsoft.com/office/drawing/2014/main" id="{9477ED27-FDA1-7544-7364-A202FD289ECE}"/>
                </a:ext>
              </a:extLst>
            </p:cNvPr>
            <p:cNvCxnSpPr>
              <a:cxnSpLocks/>
              <a:stCxn id="46" idx="2"/>
              <a:endCxn id="47" idx="0"/>
            </p:cNvCxnSpPr>
            <p:nvPr/>
          </p:nvCxnSpPr>
          <p:spPr>
            <a:xfrm flipH="1">
              <a:off x="9499936" y="3786604"/>
              <a:ext cx="84519" cy="282959"/>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A52EA78A-7C12-EB8D-1340-D956BF5C4616}"/>
              </a:ext>
            </a:extLst>
          </p:cNvPr>
          <p:cNvSpPr txBox="1"/>
          <p:nvPr/>
        </p:nvSpPr>
        <p:spPr>
          <a:xfrm>
            <a:off x="834501" y="1646410"/>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Wo ist der Ort der Lieferung?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D222D0C0-256C-75B1-7063-32018DC194DA}"/>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4EF5AE05-EB3A-5255-60C8-6C7E3AFA06E8}"/>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15</a:t>
            </a:fld>
            <a:endParaRPr lang="de-DE" sz="1400">
              <a:solidFill>
                <a:schemeClr val="bg1"/>
              </a:solidFill>
            </a:endParaRPr>
          </a:p>
        </p:txBody>
      </p:sp>
      <p:sp>
        <p:nvSpPr>
          <p:cNvPr id="12" name="Rechteck 11">
            <a:extLst>
              <a:ext uri="{FF2B5EF4-FFF2-40B4-BE49-F238E27FC236}">
                <a16:creationId xmlns:a16="http://schemas.microsoft.com/office/drawing/2014/main" id="{E49AE50D-3B09-59F5-40B4-E640F83F8E73}"/>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392DDA00-F21A-731E-E460-B9E103102ACE}"/>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7F5E5A48-0122-F8F4-2E13-551B7764CFBA}"/>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53842212-E0B8-03C1-8EB9-4F085BE0868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C12B9090-807E-B486-C481-884C8AE44F4E}"/>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C060E2FA-BB81-8B82-594A-280E9F83D9CA}"/>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8CEA5E17-4AFE-9884-5038-DFCEE90E1214}"/>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607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fade">
                                      <p:cBhvr>
                                        <p:cTn id="22" dur="500"/>
                                        <p:tgtEl>
                                          <p:spTgt spid="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animEffect transition="in" filter="fade">
                                      <p:cBhvr>
                                        <p:cTn id="27" dur="500"/>
                                        <p:tgtEl>
                                          <p:spTgt spid="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4" end="4"/>
                                            </p:txEl>
                                          </p:spTgt>
                                        </p:tgtEl>
                                        <p:attrNameLst>
                                          <p:attrName>style.visibility</p:attrName>
                                        </p:attrNameLst>
                                      </p:cBhvr>
                                      <p:to>
                                        <p:strVal val="visible"/>
                                      </p:to>
                                    </p:set>
                                    <p:animEffect transition="in" filter="fade">
                                      <p:cBhvr>
                                        <p:cTn id="32" dur="500"/>
                                        <p:tgtEl>
                                          <p:spTgt spid="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xEl>
                                              <p:pRg st="5" end="5"/>
                                            </p:txEl>
                                          </p:spTgt>
                                        </p:tgtEl>
                                        <p:attrNameLst>
                                          <p:attrName>style.visibility</p:attrName>
                                        </p:attrNameLst>
                                      </p:cBhvr>
                                      <p:to>
                                        <p:strVal val="visible"/>
                                      </p:to>
                                    </p:set>
                                    <p:animEffect transition="in" filter="fade">
                                      <p:cBhvr>
                                        <p:cTn id="37" dur="500"/>
                                        <p:tgtEl>
                                          <p:spTgt spid="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508F8-D0A3-A45B-C748-4DC77E5860C4}"/>
            </a:ext>
          </a:extLst>
        </p:cNvPr>
        <p:cNvGrpSpPr/>
        <p:nvPr/>
      </p:nvGrpSpPr>
      <p:grpSpPr>
        <a:xfrm>
          <a:off x="0" y="0"/>
          <a:ext cx="0" cy="0"/>
          <a:chOff x="0" y="0"/>
          <a:chExt cx="0" cy="0"/>
        </a:xfrm>
      </p:grpSpPr>
      <p:sp>
        <p:nvSpPr>
          <p:cNvPr id="34" name="Bogen 33">
            <a:extLst>
              <a:ext uri="{FF2B5EF4-FFF2-40B4-BE49-F238E27FC236}">
                <a16:creationId xmlns:a16="http://schemas.microsoft.com/office/drawing/2014/main" id="{C8649410-BA3A-7ADE-2075-2EB82FCBF1AA}"/>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Freeform 2">
            <a:extLst>
              <a:ext uri="{FF2B5EF4-FFF2-40B4-BE49-F238E27FC236}">
                <a16:creationId xmlns:a16="http://schemas.microsoft.com/office/drawing/2014/main" id="{8E937C0D-3437-073F-A7BF-C64D38E97B6B}"/>
              </a:ext>
            </a:extLst>
          </p:cNvPr>
          <p:cNvSpPr>
            <a:spLocks noChangeArrowheads="1"/>
          </p:cNvSpPr>
          <p:nvPr/>
        </p:nvSpPr>
        <p:spPr bwMode="auto">
          <a:xfrm>
            <a:off x="9386603" y="3504525"/>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Freeform 2">
            <a:extLst>
              <a:ext uri="{FF2B5EF4-FFF2-40B4-BE49-F238E27FC236}">
                <a16:creationId xmlns:a16="http://schemas.microsoft.com/office/drawing/2014/main" id="{ED8C81C8-AAAF-273C-9E8F-63BB69488DFF}"/>
              </a:ext>
            </a:extLst>
          </p:cNvPr>
          <p:cNvSpPr>
            <a:spLocks noChangeArrowheads="1"/>
          </p:cNvSpPr>
          <p:nvPr/>
        </p:nvSpPr>
        <p:spPr bwMode="auto">
          <a:xfrm>
            <a:off x="8449493" y="4802684"/>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7" name="7 CuadroTexto">
            <a:extLst>
              <a:ext uri="{FF2B5EF4-FFF2-40B4-BE49-F238E27FC236}">
                <a16:creationId xmlns:a16="http://schemas.microsoft.com/office/drawing/2014/main" id="{4CD68DE1-0112-BA5A-6593-B0AC969D4A2E}"/>
              </a:ext>
            </a:extLst>
          </p:cNvPr>
          <p:cNvSpPr txBox="1"/>
          <p:nvPr/>
        </p:nvSpPr>
        <p:spPr>
          <a:xfrm>
            <a:off x="1440299" y="3473272"/>
            <a:ext cx="4686170" cy="2314352"/>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unbewegte Lieferung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 3 Abs. 7 Satz 2 Nr. 2 UStG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am Ende der Beförderung/Versendung = bei K in Deutschland</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Die Lieferung ist somit steuerbar steuerpflichtig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rechnet </a:t>
            </a:r>
            <a:r>
              <a:rPr lang="de-DE" sz="1400" dirty="0" err="1">
                <a:latin typeface="Calibri" panose="020F0502020204030204" pitchFamily="34" charset="0"/>
                <a:ea typeface="Lato" charset="0"/>
                <a:cs typeface="Calibri" panose="020F0502020204030204" pitchFamily="34" charset="0"/>
              </a:rPr>
              <a:t>ggü</a:t>
            </a:r>
            <a:r>
              <a:rPr lang="de-DE" sz="1400" dirty="0">
                <a:latin typeface="Calibri" panose="020F0502020204030204" pitchFamily="34" charset="0"/>
                <a:ea typeface="Lato" charset="0"/>
                <a:cs typeface="Calibri" panose="020F0502020204030204" pitchFamily="34" charset="0"/>
              </a:rPr>
              <a:t>. K mit 19 % </a:t>
            </a:r>
            <a:r>
              <a:rPr lang="de-DE" sz="1400" dirty="0" err="1">
                <a:latin typeface="Calibri" panose="020F0502020204030204" pitchFamily="34" charset="0"/>
                <a:ea typeface="Lato" charset="0"/>
                <a:cs typeface="Calibri" panose="020F0502020204030204" pitchFamily="34" charset="0"/>
              </a:rPr>
              <a:t>USt</a:t>
            </a:r>
            <a:r>
              <a:rPr lang="de-DE" sz="1400" dirty="0">
                <a:latin typeface="Calibri" panose="020F0502020204030204" pitchFamily="34" charset="0"/>
                <a:ea typeface="Lato" charset="0"/>
                <a:cs typeface="Calibri" panose="020F0502020204030204" pitchFamily="34" charset="0"/>
              </a:rPr>
              <a:t> ab, K kann die </a:t>
            </a:r>
            <a:r>
              <a:rPr lang="de-DE" sz="1400" dirty="0" err="1">
                <a:latin typeface="Calibri" panose="020F0502020204030204" pitchFamily="34" charset="0"/>
                <a:ea typeface="Lato" charset="0"/>
                <a:cs typeface="Calibri" panose="020F0502020204030204" pitchFamily="34" charset="0"/>
              </a:rPr>
              <a:t>VorSt</a:t>
            </a:r>
            <a:r>
              <a:rPr lang="de-DE" sz="1400" dirty="0">
                <a:latin typeface="Calibri" panose="020F0502020204030204" pitchFamily="34" charset="0"/>
                <a:ea typeface="Lato" charset="0"/>
                <a:cs typeface="Calibri" panose="020F0502020204030204" pitchFamily="34" charset="0"/>
              </a:rPr>
              <a:t> geltend machen</a:t>
            </a:r>
          </a:p>
        </p:txBody>
      </p:sp>
      <p:grpSp>
        <p:nvGrpSpPr>
          <p:cNvPr id="38" name="Gruppieren 37">
            <a:extLst>
              <a:ext uri="{FF2B5EF4-FFF2-40B4-BE49-F238E27FC236}">
                <a16:creationId xmlns:a16="http://schemas.microsoft.com/office/drawing/2014/main" id="{86EBFF2F-2310-7610-C98E-A7FFE8F18393}"/>
              </a:ext>
            </a:extLst>
          </p:cNvPr>
          <p:cNvGrpSpPr/>
          <p:nvPr/>
        </p:nvGrpSpPr>
        <p:grpSpPr>
          <a:xfrm>
            <a:off x="897128" y="2865148"/>
            <a:ext cx="5896074" cy="830997"/>
            <a:chOff x="897128" y="2865148"/>
            <a:chExt cx="5896074" cy="830997"/>
          </a:xfrm>
        </p:grpSpPr>
        <p:sp>
          <p:nvSpPr>
            <p:cNvPr id="39" name="Textfeld 38">
              <a:extLst>
                <a:ext uri="{FF2B5EF4-FFF2-40B4-BE49-F238E27FC236}">
                  <a16:creationId xmlns:a16="http://schemas.microsoft.com/office/drawing/2014/main" id="{E0D792B2-EAF2-2D69-11FF-C22BF33A51AA}"/>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3</a:t>
              </a:r>
              <a:endParaRPr lang="de-DE" b="1" dirty="0">
                <a:solidFill>
                  <a:srgbClr val="00ADBC"/>
                </a:solidFill>
                <a:latin typeface="Segoe UI" panose="020B0502040204020203" pitchFamily="34" charset="0"/>
                <a:cs typeface="Segoe UI" panose="020B0502040204020203" pitchFamily="34" charset="0"/>
              </a:endParaRPr>
            </a:p>
          </p:txBody>
        </p:sp>
        <p:sp>
          <p:nvSpPr>
            <p:cNvPr id="40" name="TextBox 206">
              <a:extLst>
                <a:ext uri="{FF2B5EF4-FFF2-40B4-BE49-F238E27FC236}">
                  <a16:creationId xmlns:a16="http://schemas.microsoft.com/office/drawing/2014/main" id="{6F656A33-467F-6D17-D027-3A9A67DC6DCC}"/>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Lieferung von U an K</a:t>
              </a:r>
            </a:p>
          </p:txBody>
        </p:sp>
      </p:grpSp>
      <p:grpSp>
        <p:nvGrpSpPr>
          <p:cNvPr id="41" name="Gruppieren 40">
            <a:extLst>
              <a:ext uri="{FF2B5EF4-FFF2-40B4-BE49-F238E27FC236}">
                <a16:creationId xmlns:a16="http://schemas.microsoft.com/office/drawing/2014/main" id="{5D2571E8-104C-EF5C-AA1E-5E42F6FF1437}"/>
              </a:ext>
            </a:extLst>
          </p:cNvPr>
          <p:cNvGrpSpPr/>
          <p:nvPr/>
        </p:nvGrpSpPr>
        <p:grpSpPr>
          <a:xfrm>
            <a:off x="6486064" y="432907"/>
            <a:ext cx="5705936" cy="5992186"/>
            <a:chOff x="6486064" y="337176"/>
            <a:chExt cx="5705936" cy="5992186"/>
          </a:xfrm>
        </p:grpSpPr>
        <p:grpSp>
          <p:nvGrpSpPr>
            <p:cNvPr id="42" name="Group 201">
              <a:extLst>
                <a:ext uri="{FF2B5EF4-FFF2-40B4-BE49-F238E27FC236}">
                  <a16:creationId xmlns:a16="http://schemas.microsoft.com/office/drawing/2014/main" id="{DC2D7424-6EA0-DC10-7E7F-00D72A2D6CB5}"/>
                </a:ext>
              </a:extLst>
            </p:cNvPr>
            <p:cNvGrpSpPr/>
            <p:nvPr/>
          </p:nvGrpSpPr>
          <p:grpSpPr>
            <a:xfrm>
              <a:off x="6486064" y="337176"/>
              <a:ext cx="5705936" cy="5992186"/>
              <a:chOff x="3000375" y="3937003"/>
              <a:chExt cx="7594601" cy="7975599"/>
            </a:xfrm>
            <a:solidFill>
              <a:srgbClr val="D8DEE4"/>
            </a:solidFill>
          </p:grpSpPr>
          <p:sp>
            <p:nvSpPr>
              <p:cNvPr id="50" name="Shape 1676">
                <a:extLst>
                  <a:ext uri="{FF2B5EF4-FFF2-40B4-BE49-F238E27FC236}">
                    <a16:creationId xmlns:a16="http://schemas.microsoft.com/office/drawing/2014/main" id="{2EFAECA6-8D3A-F4C4-2C18-7A640ACC0F09}"/>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77">
                <a:extLst>
                  <a:ext uri="{FF2B5EF4-FFF2-40B4-BE49-F238E27FC236}">
                    <a16:creationId xmlns:a16="http://schemas.microsoft.com/office/drawing/2014/main" id="{F6B8AAA8-68D5-44EE-F87E-28D53D54736A}"/>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78">
                <a:extLst>
                  <a:ext uri="{FF2B5EF4-FFF2-40B4-BE49-F238E27FC236}">
                    <a16:creationId xmlns:a16="http://schemas.microsoft.com/office/drawing/2014/main" id="{3C16234B-A10B-1385-2F50-2D423F08D7FC}"/>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79">
                <a:extLst>
                  <a:ext uri="{FF2B5EF4-FFF2-40B4-BE49-F238E27FC236}">
                    <a16:creationId xmlns:a16="http://schemas.microsoft.com/office/drawing/2014/main" id="{7EEC4C5A-D8A8-5FF7-9AC2-82325FB3A18E}"/>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80">
                <a:extLst>
                  <a:ext uri="{FF2B5EF4-FFF2-40B4-BE49-F238E27FC236}">
                    <a16:creationId xmlns:a16="http://schemas.microsoft.com/office/drawing/2014/main" id="{05EB2C47-71B2-1E6E-362B-481E3C06205B}"/>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81">
                <a:extLst>
                  <a:ext uri="{FF2B5EF4-FFF2-40B4-BE49-F238E27FC236}">
                    <a16:creationId xmlns:a16="http://schemas.microsoft.com/office/drawing/2014/main" id="{C0F6D963-5F8B-A7C2-A0C6-09041999CF57}"/>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82">
                <a:extLst>
                  <a:ext uri="{FF2B5EF4-FFF2-40B4-BE49-F238E27FC236}">
                    <a16:creationId xmlns:a16="http://schemas.microsoft.com/office/drawing/2014/main" id="{5C0AF9FE-C493-15C1-50A3-5D2AFC786915}"/>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83">
                <a:extLst>
                  <a:ext uri="{FF2B5EF4-FFF2-40B4-BE49-F238E27FC236}">
                    <a16:creationId xmlns:a16="http://schemas.microsoft.com/office/drawing/2014/main" id="{9B9FD6E5-FCA0-DA7A-83CC-D4F3DBC216D0}"/>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84">
                <a:extLst>
                  <a:ext uri="{FF2B5EF4-FFF2-40B4-BE49-F238E27FC236}">
                    <a16:creationId xmlns:a16="http://schemas.microsoft.com/office/drawing/2014/main" id="{3745C7B4-E166-5CDB-D20C-1CE73028C095}"/>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85">
                <a:extLst>
                  <a:ext uri="{FF2B5EF4-FFF2-40B4-BE49-F238E27FC236}">
                    <a16:creationId xmlns:a16="http://schemas.microsoft.com/office/drawing/2014/main" id="{064E8F0D-4158-3912-2D60-04E8F5AAA818}"/>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86">
                <a:extLst>
                  <a:ext uri="{FF2B5EF4-FFF2-40B4-BE49-F238E27FC236}">
                    <a16:creationId xmlns:a16="http://schemas.microsoft.com/office/drawing/2014/main" id="{3C365A2C-A73A-3778-2D8F-DD6985AB7972}"/>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87">
                <a:extLst>
                  <a:ext uri="{FF2B5EF4-FFF2-40B4-BE49-F238E27FC236}">
                    <a16:creationId xmlns:a16="http://schemas.microsoft.com/office/drawing/2014/main" id="{261931CF-C1B8-1997-3E66-42946FFF6756}"/>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88">
                <a:extLst>
                  <a:ext uri="{FF2B5EF4-FFF2-40B4-BE49-F238E27FC236}">
                    <a16:creationId xmlns:a16="http://schemas.microsoft.com/office/drawing/2014/main" id="{F83C5D81-EEED-C547-BADB-24B0C691AD3F}"/>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689">
                <a:extLst>
                  <a:ext uri="{FF2B5EF4-FFF2-40B4-BE49-F238E27FC236}">
                    <a16:creationId xmlns:a16="http://schemas.microsoft.com/office/drawing/2014/main" id="{9BE1C95D-9512-1CE9-16A0-915C120A994A}"/>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690">
                <a:extLst>
                  <a:ext uri="{FF2B5EF4-FFF2-40B4-BE49-F238E27FC236}">
                    <a16:creationId xmlns:a16="http://schemas.microsoft.com/office/drawing/2014/main" id="{75B32AE4-1518-317C-7AC3-F2DD468FC0D8}"/>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691">
                <a:extLst>
                  <a:ext uri="{FF2B5EF4-FFF2-40B4-BE49-F238E27FC236}">
                    <a16:creationId xmlns:a16="http://schemas.microsoft.com/office/drawing/2014/main" id="{0BE6E9A3-E923-A970-82C6-5D6007CA2631}"/>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692">
                <a:extLst>
                  <a:ext uri="{FF2B5EF4-FFF2-40B4-BE49-F238E27FC236}">
                    <a16:creationId xmlns:a16="http://schemas.microsoft.com/office/drawing/2014/main" id="{A34C1051-A4EC-B96B-5666-292EAA16A8DA}"/>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693">
                <a:extLst>
                  <a:ext uri="{FF2B5EF4-FFF2-40B4-BE49-F238E27FC236}">
                    <a16:creationId xmlns:a16="http://schemas.microsoft.com/office/drawing/2014/main" id="{62E0AE71-6DF0-9395-E604-64459E26BC6C}"/>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694">
                <a:extLst>
                  <a:ext uri="{FF2B5EF4-FFF2-40B4-BE49-F238E27FC236}">
                    <a16:creationId xmlns:a16="http://schemas.microsoft.com/office/drawing/2014/main" id="{605DC4C2-E901-6CBA-71E0-9818004A9E32}"/>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695">
                <a:extLst>
                  <a:ext uri="{FF2B5EF4-FFF2-40B4-BE49-F238E27FC236}">
                    <a16:creationId xmlns:a16="http://schemas.microsoft.com/office/drawing/2014/main" id="{AA55846D-B2A2-4577-9EE2-1F644F752C15}"/>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696">
                <a:extLst>
                  <a:ext uri="{FF2B5EF4-FFF2-40B4-BE49-F238E27FC236}">
                    <a16:creationId xmlns:a16="http://schemas.microsoft.com/office/drawing/2014/main" id="{6702C0C1-3349-FC7A-F12D-1DBAAFB9960E}"/>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697">
                <a:extLst>
                  <a:ext uri="{FF2B5EF4-FFF2-40B4-BE49-F238E27FC236}">
                    <a16:creationId xmlns:a16="http://schemas.microsoft.com/office/drawing/2014/main" id="{06CF13BE-614A-E77E-96A3-9E634CB57456}"/>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698">
                <a:extLst>
                  <a:ext uri="{FF2B5EF4-FFF2-40B4-BE49-F238E27FC236}">
                    <a16:creationId xmlns:a16="http://schemas.microsoft.com/office/drawing/2014/main" id="{E120B5D4-9593-202C-8087-E75EB232983B}"/>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699">
                <a:extLst>
                  <a:ext uri="{FF2B5EF4-FFF2-40B4-BE49-F238E27FC236}">
                    <a16:creationId xmlns:a16="http://schemas.microsoft.com/office/drawing/2014/main" id="{3A62D335-DBB8-6379-8BEB-4763B216AAA8}"/>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00">
                <a:extLst>
                  <a:ext uri="{FF2B5EF4-FFF2-40B4-BE49-F238E27FC236}">
                    <a16:creationId xmlns:a16="http://schemas.microsoft.com/office/drawing/2014/main" id="{2255BBA0-3AEE-0AB3-8508-977A4971E989}"/>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01">
                <a:extLst>
                  <a:ext uri="{FF2B5EF4-FFF2-40B4-BE49-F238E27FC236}">
                    <a16:creationId xmlns:a16="http://schemas.microsoft.com/office/drawing/2014/main" id="{3A1E2E7A-E9B1-45C2-24E6-C30C7E9CB3E4}"/>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6" name="Shape 1702">
                <a:extLst>
                  <a:ext uri="{FF2B5EF4-FFF2-40B4-BE49-F238E27FC236}">
                    <a16:creationId xmlns:a16="http://schemas.microsoft.com/office/drawing/2014/main" id="{E5002ECB-DA7B-D445-2591-79232C6023F7}"/>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03">
                <a:extLst>
                  <a:ext uri="{FF2B5EF4-FFF2-40B4-BE49-F238E27FC236}">
                    <a16:creationId xmlns:a16="http://schemas.microsoft.com/office/drawing/2014/main" id="{1F6F8630-AB28-032A-36B6-9ECDA848EFE1}"/>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04">
                <a:extLst>
                  <a:ext uri="{FF2B5EF4-FFF2-40B4-BE49-F238E27FC236}">
                    <a16:creationId xmlns:a16="http://schemas.microsoft.com/office/drawing/2014/main" id="{02A599DE-57C4-C4A1-64DC-DF3F1EA84760}"/>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05">
                <a:extLst>
                  <a:ext uri="{FF2B5EF4-FFF2-40B4-BE49-F238E27FC236}">
                    <a16:creationId xmlns:a16="http://schemas.microsoft.com/office/drawing/2014/main" id="{2AE6C17F-62F0-341E-D0DD-E009E6C13474}"/>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06">
                <a:extLst>
                  <a:ext uri="{FF2B5EF4-FFF2-40B4-BE49-F238E27FC236}">
                    <a16:creationId xmlns:a16="http://schemas.microsoft.com/office/drawing/2014/main" id="{FBE5BD51-51EE-14FF-C79A-545DCEA52743}"/>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07">
                <a:extLst>
                  <a:ext uri="{FF2B5EF4-FFF2-40B4-BE49-F238E27FC236}">
                    <a16:creationId xmlns:a16="http://schemas.microsoft.com/office/drawing/2014/main" id="{EB681D3D-CC70-D01E-F494-1588CD43FF07}"/>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08">
                <a:extLst>
                  <a:ext uri="{FF2B5EF4-FFF2-40B4-BE49-F238E27FC236}">
                    <a16:creationId xmlns:a16="http://schemas.microsoft.com/office/drawing/2014/main" id="{2174FE56-8C84-0964-3EED-38D3D77DCF36}"/>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09">
                <a:extLst>
                  <a:ext uri="{FF2B5EF4-FFF2-40B4-BE49-F238E27FC236}">
                    <a16:creationId xmlns:a16="http://schemas.microsoft.com/office/drawing/2014/main" id="{E442BF1A-4D5D-60B2-E9F6-62A9F3217736}"/>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10">
                <a:extLst>
                  <a:ext uri="{FF2B5EF4-FFF2-40B4-BE49-F238E27FC236}">
                    <a16:creationId xmlns:a16="http://schemas.microsoft.com/office/drawing/2014/main" id="{2BE9C09F-DCC0-066E-F70C-B2B1EC492297}"/>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11">
                <a:extLst>
                  <a:ext uri="{FF2B5EF4-FFF2-40B4-BE49-F238E27FC236}">
                    <a16:creationId xmlns:a16="http://schemas.microsoft.com/office/drawing/2014/main" id="{2E51B005-0B09-D94B-56F4-C8809A9C868B}"/>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12">
                <a:extLst>
                  <a:ext uri="{FF2B5EF4-FFF2-40B4-BE49-F238E27FC236}">
                    <a16:creationId xmlns:a16="http://schemas.microsoft.com/office/drawing/2014/main" id="{2CBFCF26-099C-9A78-183A-7F099E09C538}"/>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87" name="Shape 1713">
                <a:extLst>
                  <a:ext uri="{FF2B5EF4-FFF2-40B4-BE49-F238E27FC236}">
                    <a16:creationId xmlns:a16="http://schemas.microsoft.com/office/drawing/2014/main" id="{551C0472-80A6-EDBC-8C4F-61B0E82660CA}"/>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14">
                <a:extLst>
                  <a:ext uri="{FF2B5EF4-FFF2-40B4-BE49-F238E27FC236}">
                    <a16:creationId xmlns:a16="http://schemas.microsoft.com/office/drawing/2014/main" id="{D5183173-E027-BD51-CA03-15E90330043C}"/>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15">
                <a:extLst>
                  <a:ext uri="{FF2B5EF4-FFF2-40B4-BE49-F238E27FC236}">
                    <a16:creationId xmlns:a16="http://schemas.microsoft.com/office/drawing/2014/main" id="{BD141281-BFDC-CD84-D563-211086116F4F}"/>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16">
                <a:extLst>
                  <a:ext uri="{FF2B5EF4-FFF2-40B4-BE49-F238E27FC236}">
                    <a16:creationId xmlns:a16="http://schemas.microsoft.com/office/drawing/2014/main" id="{4C809370-CC16-8CE9-C7D0-A7BA12303B6F}"/>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17">
                <a:extLst>
                  <a:ext uri="{FF2B5EF4-FFF2-40B4-BE49-F238E27FC236}">
                    <a16:creationId xmlns:a16="http://schemas.microsoft.com/office/drawing/2014/main" id="{D52A1EB7-0358-97B3-BDF9-F385935E0C19}"/>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2" name="Shape 1718">
                <a:extLst>
                  <a:ext uri="{FF2B5EF4-FFF2-40B4-BE49-F238E27FC236}">
                    <a16:creationId xmlns:a16="http://schemas.microsoft.com/office/drawing/2014/main" id="{47EB2A9E-CED1-9D61-ECEF-09A7EB4397D1}"/>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3" name="Shape 1719">
                <a:extLst>
                  <a:ext uri="{FF2B5EF4-FFF2-40B4-BE49-F238E27FC236}">
                    <a16:creationId xmlns:a16="http://schemas.microsoft.com/office/drawing/2014/main" id="{27F464FC-5386-87E4-B6FF-B9303DA00DD1}"/>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20">
                <a:extLst>
                  <a:ext uri="{FF2B5EF4-FFF2-40B4-BE49-F238E27FC236}">
                    <a16:creationId xmlns:a16="http://schemas.microsoft.com/office/drawing/2014/main" id="{3FCADF31-5290-378C-2059-F44AAECE53FE}"/>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21">
                <a:extLst>
                  <a:ext uri="{FF2B5EF4-FFF2-40B4-BE49-F238E27FC236}">
                    <a16:creationId xmlns:a16="http://schemas.microsoft.com/office/drawing/2014/main" id="{F96A43E9-6BF3-3892-9C17-D8CF6ACFE831}"/>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22">
                <a:extLst>
                  <a:ext uri="{FF2B5EF4-FFF2-40B4-BE49-F238E27FC236}">
                    <a16:creationId xmlns:a16="http://schemas.microsoft.com/office/drawing/2014/main" id="{3E76D749-01B4-98CC-4CE3-053D9046D103}"/>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23">
                <a:extLst>
                  <a:ext uri="{FF2B5EF4-FFF2-40B4-BE49-F238E27FC236}">
                    <a16:creationId xmlns:a16="http://schemas.microsoft.com/office/drawing/2014/main" id="{72AFD737-B783-5C34-9F56-C24DC9DDE9FA}"/>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24">
                <a:extLst>
                  <a:ext uri="{FF2B5EF4-FFF2-40B4-BE49-F238E27FC236}">
                    <a16:creationId xmlns:a16="http://schemas.microsoft.com/office/drawing/2014/main" id="{56D32F8B-A340-8A40-1E2A-BD35CB06096C}"/>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25">
                <a:extLst>
                  <a:ext uri="{FF2B5EF4-FFF2-40B4-BE49-F238E27FC236}">
                    <a16:creationId xmlns:a16="http://schemas.microsoft.com/office/drawing/2014/main" id="{6B7A668B-5302-280A-1EBC-00ABE7FE4316}"/>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26">
                <a:extLst>
                  <a:ext uri="{FF2B5EF4-FFF2-40B4-BE49-F238E27FC236}">
                    <a16:creationId xmlns:a16="http://schemas.microsoft.com/office/drawing/2014/main" id="{CEE642E4-8147-4A81-7BB5-AF34E1B84312}"/>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27">
                <a:extLst>
                  <a:ext uri="{FF2B5EF4-FFF2-40B4-BE49-F238E27FC236}">
                    <a16:creationId xmlns:a16="http://schemas.microsoft.com/office/drawing/2014/main" id="{416C6559-2956-D8B9-6939-9675833A7290}"/>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28">
                <a:extLst>
                  <a:ext uri="{FF2B5EF4-FFF2-40B4-BE49-F238E27FC236}">
                    <a16:creationId xmlns:a16="http://schemas.microsoft.com/office/drawing/2014/main" id="{8D2E399E-7A4B-7738-E44E-FBD4C1FD5D3E}"/>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3" name="Shape 1729">
                <a:extLst>
                  <a:ext uri="{FF2B5EF4-FFF2-40B4-BE49-F238E27FC236}">
                    <a16:creationId xmlns:a16="http://schemas.microsoft.com/office/drawing/2014/main" id="{CA2A30A2-46AB-426F-1F5E-4F5A2E01D31E}"/>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4" name="Shape 1730">
                <a:extLst>
                  <a:ext uri="{FF2B5EF4-FFF2-40B4-BE49-F238E27FC236}">
                    <a16:creationId xmlns:a16="http://schemas.microsoft.com/office/drawing/2014/main" id="{06567ED8-1AC9-60BB-8A4B-1A56979DF527}"/>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31">
                <a:extLst>
                  <a:ext uri="{FF2B5EF4-FFF2-40B4-BE49-F238E27FC236}">
                    <a16:creationId xmlns:a16="http://schemas.microsoft.com/office/drawing/2014/main" id="{CF4D9C6C-16E5-08CC-EC57-3BB65B973AAB}"/>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32">
                <a:extLst>
                  <a:ext uri="{FF2B5EF4-FFF2-40B4-BE49-F238E27FC236}">
                    <a16:creationId xmlns:a16="http://schemas.microsoft.com/office/drawing/2014/main" id="{52C26512-4883-832F-34EA-5DC98DB01B3A}"/>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33">
                <a:extLst>
                  <a:ext uri="{FF2B5EF4-FFF2-40B4-BE49-F238E27FC236}">
                    <a16:creationId xmlns:a16="http://schemas.microsoft.com/office/drawing/2014/main" id="{47C4C52B-7091-9A0E-CAF2-D6EA98419F84}"/>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34">
                <a:extLst>
                  <a:ext uri="{FF2B5EF4-FFF2-40B4-BE49-F238E27FC236}">
                    <a16:creationId xmlns:a16="http://schemas.microsoft.com/office/drawing/2014/main" id="{7E8C17A0-C6B2-6355-8C10-DF5A9FE06B4F}"/>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35">
                <a:extLst>
                  <a:ext uri="{FF2B5EF4-FFF2-40B4-BE49-F238E27FC236}">
                    <a16:creationId xmlns:a16="http://schemas.microsoft.com/office/drawing/2014/main" id="{BFE13766-29FC-B5B2-937B-1649D2C0C35C}"/>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36">
                <a:extLst>
                  <a:ext uri="{FF2B5EF4-FFF2-40B4-BE49-F238E27FC236}">
                    <a16:creationId xmlns:a16="http://schemas.microsoft.com/office/drawing/2014/main" id="{8DBDE900-DFD7-3253-2322-AE5FA6522B78}"/>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37">
                <a:extLst>
                  <a:ext uri="{FF2B5EF4-FFF2-40B4-BE49-F238E27FC236}">
                    <a16:creationId xmlns:a16="http://schemas.microsoft.com/office/drawing/2014/main" id="{44394534-4AD7-31ED-E2E6-4AD52510174E}"/>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38">
                <a:extLst>
                  <a:ext uri="{FF2B5EF4-FFF2-40B4-BE49-F238E27FC236}">
                    <a16:creationId xmlns:a16="http://schemas.microsoft.com/office/drawing/2014/main" id="{EBB9DB9D-7326-9453-AED0-A74320FD3177}"/>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39">
                <a:extLst>
                  <a:ext uri="{FF2B5EF4-FFF2-40B4-BE49-F238E27FC236}">
                    <a16:creationId xmlns:a16="http://schemas.microsoft.com/office/drawing/2014/main" id="{9473E8E7-CF2B-83E8-EF12-E719EB5DD4D2}"/>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40">
                <a:extLst>
                  <a:ext uri="{FF2B5EF4-FFF2-40B4-BE49-F238E27FC236}">
                    <a16:creationId xmlns:a16="http://schemas.microsoft.com/office/drawing/2014/main" id="{A7C7E0B8-3F01-1790-9497-778EE6E15632}"/>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41">
                <a:extLst>
                  <a:ext uri="{FF2B5EF4-FFF2-40B4-BE49-F238E27FC236}">
                    <a16:creationId xmlns:a16="http://schemas.microsoft.com/office/drawing/2014/main" id="{1A5520B1-E289-FB06-EDEE-C44E8F3FE332}"/>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42">
                <a:extLst>
                  <a:ext uri="{FF2B5EF4-FFF2-40B4-BE49-F238E27FC236}">
                    <a16:creationId xmlns:a16="http://schemas.microsoft.com/office/drawing/2014/main" id="{C8CE9876-7485-33F2-A7BA-D46985206114}"/>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43">
                <a:extLst>
                  <a:ext uri="{FF2B5EF4-FFF2-40B4-BE49-F238E27FC236}">
                    <a16:creationId xmlns:a16="http://schemas.microsoft.com/office/drawing/2014/main" id="{10455C89-B3B4-5CF3-4751-A46BE1C7F848}"/>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44">
                <a:extLst>
                  <a:ext uri="{FF2B5EF4-FFF2-40B4-BE49-F238E27FC236}">
                    <a16:creationId xmlns:a16="http://schemas.microsoft.com/office/drawing/2014/main" id="{0EF5E8F9-81EA-04A6-94C5-DF77D00BCD1E}"/>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5">
                <a:extLst>
                  <a:ext uri="{FF2B5EF4-FFF2-40B4-BE49-F238E27FC236}">
                    <a16:creationId xmlns:a16="http://schemas.microsoft.com/office/drawing/2014/main" id="{5A84497E-B3B9-75F6-527D-9C1439EFAD29}"/>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6">
                <a:extLst>
                  <a:ext uri="{FF2B5EF4-FFF2-40B4-BE49-F238E27FC236}">
                    <a16:creationId xmlns:a16="http://schemas.microsoft.com/office/drawing/2014/main" id="{8E476000-04FB-C9A5-430D-374E57DD7DCB}"/>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7">
                <a:extLst>
                  <a:ext uri="{FF2B5EF4-FFF2-40B4-BE49-F238E27FC236}">
                    <a16:creationId xmlns:a16="http://schemas.microsoft.com/office/drawing/2014/main" id="{6F739C77-1D08-23DE-40A0-B2A840AC5B83}"/>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8">
                <a:extLst>
                  <a:ext uri="{FF2B5EF4-FFF2-40B4-BE49-F238E27FC236}">
                    <a16:creationId xmlns:a16="http://schemas.microsoft.com/office/drawing/2014/main" id="{EEE7DE86-6591-8B95-C2F9-4470D1C6B03B}"/>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9">
                <a:extLst>
                  <a:ext uri="{FF2B5EF4-FFF2-40B4-BE49-F238E27FC236}">
                    <a16:creationId xmlns:a16="http://schemas.microsoft.com/office/drawing/2014/main" id="{6FCE2DF1-C317-B284-8321-97419BE5CC38}"/>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50">
                <a:extLst>
                  <a:ext uri="{FF2B5EF4-FFF2-40B4-BE49-F238E27FC236}">
                    <a16:creationId xmlns:a16="http://schemas.microsoft.com/office/drawing/2014/main" id="{D0271DFC-00E3-CB16-143C-34A02C398821}"/>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51">
                <a:extLst>
                  <a:ext uri="{FF2B5EF4-FFF2-40B4-BE49-F238E27FC236}">
                    <a16:creationId xmlns:a16="http://schemas.microsoft.com/office/drawing/2014/main" id="{691DC65E-658E-5393-53BD-F631506BC4D9}"/>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52">
                <a:extLst>
                  <a:ext uri="{FF2B5EF4-FFF2-40B4-BE49-F238E27FC236}">
                    <a16:creationId xmlns:a16="http://schemas.microsoft.com/office/drawing/2014/main" id="{6D26B2AF-984A-B424-E045-93A9EE8C86A4}"/>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3">
                <a:extLst>
                  <a:ext uri="{FF2B5EF4-FFF2-40B4-BE49-F238E27FC236}">
                    <a16:creationId xmlns:a16="http://schemas.microsoft.com/office/drawing/2014/main" id="{69DEDAA1-EC1A-61CA-643B-4D013A366CA3}"/>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54">
                <a:extLst>
                  <a:ext uri="{FF2B5EF4-FFF2-40B4-BE49-F238E27FC236}">
                    <a16:creationId xmlns:a16="http://schemas.microsoft.com/office/drawing/2014/main" id="{8161EFA9-6FD2-93CA-92E7-62670D2A6D16}"/>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55">
                <a:extLst>
                  <a:ext uri="{FF2B5EF4-FFF2-40B4-BE49-F238E27FC236}">
                    <a16:creationId xmlns:a16="http://schemas.microsoft.com/office/drawing/2014/main" id="{B8C43D8C-10CE-FA6A-712F-3371EC22A329}"/>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56">
                <a:extLst>
                  <a:ext uri="{FF2B5EF4-FFF2-40B4-BE49-F238E27FC236}">
                    <a16:creationId xmlns:a16="http://schemas.microsoft.com/office/drawing/2014/main" id="{8B2FB36B-8667-614B-7B0B-A3169A81CCA3}"/>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57">
                <a:extLst>
                  <a:ext uri="{FF2B5EF4-FFF2-40B4-BE49-F238E27FC236}">
                    <a16:creationId xmlns:a16="http://schemas.microsoft.com/office/drawing/2014/main" id="{1FCAD5C1-72EA-3AE7-B0E4-F3E81C1FC09B}"/>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58">
                <a:extLst>
                  <a:ext uri="{FF2B5EF4-FFF2-40B4-BE49-F238E27FC236}">
                    <a16:creationId xmlns:a16="http://schemas.microsoft.com/office/drawing/2014/main" id="{4228BC6D-E9AC-452F-12A8-C9FAA3E426D0}"/>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59">
                <a:extLst>
                  <a:ext uri="{FF2B5EF4-FFF2-40B4-BE49-F238E27FC236}">
                    <a16:creationId xmlns:a16="http://schemas.microsoft.com/office/drawing/2014/main" id="{F2392CCA-44E8-65F4-CF0F-984600E42D0E}"/>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60">
                <a:extLst>
                  <a:ext uri="{FF2B5EF4-FFF2-40B4-BE49-F238E27FC236}">
                    <a16:creationId xmlns:a16="http://schemas.microsoft.com/office/drawing/2014/main" id="{4A8776E4-BB60-D46E-8557-45C8391A2310}"/>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5" name="Shape 1761">
                <a:extLst>
                  <a:ext uri="{FF2B5EF4-FFF2-40B4-BE49-F238E27FC236}">
                    <a16:creationId xmlns:a16="http://schemas.microsoft.com/office/drawing/2014/main" id="{6933A28B-EC70-6005-149F-501A69C87EBE}"/>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6" name="Shape 1762">
                <a:extLst>
                  <a:ext uri="{FF2B5EF4-FFF2-40B4-BE49-F238E27FC236}">
                    <a16:creationId xmlns:a16="http://schemas.microsoft.com/office/drawing/2014/main" id="{E939F01A-6363-939B-2277-B3408459533E}"/>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63">
                <a:extLst>
                  <a:ext uri="{FF2B5EF4-FFF2-40B4-BE49-F238E27FC236}">
                    <a16:creationId xmlns:a16="http://schemas.microsoft.com/office/drawing/2014/main" id="{B6C6C4C0-A43F-5CF2-45B5-5C14670B15D0}"/>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38" name="Shape 1764">
                <a:extLst>
                  <a:ext uri="{FF2B5EF4-FFF2-40B4-BE49-F238E27FC236}">
                    <a16:creationId xmlns:a16="http://schemas.microsoft.com/office/drawing/2014/main" id="{767BB29E-FF89-F333-F2E5-0A1F712CA727}"/>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9" name="Shape 1765">
                <a:extLst>
                  <a:ext uri="{FF2B5EF4-FFF2-40B4-BE49-F238E27FC236}">
                    <a16:creationId xmlns:a16="http://schemas.microsoft.com/office/drawing/2014/main" id="{33CCAE53-3D9C-A6E3-72AA-AD52AFEA712F}"/>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0" name="Shape 1766">
                <a:extLst>
                  <a:ext uri="{FF2B5EF4-FFF2-40B4-BE49-F238E27FC236}">
                    <a16:creationId xmlns:a16="http://schemas.microsoft.com/office/drawing/2014/main" id="{E3777E83-048F-756C-953B-6CBCA8B11601}"/>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1" name="Shape 1767">
                <a:extLst>
                  <a:ext uri="{FF2B5EF4-FFF2-40B4-BE49-F238E27FC236}">
                    <a16:creationId xmlns:a16="http://schemas.microsoft.com/office/drawing/2014/main" id="{E897F660-67AB-B5E1-1010-7F6B4208BDC5}"/>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2" name="Shape 1768">
                <a:extLst>
                  <a:ext uri="{FF2B5EF4-FFF2-40B4-BE49-F238E27FC236}">
                    <a16:creationId xmlns:a16="http://schemas.microsoft.com/office/drawing/2014/main" id="{8E30AE14-8A9B-BC38-7E7D-01E4A3073630}"/>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3" name="Shape 1769">
                <a:extLst>
                  <a:ext uri="{FF2B5EF4-FFF2-40B4-BE49-F238E27FC236}">
                    <a16:creationId xmlns:a16="http://schemas.microsoft.com/office/drawing/2014/main" id="{9AC86295-ACCE-136D-F1F7-E19529DD3ED1}"/>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4" name="Shape 1770">
                <a:extLst>
                  <a:ext uri="{FF2B5EF4-FFF2-40B4-BE49-F238E27FC236}">
                    <a16:creationId xmlns:a16="http://schemas.microsoft.com/office/drawing/2014/main" id="{8FC261BC-FAA5-69FB-FC2E-4D3A7A17B33C}"/>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5" name="Shape 1771">
                <a:extLst>
                  <a:ext uri="{FF2B5EF4-FFF2-40B4-BE49-F238E27FC236}">
                    <a16:creationId xmlns:a16="http://schemas.microsoft.com/office/drawing/2014/main" id="{E540FCB6-15F4-6E62-E20F-4F2B46072FC5}"/>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6" name="Shape 1772">
                <a:extLst>
                  <a:ext uri="{FF2B5EF4-FFF2-40B4-BE49-F238E27FC236}">
                    <a16:creationId xmlns:a16="http://schemas.microsoft.com/office/drawing/2014/main" id="{96775DAF-2344-E122-18A9-52FD364ED220}"/>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7" name="Shape 1773">
                <a:extLst>
                  <a:ext uri="{FF2B5EF4-FFF2-40B4-BE49-F238E27FC236}">
                    <a16:creationId xmlns:a16="http://schemas.microsoft.com/office/drawing/2014/main" id="{4495ADA2-EF32-249C-CCBF-3274671283CA}"/>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8" name="Shape 1774">
                <a:extLst>
                  <a:ext uri="{FF2B5EF4-FFF2-40B4-BE49-F238E27FC236}">
                    <a16:creationId xmlns:a16="http://schemas.microsoft.com/office/drawing/2014/main" id="{CF3C11C4-9A0A-4EC5-13C8-5FF519A37C7E}"/>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3" name="Freeform 33">
              <a:extLst>
                <a:ext uri="{FF2B5EF4-FFF2-40B4-BE49-F238E27FC236}">
                  <a16:creationId xmlns:a16="http://schemas.microsoft.com/office/drawing/2014/main" id="{376EEA85-34AD-83E4-B15B-31A1D6B31AF4}"/>
                </a:ext>
              </a:extLst>
            </p:cNvPr>
            <p:cNvSpPr>
              <a:spLocks noChangeArrowheads="1"/>
            </p:cNvSpPr>
            <p:nvPr/>
          </p:nvSpPr>
          <p:spPr bwMode="auto">
            <a:xfrm>
              <a:off x="10201876" y="420723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4" name="Bogen 43">
              <a:extLst>
                <a:ext uri="{FF2B5EF4-FFF2-40B4-BE49-F238E27FC236}">
                  <a16:creationId xmlns:a16="http://schemas.microsoft.com/office/drawing/2014/main" id="{0B0E8DB6-3C4F-AB87-6761-D093E23EA115}"/>
                </a:ext>
              </a:extLst>
            </p:cNvPr>
            <p:cNvSpPr/>
            <p:nvPr/>
          </p:nvSpPr>
          <p:spPr>
            <a:xfrm rot="7946366">
              <a:off x="9120663" y="2730892"/>
              <a:ext cx="2106550" cy="1295798"/>
            </a:xfrm>
            <a:prstGeom prst="arc">
              <a:avLst>
                <a:gd name="adj1" fmla="val 16423483"/>
                <a:gd name="adj2" fmla="val 20974240"/>
              </a:avLst>
            </a:prstGeom>
            <a:ln w="38100">
              <a:solidFill>
                <a:srgbClr val="00AD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D3CB69AC-6A40-49EC-CB35-3136DECB3DE3}"/>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46" name="Textfeld 45">
              <a:extLst>
                <a:ext uri="{FF2B5EF4-FFF2-40B4-BE49-F238E27FC236}">
                  <a16:creationId xmlns:a16="http://schemas.microsoft.com/office/drawing/2014/main" id="{AC1C2F3E-63A1-FF8E-CA9F-005D968EFDFC}"/>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47" name="Textfeld 46">
              <a:extLst>
                <a:ext uri="{FF2B5EF4-FFF2-40B4-BE49-F238E27FC236}">
                  <a16:creationId xmlns:a16="http://schemas.microsoft.com/office/drawing/2014/main" id="{5F540B8A-CE7F-8BF1-AF15-A2450719444D}"/>
                </a:ext>
              </a:extLst>
            </p:cNvPr>
            <p:cNvSpPr txBox="1"/>
            <p:nvPr/>
          </p:nvSpPr>
          <p:spPr>
            <a:xfrm>
              <a:off x="9361415" y="4069563"/>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48" name="Gerader Verbinder 120">
              <a:extLst>
                <a:ext uri="{FF2B5EF4-FFF2-40B4-BE49-F238E27FC236}">
                  <a16:creationId xmlns:a16="http://schemas.microsoft.com/office/drawing/2014/main" id="{283FE713-9D54-2359-37D0-83A5A22879A9}"/>
                </a:ext>
              </a:extLst>
            </p:cNvPr>
            <p:cNvCxnSpPr>
              <a:cxnSpLocks/>
              <a:stCxn id="45" idx="1"/>
              <a:endCxn id="46" idx="3"/>
            </p:cNvCxnSpPr>
            <p:nvPr/>
          </p:nvCxnSpPr>
          <p:spPr>
            <a:xfrm flipH="1" flipV="1">
              <a:off x="9722976" y="3601938"/>
              <a:ext cx="796386" cy="64718"/>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r Verbinder 121">
              <a:extLst>
                <a:ext uri="{FF2B5EF4-FFF2-40B4-BE49-F238E27FC236}">
                  <a16:creationId xmlns:a16="http://schemas.microsoft.com/office/drawing/2014/main" id="{C305BA48-02B0-324E-F740-82CDD36E81F1}"/>
                </a:ext>
              </a:extLst>
            </p:cNvPr>
            <p:cNvCxnSpPr>
              <a:cxnSpLocks/>
              <a:stCxn id="46" idx="2"/>
              <a:endCxn id="47" idx="0"/>
            </p:cNvCxnSpPr>
            <p:nvPr/>
          </p:nvCxnSpPr>
          <p:spPr>
            <a:xfrm flipH="1">
              <a:off x="9499936" y="3786604"/>
              <a:ext cx="84519" cy="282959"/>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1DEA037A-6CA0-E8B8-67F1-89340469F7D5}"/>
              </a:ext>
            </a:extLst>
          </p:cNvPr>
          <p:cNvSpPr txBox="1"/>
          <p:nvPr/>
        </p:nvSpPr>
        <p:spPr>
          <a:xfrm>
            <a:off x="834501" y="1662960"/>
            <a:ext cx="5612387" cy="1077218"/>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Was ist mit der folgenden Lieferung?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CE62CA37-A62F-3E7A-B9FF-EA9DC1A1A7A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DBC077B1-DD9F-97B3-A679-D196ED5695B9}"/>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16</a:t>
            </a:fld>
            <a:endParaRPr lang="de-DE" sz="1400">
              <a:solidFill>
                <a:schemeClr val="bg1"/>
              </a:solidFill>
            </a:endParaRPr>
          </a:p>
        </p:txBody>
      </p:sp>
      <p:sp>
        <p:nvSpPr>
          <p:cNvPr id="12" name="Rechteck 11">
            <a:extLst>
              <a:ext uri="{FF2B5EF4-FFF2-40B4-BE49-F238E27FC236}">
                <a16:creationId xmlns:a16="http://schemas.microsoft.com/office/drawing/2014/main" id="{D4E95CD7-8253-F15C-941D-0BC62B1ABF2C}"/>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A8943E4B-E406-3F87-0772-162BE3D1465C}"/>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83E276D4-9E18-FF7F-EF9B-991EFD5C6DCA}"/>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539D9182-DAAD-B8B1-A75C-0E1749F4AE9D}"/>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2B5EF00B-49D7-0CEC-CA02-3F54A5855EED}"/>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2DD4691E-D70F-0930-E818-6DA5F4C9CFD2}"/>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C9D83B37-7C49-D02E-9EAE-EAE10B03606D}"/>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7938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fade">
                                      <p:cBhvr>
                                        <p:cTn id="22" dur="500"/>
                                        <p:tgtEl>
                                          <p:spTgt spid="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animEffect transition="in" filter="fade">
                                      <p:cBhvr>
                                        <p:cTn id="27" dur="500"/>
                                        <p:tgtEl>
                                          <p:spTgt spid="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4" end="4"/>
                                            </p:txEl>
                                          </p:spTgt>
                                        </p:tgtEl>
                                        <p:attrNameLst>
                                          <p:attrName>style.visibility</p:attrName>
                                        </p:attrNameLst>
                                      </p:cBhvr>
                                      <p:to>
                                        <p:strVal val="visible"/>
                                      </p:to>
                                    </p:set>
                                    <p:animEffect transition="in" filter="fade">
                                      <p:cBhvr>
                                        <p:cTn id="32" dur="500"/>
                                        <p:tgtEl>
                                          <p:spTgt spid="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23F3C-7CBA-E8DB-CE5C-6DCB1C9C9CFE}"/>
            </a:ext>
          </a:extLst>
        </p:cNvPr>
        <p:cNvGrpSpPr/>
        <p:nvPr/>
      </p:nvGrpSpPr>
      <p:grpSpPr>
        <a:xfrm>
          <a:off x="0" y="0"/>
          <a:ext cx="0" cy="0"/>
          <a:chOff x="0" y="0"/>
          <a:chExt cx="0" cy="0"/>
        </a:xfrm>
      </p:grpSpPr>
      <p:sp>
        <p:nvSpPr>
          <p:cNvPr id="34" name="Bogen 33">
            <a:extLst>
              <a:ext uri="{FF2B5EF4-FFF2-40B4-BE49-F238E27FC236}">
                <a16:creationId xmlns:a16="http://schemas.microsoft.com/office/drawing/2014/main" id="{CD551871-7555-93FF-9B74-0165C5290D65}"/>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Freeform 2">
            <a:extLst>
              <a:ext uri="{FF2B5EF4-FFF2-40B4-BE49-F238E27FC236}">
                <a16:creationId xmlns:a16="http://schemas.microsoft.com/office/drawing/2014/main" id="{A163DF0E-4B05-B571-811B-23E8BB8EE1E2}"/>
              </a:ext>
            </a:extLst>
          </p:cNvPr>
          <p:cNvSpPr>
            <a:spLocks noChangeArrowheads="1"/>
          </p:cNvSpPr>
          <p:nvPr/>
        </p:nvSpPr>
        <p:spPr bwMode="auto">
          <a:xfrm>
            <a:off x="9386603" y="3504525"/>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Freeform 2">
            <a:extLst>
              <a:ext uri="{FF2B5EF4-FFF2-40B4-BE49-F238E27FC236}">
                <a16:creationId xmlns:a16="http://schemas.microsoft.com/office/drawing/2014/main" id="{52992777-2D63-C239-3D01-1B44C8EEECFA}"/>
              </a:ext>
            </a:extLst>
          </p:cNvPr>
          <p:cNvSpPr>
            <a:spLocks noChangeArrowheads="1"/>
          </p:cNvSpPr>
          <p:nvPr/>
        </p:nvSpPr>
        <p:spPr bwMode="auto">
          <a:xfrm>
            <a:off x="8449493" y="4802684"/>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grpSp>
        <p:nvGrpSpPr>
          <p:cNvPr id="41" name="Gruppieren 40">
            <a:extLst>
              <a:ext uri="{FF2B5EF4-FFF2-40B4-BE49-F238E27FC236}">
                <a16:creationId xmlns:a16="http://schemas.microsoft.com/office/drawing/2014/main" id="{1BE17592-E691-C05C-32FF-469C9624A170}"/>
              </a:ext>
            </a:extLst>
          </p:cNvPr>
          <p:cNvGrpSpPr/>
          <p:nvPr/>
        </p:nvGrpSpPr>
        <p:grpSpPr>
          <a:xfrm>
            <a:off x="6486064" y="432907"/>
            <a:ext cx="5705936" cy="5992186"/>
            <a:chOff x="6486064" y="337176"/>
            <a:chExt cx="5705936" cy="5992186"/>
          </a:xfrm>
        </p:grpSpPr>
        <p:grpSp>
          <p:nvGrpSpPr>
            <p:cNvPr id="42" name="Group 201">
              <a:extLst>
                <a:ext uri="{FF2B5EF4-FFF2-40B4-BE49-F238E27FC236}">
                  <a16:creationId xmlns:a16="http://schemas.microsoft.com/office/drawing/2014/main" id="{876A06EF-EC3C-ECDD-580D-A074CD47EE79}"/>
                </a:ext>
              </a:extLst>
            </p:cNvPr>
            <p:cNvGrpSpPr/>
            <p:nvPr/>
          </p:nvGrpSpPr>
          <p:grpSpPr>
            <a:xfrm>
              <a:off x="6486064" y="337176"/>
              <a:ext cx="5705936" cy="5992186"/>
              <a:chOff x="3000375" y="3937003"/>
              <a:chExt cx="7594601" cy="7975599"/>
            </a:xfrm>
            <a:solidFill>
              <a:srgbClr val="D8DEE4"/>
            </a:solidFill>
          </p:grpSpPr>
          <p:sp>
            <p:nvSpPr>
              <p:cNvPr id="50" name="Shape 1676">
                <a:extLst>
                  <a:ext uri="{FF2B5EF4-FFF2-40B4-BE49-F238E27FC236}">
                    <a16:creationId xmlns:a16="http://schemas.microsoft.com/office/drawing/2014/main" id="{99A90B86-D978-D422-8E81-30232BD63ECF}"/>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77">
                <a:extLst>
                  <a:ext uri="{FF2B5EF4-FFF2-40B4-BE49-F238E27FC236}">
                    <a16:creationId xmlns:a16="http://schemas.microsoft.com/office/drawing/2014/main" id="{6B041DB8-0572-76C4-748C-B0010DD2CF46}"/>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78">
                <a:extLst>
                  <a:ext uri="{FF2B5EF4-FFF2-40B4-BE49-F238E27FC236}">
                    <a16:creationId xmlns:a16="http://schemas.microsoft.com/office/drawing/2014/main" id="{E6814FE1-733C-D47A-84E0-BB48C3DD8766}"/>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79">
                <a:extLst>
                  <a:ext uri="{FF2B5EF4-FFF2-40B4-BE49-F238E27FC236}">
                    <a16:creationId xmlns:a16="http://schemas.microsoft.com/office/drawing/2014/main" id="{5556D7F8-E5A2-F80A-B7AD-4DA0CF4D2731}"/>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80">
                <a:extLst>
                  <a:ext uri="{FF2B5EF4-FFF2-40B4-BE49-F238E27FC236}">
                    <a16:creationId xmlns:a16="http://schemas.microsoft.com/office/drawing/2014/main" id="{B885EBB4-65D4-0B43-FA21-B11A6B7DE821}"/>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81">
                <a:extLst>
                  <a:ext uri="{FF2B5EF4-FFF2-40B4-BE49-F238E27FC236}">
                    <a16:creationId xmlns:a16="http://schemas.microsoft.com/office/drawing/2014/main" id="{94CEFA1F-3916-7A55-C288-CAD05622452E}"/>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82">
                <a:extLst>
                  <a:ext uri="{FF2B5EF4-FFF2-40B4-BE49-F238E27FC236}">
                    <a16:creationId xmlns:a16="http://schemas.microsoft.com/office/drawing/2014/main" id="{28475E91-A072-11FF-B995-8972ACDE13A6}"/>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83">
                <a:extLst>
                  <a:ext uri="{FF2B5EF4-FFF2-40B4-BE49-F238E27FC236}">
                    <a16:creationId xmlns:a16="http://schemas.microsoft.com/office/drawing/2014/main" id="{44ACB35F-0C1E-55A9-B005-87944087EB9B}"/>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84">
                <a:extLst>
                  <a:ext uri="{FF2B5EF4-FFF2-40B4-BE49-F238E27FC236}">
                    <a16:creationId xmlns:a16="http://schemas.microsoft.com/office/drawing/2014/main" id="{8E409EC6-18C3-25A5-D829-C4C9639B0A8A}"/>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85">
                <a:extLst>
                  <a:ext uri="{FF2B5EF4-FFF2-40B4-BE49-F238E27FC236}">
                    <a16:creationId xmlns:a16="http://schemas.microsoft.com/office/drawing/2014/main" id="{926615AF-C848-3150-0960-B15A1D841432}"/>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86">
                <a:extLst>
                  <a:ext uri="{FF2B5EF4-FFF2-40B4-BE49-F238E27FC236}">
                    <a16:creationId xmlns:a16="http://schemas.microsoft.com/office/drawing/2014/main" id="{8C301A96-DB72-92B3-A553-F93361DCCD6E}"/>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87">
                <a:extLst>
                  <a:ext uri="{FF2B5EF4-FFF2-40B4-BE49-F238E27FC236}">
                    <a16:creationId xmlns:a16="http://schemas.microsoft.com/office/drawing/2014/main" id="{081F3F16-A365-23A2-B912-3FD06DBAF6B9}"/>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88">
                <a:extLst>
                  <a:ext uri="{FF2B5EF4-FFF2-40B4-BE49-F238E27FC236}">
                    <a16:creationId xmlns:a16="http://schemas.microsoft.com/office/drawing/2014/main" id="{4E31C5E5-2A50-2C5B-D9AD-3FFF83683E91}"/>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689">
                <a:extLst>
                  <a:ext uri="{FF2B5EF4-FFF2-40B4-BE49-F238E27FC236}">
                    <a16:creationId xmlns:a16="http://schemas.microsoft.com/office/drawing/2014/main" id="{EE0F7ED3-8279-756F-38EE-9BA7B7EEC58F}"/>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690">
                <a:extLst>
                  <a:ext uri="{FF2B5EF4-FFF2-40B4-BE49-F238E27FC236}">
                    <a16:creationId xmlns:a16="http://schemas.microsoft.com/office/drawing/2014/main" id="{9F6BAA11-2AD7-3680-FFDD-FE94DF425E00}"/>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691">
                <a:extLst>
                  <a:ext uri="{FF2B5EF4-FFF2-40B4-BE49-F238E27FC236}">
                    <a16:creationId xmlns:a16="http://schemas.microsoft.com/office/drawing/2014/main" id="{8B3AD8ED-7036-D865-EC7A-5F8F897F4CD4}"/>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692">
                <a:extLst>
                  <a:ext uri="{FF2B5EF4-FFF2-40B4-BE49-F238E27FC236}">
                    <a16:creationId xmlns:a16="http://schemas.microsoft.com/office/drawing/2014/main" id="{C9403DA9-6B33-B701-986C-AC4F20BE3396}"/>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693">
                <a:extLst>
                  <a:ext uri="{FF2B5EF4-FFF2-40B4-BE49-F238E27FC236}">
                    <a16:creationId xmlns:a16="http://schemas.microsoft.com/office/drawing/2014/main" id="{283E600C-87F7-4EDD-90DD-86DA2E8FF4A5}"/>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694">
                <a:extLst>
                  <a:ext uri="{FF2B5EF4-FFF2-40B4-BE49-F238E27FC236}">
                    <a16:creationId xmlns:a16="http://schemas.microsoft.com/office/drawing/2014/main" id="{B697908E-1FE0-92E0-560D-6584A15DDDAB}"/>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695">
                <a:extLst>
                  <a:ext uri="{FF2B5EF4-FFF2-40B4-BE49-F238E27FC236}">
                    <a16:creationId xmlns:a16="http://schemas.microsoft.com/office/drawing/2014/main" id="{9A0E0B26-C148-0090-B422-D84CCE14C8CF}"/>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696">
                <a:extLst>
                  <a:ext uri="{FF2B5EF4-FFF2-40B4-BE49-F238E27FC236}">
                    <a16:creationId xmlns:a16="http://schemas.microsoft.com/office/drawing/2014/main" id="{03B085E5-A3F9-A564-4D38-1BB1DD457732}"/>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697">
                <a:extLst>
                  <a:ext uri="{FF2B5EF4-FFF2-40B4-BE49-F238E27FC236}">
                    <a16:creationId xmlns:a16="http://schemas.microsoft.com/office/drawing/2014/main" id="{54D03B90-D066-88CF-F8D9-8A88F8B11EAB}"/>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698">
                <a:extLst>
                  <a:ext uri="{FF2B5EF4-FFF2-40B4-BE49-F238E27FC236}">
                    <a16:creationId xmlns:a16="http://schemas.microsoft.com/office/drawing/2014/main" id="{62A47BA4-2DE2-5DE3-4529-1CD4BFEA3F86}"/>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699">
                <a:extLst>
                  <a:ext uri="{FF2B5EF4-FFF2-40B4-BE49-F238E27FC236}">
                    <a16:creationId xmlns:a16="http://schemas.microsoft.com/office/drawing/2014/main" id="{B4F02623-792E-C12E-AED3-BD3D121847A8}"/>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00">
                <a:extLst>
                  <a:ext uri="{FF2B5EF4-FFF2-40B4-BE49-F238E27FC236}">
                    <a16:creationId xmlns:a16="http://schemas.microsoft.com/office/drawing/2014/main" id="{0A010D6D-802D-1181-B452-0D8DCC614EEF}"/>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01">
                <a:extLst>
                  <a:ext uri="{FF2B5EF4-FFF2-40B4-BE49-F238E27FC236}">
                    <a16:creationId xmlns:a16="http://schemas.microsoft.com/office/drawing/2014/main" id="{3EEA3412-295D-679C-168B-0747BA6ECF3F}"/>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6" name="Shape 1702">
                <a:extLst>
                  <a:ext uri="{FF2B5EF4-FFF2-40B4-BE49-F238E27FC236}">
                    <a16:creationId xmlns:a16="http://schemas.microsoft.com/office/drawing/2014/main" id="{0806C01B-CB45-B650-8C72-524DC877F312}"/>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03">
                <a:extLst>
                  <a:ext uri="{FF2B5EF4-FFF2-40B4-BE49-F238E27FC236}">
                    <a16:creationId xmlns:a16="http://schemas.microsoft.com/office/drawing/2014/main" id="{749E129C-3732-7777-1893-0DDDA146C0D3}"/>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04">
                <a:extLst>
                  <a:ext uri="{FF2B5EF4-FFF2-40B4-BE49-F238E27FC236}">
                    <a16:creationId xmlns:a16="http://schemas.microsoft.com/office/drawing/2014/main" id="{422D46B2-2D33-543E-8D38-6CF49281FC10}"/>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05">
                <a:extLst>
                  <a:ext uri="{FF2B5EF4-FFF2-40B4-BE49-F238E27FC236}">
                    <a16:creationId xmlns:a16="http://schemas.microsoft.com/office/drawing/2014/main" id="{A587B553-B6E5-965A-86DB-6C90317A2922}"/>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06">
                <a:extLst>
                  <a:ext uri="{FF2B5EF4-FFF2-40B4-BE49-F238E27FC236}">
                    <a16:creationId xmlns:a16="http://schemas.microsoft.com/office/drawing/2014/main" id="{57496003-EF71-25B6-886A-7134D4F10305}"/>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07">
                <a:extLst>
                  <a:ext uri="{FF2B5EF4-FFF2-40B4-BE49-F238E27FC236}">
                    <a16:creationId xmlns:a16="http://schemas.microsoft.com/office/drawing/2014/main" id="{03A87DA3-5B6E-2BA1-6352-9AB05CD4AA40}"/>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08">
                <a:extLst>
                  <a:ext uri="{FF2B5EF4-FFF2-40B4-BE49-F238E27FC236}">
                    <a16:creationId xmlns:a16="http://schemas.microsoft.com/office/drawing/2014/main" id="{EF734420-9499-6B16-22D1-8CE8A116AB02}"/>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09">
                <a:extLst>
                  <a:ext uri="{FF2B5EF4-FFF2-40B4-BE49-F238E27FC236}">
                    <a16:creationId xmlns:a16="http://schemas.microsoft.com/office/drawing/2014/main" id="{A1B6AE63-1555-5AEE-5D6A-B477CBB3B3B8}"/>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10">
                <a:extLst>
                  <a:ext uri="{FF2B5EF4-FFF2-40B4-BE49-F238E27FC236}">
                    <a16:creationId xmlns:a16="http://schemas.microsoft.com/office/drawing/2014/main" id="{D43C41F2-69BF-5A19-1C0A-C1F444D79B17}"/>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11">
                <a:extLst>
                  <a:ext uri="{FF2B5EF4-FFF2-40B4-BE49-F238E27FC236}">
                    <a16:creationId xmlns:a16="http://schemas.microsoft.com/office/drawing/2014/main" id="{73053CFE-D816-82BA-09ED-26A69F2E8694}"/>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12">
                <a:extLst>
                  <a:ext uri="{FF2B5EF4-FFF2-40B4-BE49-F238E27FC236}">
                    <a16:creationId xmlns:a16="http://schemas.microsoft.com/office/drawing/2014/main" id="{DCD45E7D-A5DC-6474-CF51-4DE3DBCDAB89}"/>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87" name="Shape 1713">
                <a:extLst>
                  <a:ext uri="{FF2B5EF4-FFF2-40B4-BE49-F238E27FC236}">
                    <a16:creationId xmlns:a16="http://schemas.microsoft.com/office/drawing/2014/main" id="{2DD7FA6C-F1AE-EDF0-7458-5AF790F6791A}"/>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14">
                <a:extLst>
                  <a:ext uri="{FF2B5EF4-FFF2-40B4-BE49-F238E27FC236}">
                    <a16:creationId xmlns:a16="http://schemas.microsoft.com/office/drawing/2014/main" id="{9952EE55-D586-069C-CBC9-C2CBA8DECC46}"/>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15">
                <a:extLst>
                  <a:ext uri="{FF2B5EF4-FFF2-40B4-BE49-F238E27FC236}">
                    <a16:creationId xmlns:a16="http://schemas.microsoft.com/office/drawing/2014/main" id="{8B03881E-9786-203D-6126-11F6706EAD49}"/>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16">
                <a:extLst>
                  <a:ext uri="{FF2B5EF4-FFF2-40B4-BE49-F238E27FC236}">
                    <a16:creationId xmlns:a16="http://schemas.microsoft.com/office/drawing/2014/main" id="{A53EC8B6-670A-F558-42E4-829D35C6699A}"/>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17">
                <a:extLst>
                  <a:ext uri="{FF2B5EF4-FFF2-40B4-BE49-F238E27FC236}">
                    <a16:creationId xmlns:a16="http://schemas.microsoft.com/office/drawing/2014/main" id="{93D03840-4ED0-B557-D937-8A928D369B8B}"/>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2" name="Shape 1718">
                <a:extLst>
                  <a:ext uri="{FF2B5EF4-FFF2-40B4-BE49-F238E27FC236}">
                    <a16:creationId xmlns:a16="http://schemas.microsoft.com/office/drawing/2014/main" id="{2BF7049F-3470-999D-99C3-296366882C34}"/>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3" name="Shape 1719">
                <a:extLst>
                  <a:ext uri="{FF2B5EF4-FFF2-40B4-BE49-F238E27FC236}">
                    <a16:creationId xmlns:a16="http://schemas.microsoft.com/office/drawing/2014/main" id="{FEF3E92C-FE33-0689-DA66-88311846C71C}"/>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20">
                <a:extLst>
                  <a:ext uri="{FF2B5EF4-FFF2-40B4-BE49-F238E27FC236}">
                    <a16:creationId xmlns:a16="http://schemas.microsoft.com/office/drawing/2014/main" id="{5985764C-3A61-0921-5A39-F52CCA63E381}"/>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21">
                <a:extLst>
                  <a:ext uri="{FF2B5EF4-FFF2-40B4-BE49-F238E27FC236}">
                    <a16:creationId xmlns:a16="http://schemas.microsoft.com/office/drawing/2014/main" id="{A6226358-9BAB-15F5-0170-3C8C6617C081}"/>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22">
                <a:extLst>
                  <a:ext uri="{FF2B5EF4-FFF2-40B4-BE49-F238E27FC236}">
                    <a16:creationId xmlns:a16="http://schemas.microsoft.com/office/drawing/2014/main" id="{2A85733E-8174-34B6-A16A-F924879C3898}"/>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23">
                <a:extLst>
                  <a:ext uri="{FF2B5EF4-FFF2-40B4-BE49-F238E27FC236}">
                    <a16:creationId xmlns:a16="http://schemas.microsoft.com/office/drawing/2014/main" id="{A6E2AB8E-6D02-E5C0-4A8A-038A6DE5B227}"/>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24">
                <a:extLst>
                  <a:ext uri="{FF2B5EF4-FFF2-40B4-BE49-F238E27FC236}">
                    <a16:creationId xmlns:a16="http://schemas.microsoft.com/office/drawing/2014/main" id="{1A2232F0-A10E-FB33-984D-9ED25CB63464}"/>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25">
                <a:extLst>
                  <a:ext uri="{FF2B5EF4-FFF2-40B4-BE49-F238E27FC236}">
                    <a16:creationId xmlns:a16="http://schemas.microsoft.com/office/drawing/2014/main" id="{7FC4DC2C-D336-0AC4-D685-CCE9798D874C}"/>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26">
                <a:extLst>
                  <a:ext uri="{FF2B5EF4-FFF2-40B4-BE49-F238E27FC236}">
                    <a16:creationId xmlns:a16="http://schemas.microsoft.com/office/drawing/2014/main" id="{C4CA6634-C179-EC68-2D15-588999F8C7E6}"/>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27">
                <a:extLst>
                  <a:ext uri="{FF2B5EF4-FFF2-40B4-BE49-F238E27FC236}">
                    <a16:creationId xmlns:a16="http://schemas.microsoft.com/office/drawing/2014/main" id="{6AF9836D-99CF-C893-0593-130704F8FA1E}"/>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28">
                <a:extLst>
                  <a:ext uri="{FF2B5EF4-FFF2-40B4-BE49-F238E27FC236}">
                    <a16:creationId xmlns:a16="http://schemas.microsoft.com/office/drawing/2014/main" id="{C9C0499D-38C8-D8F2-62AD-57706B983C9A}"/>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3" name="Shape 1729">
                <a:extLst>
                  <a:ext uri="{FF2B5EF4-FFF2-40B4-BE49-F238E27FC236}">
                    <a16:creationId xmlns:a16="http://schemas.microsoft.com/office/drawing/2014/main" id="{04A92786-6BDB-57B4-7507-2CA564599CA1}"/>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4" name="Shape 1730">
                <a:extLst>
                  <a:ext uri="{FF2B5EF4-FFF2-40B4-BE49-F238E27FC236}">
                    <a16:creationId xmlns:a16="http://schemas.microsoft.com/office/drawing/2014/main" id="{A41A5562-999E-CBEA-99CC-F24D831D1B4D}"/>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31">
                <a:extLst>
                  <a:ext uri="{FF2B5EF4-FFF2-40B4-BE49-F238E27FC236}">
                    <a16:creationId xmlns:a16="http://schemas.microsoft.com/office/drawing/2014/main" id="{FF2361D5-84DD-4E3E-37C6-8DF42B39F153}"/>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32">
                <a:extLst>
                  <a:ext uri="{FF2B5EF4-FFF2-40B4-BE49-F238E27FC236}">
                    <a16:creationId xmlns:a16="http://schemas.microsoft.com/office/drawing/2014/main" id="{7C14E9F3-DAF0-3252-9D08-A9E8DD14208A}"/>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33">
                <a:extLst>
                  <a:ext uri="{FF2B5EF4-FFF2-40B4-BE49-F238E27FC236}">
                    <a16:creationId xmlns:a16="http://schemas.microsoft.com/office/drawing/2014/main" id="{5A7D4ADA-4425-C141-9BB8-77A86A904DE6}"/>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34">
                <a:extLst>
                  <a:ext uri="{FF2B5EF4-FFF2-40B4-BE49-F238E27FC236}">
                    <a16:creationId xmlns:a16="http://schemas.microsoft.com/office/drawing/2014/main" id="{91E2FADC-E832-B639-FAD5-BA48430B7515}"/>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35">
                <a:extLst>
                  <a:ext uri="{FF2B5EF4-FFF2-40B4-BE49-F238E27FC236}">
                    <a16:creationId xmlns:a16="http://schemas.microsoft.com/office/drawing/2014/main" id="{D7013515-090E-FE40-7CDB-8E1627047215}"/>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36">
                <a:extLst>
                  <a:ext uri="{FF2B5EF4-FFF2-40B4-BE49-F238E27FC236}">
                    <a16:creationId xmlns:a16="http://schemas.microsoft.com/office/drawing/2014/main" id="{49CE28D4-6018-F290-88D2-F9865225DEDA}"/>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37">
                <a:extLst>
                  <a:ext uri="{FF2B5EF4-FFF2-40B4-BE49-F238E27FC236}">
                    <a16:creationId xmlns:a16="http://schemas.microsoft.com/office/drawing/2014/main" id="{C95D02B9-1274-40FF-B86D-7D5C572A5EEE}"/>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38">
                <a:extLst>
                  <a:ext uri="{FF2B5EF4-FFF2-40B4-BE49-F238E27FC236}">
                    <a16:creationId xmlns:a16="http://schemas.microsoft.com/office/drawing/2014/main" id="{6D83B32E-56A5-A2A9-CD0B-7A9193BDDE33}"/>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39">
                <a:extLst>
                  <a:ext uri="{FF2B5EF4-FFF2-40B4-BE49-F238E27FC236}">
                    <a16:creationId xmlns:a16="http://schemas.microsoft.com/office/drawing/2014/main" id="{536C7FE3-05B5-C3E6-F267-6F6BBF1D93CD}"/>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40">
                <a:extLst>
                  <a:ext uri="{FF2B5EF4-FFF2-40B4-BE49-F238E27FC236}">
                    <a16:creationId xmlns:a16="http://schemas.microsoft.com/office/drawing/2014/main" id="{7E8DFB58-C9D1-F125-48F7-9FF43FF66E85}"/>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41">
                <a:extLst>
                  <a:ext uri="{FF2B5EF4-FFF2-40B4-BE49-F238E27FC236}">
                    <a16:creationId xmlns:a16="http://schemas.microsoft.com/office/drawing/2014/main" id="{68A573FC-EC0D-938C-753D-96B770A17228}"/>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42">
                <a:extLst>
                  <a:ext uri="{FF2B5EF4-FFF2-40B4-BE49-F238E27FC236}">
                    <a16:creationId xmlns:a16="http://schemas.microsoft.com/office/drawing/2014/main" id="{7FB085C1-E0F4-F330-3658-31D81308561A}"/>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43">
                <a:extLst>
                  <a:ext uri="{FF2B5EF4-FFF2-40B4-BE49-F238E27FC236}">
                    <a16:creationId xmlns:a16="http://schemas.microsoft.com/office/drawing/2014/main" id="{FB53DE47-846E-E1C8-3A0F-41708488EAE0}"/>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44">
                <a:extLst>
                  <a:ext uri="{FF2B5EF4-FFF2-40B4-BE49-F238E27FC236}">
                    <a16:creationId xmlns:a16="http://schemas.microsoft.com/office/drawing/2014/main" id="{B758B147-024E-0389-9604-99D643BB293B}"/>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5">
                <a:extLst>
                  <a:ext uri="{FF2B5EF4-FFF2-40B4-BE49-F238E27FC236}">
                    <a16:creationId xmlns:a16="http://schemas.microsoft.com/office/drawing/2014/main" id="{80AE06D4-3EA2-5600-3486-06369878F6ED}"/>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6">
                <a:extLst>
                  <a:ext uri="{FF2B5EF4-FFF2-40B4-BE49-F238E27FC236}">
                    <a16:creationId xmlns:a16="http://schemas.microsoft.com/office/drawing/2014/main" id="{CA8DB0AE-47B6-9064-DF88-9DA14824279C}"/>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7">
                <a:extLst>
                  <a:ext uri="{FF2B5EF4-FFF2-40B4-BE49-F238E27FC236}">
                    <a16:creationId xmlns:a16="http://schemas.microsoft.com/office/drawing/2014/main" id="{A912CB02-E73F-6023-4B67-5DC38CA9F678}"/>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8">
                <a:extLst>
                  <a:ext uri="{FF2B5EF4-FFF2-40B4-BE49-F238E27FC236}">
                    <a16:creationId xmlns:a16="http://schemas.microsoft.com/office/drawing/2014/main" id="{CB38D5E1-13CA-6C22-630E-AD20D69B427F}"/>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9">
                <a:extLst>
                  <a:ext uri="{FF2B5EF4-FFF2-40B4-BE49-F238E27FC236}">
                    <a16:creationId xmlns:a16="http://schemas.microsoft.com/office/drawing/2014/main" id="{36E6CDFB-2A36-72C2-DAF0-051FCC2C3FA2}"/>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50">
                <a:extLst>
                  <a:ext uri="{FF2B5EF4-FFF2-40B4-BE49-F238E27FC236}">
                    <a16:creationId xmlns:a16="http://schemas.microsoft.com/office/drawing/2014/main" id="{54C020DF-D935-5808-222D-1CA98B2BDFE6}"/>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51">
                <a:extLst>
                  <a:ext uri="{FF2B5EF4-FFF2-40B4-BE49-F238E27FC236}">
                    <a16:creationId xmlns:a16="http://schemas.microsoft.com/office/drawing/2014/main" id="{C51BE8F1-F068-EBEE-600D-CC86593F65AF}"/>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52">
                <a:extLst>
                  <a:ext uri="{FF2B5EF4-FFF2-40B4-BE49-F238E27FC236}">
                    <a16:creationId xmlns:a16="http://schemas.microsoft.com/office/drawing/2014/main" id="{63B004B3-B187-EB2F-AA49-D194F953A314}"/>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3">
                <a:extLst>
                  <a:ext uri="{FF2B5EF4-FFF2-40B4-BE49-F238E27FC236}">
                    <a16:creationId xmlns:a16="http://schemas.microsoft.com/office/drawing/2014/main" id="{9F1822AC-BF49-0EAA-6E66-8D6DF5AF5021}"/>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54">
                <a:extLst>
                  <a:ext uri="{FF2B5EF4-FFF2-40B4-BE49-F238E27FC236}">
                    <a16:creationId xmlns:a16="http://schemas.microsoft.com/office/drawing/2014/main" id="{DABC8214-3BC8-0CEA-C0D4-8E4E460B7FAF}"/>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55">
                <a:extLst>
                  <a:ext uri="{FF2B5EF4-FFF2-40B4-BE49-F238E27FC236}">
                    <a16:creationId xmlns:a16="http://schemas.microsoft.com/office/drawing/2014/main" id="{691AD653-F1EF-A249-E17B-77318A3C7429}"/>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56">
                <a:extLst>
                  <a:ext uri="{FF2B5EF4-FFF2-40B4-BE49-F238E27FC236}">
                    <a16:creationId xmlns:a16="http://schemas.microsoft.com/office/drawing/2014/main" id="{B8107E7C-AB4F-54E9-EF44-25862887033E}"/>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57">
                <a:extLst>
                  <a:ext uri="{FF2B5EF4-FFF2-40B4-BE49-F238E27FC236}">
                    <a16:creationId xmlns:a16="http://schemas.microsoft.com/office/drawing/2014/main" id="{7E21C4A8-0CBE-8ACA-B7F7-EDE739B884E9}"/>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58">
                <a:extLst>
                  <a:ext uri="{FF2B5EF4-FFF2-40B4-BE49-F238E27FC236}">
                    <a16:creationId xmlns:a16="http://schemas.microsoft.com/office/drawing/2014/main" id="{D3AC6C3E-23CB-6756-DFD1-B2CCD659D466}"/>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59">
                <a:extLst>
                  <a:ext uri="{FF2B5EF4-FFF2-40B4-BE49-F238E27FC236}">
                    <a16:creationId xmlns:a16="http://schemas.microsoft.com/office/drawing/2014/main" id="{8C81AD8A-A2B3-6A9E-53A6-27912C5A7473}"/>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60">
                <a:extLst>
                  <a:ext uri="{FF2B5EF4-FFF2-40B4-BE49-F238E27FC236}">
                    <a16:creationId xmlns:a16="http://schemas.microsoft.com/office/drawing/2014/main" id="{0469DB60-CF60-0EAD-30D2-D94D37AF75C0}"/>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5" name="Shape 1761">
                <a:extLst>
                  <a:ext uri="{FF2B5EF4-FFF2-40B4-BE49-F238E27FC236}">
                    <a16:creationId xmlns:a16="http://schemas.microsoft.com/office/drawing/2014/main" id="{31D061F7-AD97-4C1A-2392-81297B5D88E9}"/>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6" name="Shape 1762">
                <a:extLst>
                  <a:ext uri="{FF2B5EF4-FFF2-40B4-BE49-F238E27FC236}">
                    <a16:creationId xmlns:a16="http://schemas.microsoft.com/office/drawing/2014/main" id="{CED2B291-CF2C-9330-BBCC-FD312A3761AB}"/>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63">
                <a:extLst>
                  <a:ext uri="{FF2B5EF4-FFF2-40B4-BE49-F238E27FC236}">
                    <a16:creationId xmlns:a16="http://schemas.microsoft.com/office/drawing/2014/main" id="{323A1E4B-427B-E524-8DB8-5DD2677E460F}"/>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38" name="Shape 1764">
                <a:extLst>
                  <a:ext uri="{FF2B5EF4-FFF2-40B4-BE49-F238E27FC236}">
                    <a16:creationId xmlns:a16="http://schemas.microsoft.com/office/drawing/2014/main" id="{4825E7DB-7F36-ECFB-C850-4B730AC3D52A}"/>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9" name="Shape 1765">
                <a:extLst>
                  <a:ext uri="{FF2B5EF4-FFF2-40B4-BE49-F238E27FC236}">
                    <a16:creationId xmlns:a16="http://schemas.microsoft.com/office/drawing/2014/main" id="{3CD643F3-508C-751C-DC6C-D8CD2D8DC66D}"/>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0" name="Shape 1766">
                <a:extLst>
                  <a:ext uri="{FF2B5EF4-FFF2-40B4-BE49-F238E27FC236}">
                    <a16:creationId xmlns:a16="http://schemas.microsoft.com/office/drawing/2014/main" id="{A700D5E7-AF89-B0C8-95D0-741ED4C8D090}"/>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1" name="Shape 1767">
                <a:extLst>
                  <a:ext uri="{FF2B5EF4-FFF2-40B4-BE49-F238E27FC236}">
                    <a16:creationId xmlns:a16="http://schemas.microsoft.com/office/drawing/2014/main" id="{ADD16743-20B9-541E-6D00-9856D6EF0F7E}"/>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2" name="Shape 1768">
                <a:extLst>
                  <a:ext uri="{FF2B5EF4-FFF2-40B4-BE49-F238E27FC236}">
                    <a16:creationId xmlns:a16="http://schemas.microsoft.com/office/drawing/2014/main" id="{8C4496D5-65BE-3A3D-C4C4-0380C5236E04}"/>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3" name="Shape 1769">
                <a:extLst>
                  <a:ext uri="{FF2B5EF4-FFF2-40B4-BE49-F238E27FC236}">
                    <a16:creationId xmlns:a16="http://schemas.microsoft.com/office/drawing/2014/main" id="{1CBDEE62-80B8-E4D4-547F-D854739FF471}"/>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4" name="Shape 1770">
                <a:extLst>
                  <a:ext uri="{FF2B5EF4-FFF2-40B4-BE49-F238E27FC236}">
                    <a16:creationId xmlns:a16="http://schemas.microsoft.com/office/drawing/2014/main" id="{DD906D40-7E10-BB8E-08BD-3D09249379FD}"/>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5" name="Shape 1771">
                <a:extLst>
                  <a:ext uri="{FF2B5EF4-FFF2-40B4-BE49-F238E27FC236}">
                    <a16:creationId xmlns:a16="http://schemas.microsoft.com/office/drawing/2014/main" id="{A8EAAD4A-9C41-91C0-400D-B5D0A66749C0}"/>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6" name="Shape 1772">
                <a:extLst>
                  <a:ext uri="{FF2B5EF4-FFF2-40B4-BE49-F238E27FC236}">
                    <a16:creationId xmlns:a16="http://schemas.microsoft.com/office/drawing/2014/main" id="{26911719-A765-241D-FE98-7D943719676B}"/>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7" name="Shape 1773">
                <a:extLst>
                  <a:ext uri="{FF2B5EF4-FFF2-40B4-BE49-F238E27FC236}">
                    <a16:creationId xmlns:a16="http://schemas.microsoft.com/office/drawing/2014/main" id="{FE3634C5-FDEA-89BE-17BC-7B14486EFCCB}"/>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8" name="Shape 1774">
                <a:extLst>
                  <a:ext uri="{FF2B5EF4-FFF2-40B4-BE49-F238E27FC236}">
                    <a16:creationId xmlns:a16="http://schemas.microsoft.com/office/drawing/2014/main" id="{FD438690-6B35-0346-78F9-143237F0E1B9}"/>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3" name="Freeform 33">
              <a:extLst>
                <a:ext uri="{FF2B5EF4-FFF2-40B4-BE49-F238E27FC236}">
                  <a16:creationId xmlns:a16="http://schemas.microsoft.com/office/drawing/2014/main" id="{58DE155D-E9A1-0CC8-D2CB-DDB284D3A3DC}"/>
                </a:ext>
              </a:extLst>
            </p:cNvPr>
            <p:cNvSpPr>
              <a:spLocks noChangeArrowheads="1"/>
            </p:cNvSpPr>
            <p:nvPr/>
          </p:nvSpPr>
          <p:spPr bwMode="auto">
            <a:xfrm>
              <a:off x="10201876" y="420723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4" name="Bogen 43">
              <a:extLst>
                <a:ext uri="{FF2B5EF4-FFF2-40B4-BE49-F238E27FC236}">
                  <a16:creationId xmlns:a16="http://schemas.microsoft.com/office/drawing/2014/main" id="{B9FB5811-C048-791D-8CEA-2FC9DB29D1F3}"/>
                </a:ext>
              </a:extLst>
            </p:cNvPr>
            <p:cNvSpPr/>
            <p:nvPr/>
          </p:nvSpPr>
          <p:spPr>
            <a:xfrm rot="7946366">
              <a:off x="9120663" y="2730892"/>
              <a:ext cx="2106550" cy="1295798"/>
            </a:xfrm>
            <a:prstGeom prst="arc">
              <a:avLst>
                <a:gd name="adj1" fmla="val 16423483"/>
                <a:gd name="adj2" fmla="val 20974240"/>
              </a:avLst>
            </a:prstGeom>
            <a:ln w="38100">
              <a:solidFill>
                <a:srgbClr val="00AD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48F1A481-7704-A151-1D36-C2B54BCB7A76}"/>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46" name="Textfeld 45">
              <a:extLst>
                <a:ext uri="{FF2B5EF4-FFF2-40B4-BE49-F238E27FC236}">
                  <a16:creationId xmlns:a16="http://schemas.microsoft.com/office/drawing/2014/main" id="{5E916106-027E-5C2E-EA54-5866978C3A49}"/>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47" name="Textfeld 46">
              <a:extLst>
                <a:ext uri="{FF2B5EF4-FFF2-40B4-BE49-F238E27FC236}">
                  <a16:creationId xmlns:a16="http://schemas.microsoft.com/office/drawing/2014/main" id="{79C74FF1-887E-E3D2-D176-B62757B30DA0}"/>
                </a:ext>
              </a:extLst>
            </p:cNvPr>
            <p:cNvSpPr txBox="1"/>
            <p:nvPr/>
          </p:nvSpPr>
          <p:spPr>
            <a:xfrm>
              <a:off x="9361415" y="4069563"/>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48" name="Gerader Verbinder 120">
              <a:extLst>
                <a:ext uri="{FF2B5EF4-FFF2-40B4-BE49-F238E27FC236}">
                  <a16:creationId xmlns:a16="http://schemas.microsoft.com/office/drawing/2014/main" id="{6B5FB21F-0E7D-FEA6-D82C-2F309AA7E4C8}"/>
                </a:ext>
              </a:extLst>
            </p:cNvPr>
            <p:cNvCxnSpPr>
              <a:cxnSpLocks/>
              <a:stCxn id="45" idx="1"/>
              <a:endCxn id="46" idx="3"/>
            </p:cNvCxnSpPr>
            <p:nvPr/>
          </p:nvCxnSpPr>
          <p:spPr>
            <a:xfrm flipH="1" flipV="1">
              <a:off x="9722976" y="3601938"/>
              <a:ext cx="796386" cy="64718"/>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r Verbinder 121">
              <a:extLst>
                <a:ext uri="{FF2B5EF4-FFF2-40B4-BE49-F238E27FC236}">
                  <a16:creationId xmlns:a16="http://schemas.microsoft.com/office/drawing/2014/main" id="{EEA1BCC2-F2EA-F2E8-524D-2501BFCEC9A2}"/>
                </a:ext>
              </a:extLst>
            </p:cNvPr>
            <p:cNvCxnSpPr>
              <a:cxnSpLocks/>
              <a:stCxn id="46" idx="2"/>
              <a:endCxn id="47" idx="0"/>
            </p:cNvCxnSpPr>
            <p:nvPr/>
          </p:nvCxnSpPr>
          <p:spPr>
            <a:xfrm flipH="1">
              <a:off x="9499936" y="3786604"/>
              <a:ext cx="84519" cy="282959"/>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32AA1E96-C424-ACD9-F1AD-10DBBEB10E20}"/>
              </a:ext>
            </a:extLst>
          </p:cNvPr>
          <p:cNvSpPr txBox="1"/>
          <p:nvPr/>
        </p:nvSpPr>
        <p:spPr>
          <a:xfrm>
            <a:off x="834501" y="1662960"/>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Beispiel 2</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2FAAC46A-89D9-CB29-6FF0-47C8C0DC15DE}"/>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D5D45546-4300-EDD2-0E95-C58F7730101F}"/>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17</a:t>
            </a:fld>
            <a:endParaRPr lang="de-DE" sz="1400">
              <a:solidFill>
                <a:schemeClr val="bg1"/>
              </a:solidFill>
            </a:endParaRPr>
          </a:p>
        </p:txBody>
      </p:sp>
      <p:sp>
        <p:nvSpPr>
          <p:cNvPr id="12" name="Rechteck 11">
            <a:extLst>
              <a:ext uri="{FF2B5EF4-FFF2-40B4-BE49-F238E27FC236}">
                <a16:creationId xmlns:a16="http://schemas.microsoft.com/office/drawing/2014/main" id="{ADC09B9A-1D07-3256-54EA-0DF22C520222}"/>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0C18F596-AFB2-359B-9711-03BF9E5A41E5}"/>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C76B1AA8-8068-F249-7E8D-65A4235CD364}"/>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F4737EC5-FF00-B95C-5218-FF70ACFC6973}"/>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818FA38F-D7B2-B0DD-1A15-8ACFD7B7DFBB}"/>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9E380E06-B26B-2290-9150-7EC4BB626796}"/>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0B0D682B-7B8F-28BC-7F8E-BBCF47C63EAE}"/>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8A51916-475C-FDED-689D-4406506FAB61}"/>
              </a:ext>
            </a:extLst>
          </p:cNvPr>
          <p:cNvSpPr txBox="1"/>
          <p:nvPr/>
        </p:nvSpPr>
        <p:spPr>
          <a:xfrm>
            <a:off x="836012" y="2328589"/>
            <a:ext cx="6405619" cy="1295868"/>
          </a:xfrm>
          <a:prstGeom prst="rect">
            <a:avLst/>
          </a:prstGeom>
          <a:noFill/>
        </p:spPr>
        <p:txBody>
          <a:bodyPr wrap="square">
            <a:spAutoFit/>
          </a:bodyPr>
          <a:lstStyle/>
          <a:p>
            <a:pPr>
              <a:lnSpc>
                <a:spcPct val="150000"/>
              </a:lnSpc>
              <a:defRPr/>
            </a:pPr>
            <a:r>
              <a:rPr lang="de-DE" sz="1800" dirty="0">
                <a:latin typeface="Calibri" panose="020F0502020204030204" pitchFamily="34" charset="0"/>
                <a:ea typeface="Lato" charset="0"/>
                <a:cs typeface="Calibri" panose="020F0502020204030204" pitchFamily="34" charset="0"/>
              </a:rPr>
              <a:t>Der Geschäftskunde K (Deutschland) bestellt bei Unternehmer U (Deutschland) Notebooks. Die Notebooks werden von K direkt beim Hersteller H in Polen abgeholt (Abholfall).</a:t>
            </a:r>
            <a:endParaRPr lang="en-US" sz="1800" dirty="0">
              <a:solidFill>
                <a:schemeClr val="bg1">
                  <a:lumMod val="50000"/>
                </a:schemeClr>
              </a:solidFill>
              <a:latin typeface="Calibri" panose="020F0502020204030204" pitchFamily="34" charset="0"/>
              <a:ea typeface="Lato" charset="0"/>
              <a:cs typeface="Calibri" panose="020F0502020204030204" pitchFamily="34" charset="0"/>
            </a:endParaRPr>
          </a:p>
        </p:txBody>
      </p:sp>
      <p:grpSp>
        <p:nvGrpSpPr>
          <p:cNvPr id="33" name="Gruppieren 32">
            <a:extLst>
              <a:ext uri="{FF2B5EF4-FFF2-40B4-BE49-F238E27FC236}">
                <a16:creationId xmlns:a16="http://schemas.microsoft.com/office/drawing/2014/main" id="{8BFE4CD8-9B9D-21D2-3EFB-6970A423818C}"/>
              </a:ext>
            </a:extLst>
          </p:cNvPr>
          <p:cNvGrpSpPr/>
          <p:nvPr/>
        </p:nvGrpSpPr>
        <p:grpSpPr>
          <a:xfrm>
            <a:off x="717818" y="4013374"/>
            <a:ext cx="5610019" cy="1093505"/>
            <a:chOff x="706613" y="4293689"/>
            <a:chExt cx="5610019" cy="1093505"/>
          </a:xfrm>
        </p:grpSpPr>
        <p:grpSp>
          <p:nvGrpSpPr>
            <p:cNvPr id="150" name="Gruppieren 149">
              <a:extLst>
                <a:ext uri="{FF2B5EF4-FFF2-40B4-BE49-F238E27FC236}">
                  <a16:creationId xmlns:a16="http://schemas.microsoft.com/office/drawing/2014/main" id="{EEE0236D-B2E2-8ED2-7CC0-B462D699C309}"/>
                </a:ext>
              </a:extLst>
            </p:cNvPr>
            <p:cNvGrpSpPr/>
            <p:nvPr/>
          </p:nvGrpSpPr>
          <p:grpSpPr>
            <a:xfrm>
              <a:off x="706613" y="4293689"/>
              <a:ext cx="5610019" cy="1044969"/>
              <a:chOff x="706613" y="4293689"/>
              <a:chExt cx="5610019" cy="1044969"/>
            </a:xfrm>
          </p:grpSpPr>
          <p:grpSp>
            <p:nvGrpSpPr>
              <p:cNvPr id="152" name="Gruppieren 151">
                <a:extLst>
                  <a:ext uri="{FF2B5EF4-FFF2-40B4-BE49-F238E27FC236}">
                    <a16:creationId xmlns:a16="http://schemas.microsoft.com/office/drawing/2014/main" id="{76A51A65-C4F8-A91B-9964-D08BEC859679}"/>
                  </a:ext>
                </a:extLst>
              </p:cNvPr>
              <p:cNvGrpSpPr/>
              <p:nvPr/>
            </p:nvGrpSpPr>
            <p:grpSpPr>
              <a:xfrm>
                <a:off x="706613" y="4293689"/>
                <a:ext cx="5557674" cy="1044969"/>
                <a:chOff x="706613" y="4293689"/>
                <a:chExt cx="5557674" cy="1044969"/>
              </a:xfrm>
            </p:grpSpPr>
            <p:cxnSp>
              <p:nvCxnSpPr>
                <p:cNvPr id="156" name="Gerade Verbindung mit Pfeil 155">
                  <a:extLst>
                    <a:ext uri="{FF2B5EF4-FFF2-40B4-BE49-F238E27FC236}">
                      <a16:creationId xmlns:a16="http://schemas.microsoft.com/office/drawing/2014/main" id="{D5DABF7B-CB52-9462-0B54-1075DAF010FD}"/>
                    </a:ext>
                  </a:extLst>
                </p:cNvPr>
                <p:cNvCxnSpPr>
                  <a:cxnSpLocks/>
                  <a:stCxn id="162" idx="3"/>
                  <a:endCxn id="163" idx="1"/>
                </p:cNvCxnSpPr>
                <p:nvPr/>
              </p:nvCxnSpPr>
              <p:spPr>
                <a:xfrm flipV="1">
                  <a:off x="3954921" y="4543433"/>
                  <a:ext cx="1793814" cy="139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157" name="Gruppieren 156">
                  <a:extLst>
                    <a:ext uri="{FF2B5EF4-FFF2-40B4-BE49-F238E27FC236}">
                      <a16:creationId xmlns:a16="http://schemas.microsoft.com/office/drawing/2014/main" id="{6136B8C4-3833-CA35-47DD-0CD1895F863A}"/>
                    </a:ext>
                  </a:extLst>
                </p:cNvPr>
                <p:cNvGrpSpPr/>
                <p:nvPr/>
              </p:nvGrpSpPr>
              <p:grpSpPr>
                <a:xfrm>
                  <a:off x="706613" y="4293689"/>
                  <a:ext cx="5557674" cy="1044969"/>
                  <a:chOff x="706613" y="4293689"/>
                  <a:chExt cx="5557674" cy="1044969"/>
                </a:xfrm>
              </p:grpSpPr>
              <p:grpSp>
                <p:nvGrpSpPr>
                  <p:cNvPr id="158" name="Gruppieren 157">
                    <a:extLst>
                      <a:ext uri="{FF2B5EF4-FFF2-40B4-BE49-F238E27FC236}">
                        <a16:creationId xmlns:a16="http://schemas.microsoft.com/office/drawing/2014/main" id="{AF01E65A-4572-C517-8307-F15CF55B9AE9}"/>
                      </a:ext>
                    </a:extLst>
                  </p:cNvPr>
                  <p:cNvGrpSpPr/>
                  <p:nvPr/>
                </p:nvGrpSpPr>
                <p:grpSpPr>
                  <a:xfrm>
                    <a:off x="706613" y="4412627"/>
                    <a:ext cx="5557674" cy="926031"/>
                    <a:chOff x="519103" y="4532790"/>
                    <a:chExt cx="9286503" cy="1547337"/>
                  </a:xfrm>
                </p:grpSpPr>
                <p:sp>
                  <p:nvSpPr>
                    <p:cNvPr id="161" name="Textfeld 160">
                      <a:extLst>
                        <a:ext uri="{FF2B5EF4-FFF2-40B4-BE49-F238E27FC236}">
                          <a16:creationId xmlns:a16="http://schemas.microsoft.com/office/drawing/2014/main" id="{FB1EBAE4-3548-4BE3-B7ED-79C73CEC49DC}"/>
                        </a:ext>
                      </a:extLst>
                    </p:cNvPr>
                    <p:cNvSpPr txBox="1"/>
                    <p:nvPr/>
                  </p:nvSpPr>
                  <p:spPr>
                    <a:xfrm>
                      <a:off x="519103" y="4559426"/>
                      <a:ext cx="1092316" cy="437133"/>
                    </a:xfrm>
                    <a:prstGeom prst="rect">
                      <a:avLst/>
                    </a:prstGeom>
                    <a:noFill/>
                  </p:spPr>
                  <p:txBody>
                    <a:bodyPr wrap="square" rtlCol="0">
                      <a:spAutoFit/>
                    </a:bodyPr>
                    <a:lstStyle/>
                    <a:p>
                      <a:pPr algn="ctr"/>
                      <a:r>
                        <a:rPr lang="de-DE" sz="1100" b="1" dirty="0">
                          <a:latin typeface="Lato"/>
                        </a:rPr>
                        <a:t>H</a:t>
                      </a:r>
                    </a:p>
                  </p:txBody>
                </p:sp>
                <p:sp>
                  <p:nvSpPr>
                    <p:cNvPr id="162" name="Textfeld 161">
                      <a:extLst>
                        <a:ext uri="{FF2B5EF4-FFF2-40B4-BE49-F238E27FC236}">
                          <a16:creationId xmlns:a16="http://schemas.microsoft.com/office/drawing/2014/main" id="{2465DE63-160E-2C37-CD52-D6C2D4F15AEA}"/>
                        </a:ext>
                      </a:extLst>
                    </p:cNvPr>
                    <p:cNvSpPr txBox="1"/>
                    <p:nvPr/>
                  </p:nvSpPr>
                  <p:spPr>
                    <a:xfrm>
                      <a:off x="4599593" y="4556023"/>
                      <a:ext cx="1347217" cy="437133"/>
                    </a:xfrm>
                    <a:prstGeom prst="rect">
                      <a:avLst/>
                    </a:prstGeom>
                    <a:noFill/>
                  </p:spPr>
                  <p:txBody>
                    <a:bodyPr wrap="square" rtlCol="0">
                      <a:spAutoFit/>
                    </a:bodyPr>
                    <a:lstStyle/>
                    <a:p>
                      <a:pPr algn="ctr"/>
                      <a:r>
                        <a:rPr lang="de-DE" sz="1100" b="1" dirty="0">
                          <a:latin typeface="Lato"/>
                        </a:rPr>
                        <a:t>U</a:t>
                      </a:r>
                    </a:p>
                  </p:txBody>
                </p:sp>
                <p:sp>
                  <p:nvSpPr>
                    <p:cNvPr id="163" name="Textfeld 162">
                      <a:extLst>
                        <a:ext uri="{FF2B5EF4-FFF2-40B4-BE49-F238E27FC236}">
                          <a16:creationId xmlns:a16="http://schemas.microsoft.com/office/drawing/2014/main" id="{9DFD826D-EF5C-AB9F-C741-0BCFFAFC3CF7}"/>
                        </a:ext>
                      </a:extLst>
                    </p:cNvPr>
                    <p:cNvSpPr txBox="1"/>
                    <p:nvPr/>
                  </p:nvSpPr>
                  <p:spPr>
                    <a:xfrm>
                      <a:off x="8944153" y="4532790"/>
                      <a:ext cx="861453" cy="437133"/>
                    </a:xfrm>
                    <a:prstGeom prst="rect">
                      <a:avLst/>
                    </a:prstGeom>
                    <a:noFill/>
                  </p:spPr>
                  <p:txBody>
                    <a:bodyPr wrap="square" rtlCol="0">
                      <a:spAutoFit/>
                    </a:bodyPr>
                    <a:lstStyle/>
                    <a:p>
                      <a:pPr algn="ctr"/>
                      <a:r>
                        <a:rPr lang="de-DE" sz="1100" b="1" dirty="0">
                          <a:latin typeface="Lato"/>
                        </a:rPr>
                        <a:t>K</a:t>
                      </a:r>
                    </a:p>
                  </p:txBody>
                </p:sp>
                <p:cxnSp>
                  <p:nvCxnSpPr>
                    <p:cNvPr id="164" name="Gerade Verbindung mit Pfeil 163">
                      <a:extLst>
                        <a:ext uri="{FF2B5EF4-FFF2-40B4-BE49-F238E27FC236}">
                          <a16:creationId xmlns:a16="http://schemas.microsoft.com/office/drawing/2014/main" id="{920ECE02-4ECB-69AC-1304-E73248454DCD}"/>
                        </a:ext>
                      </a:extLst>
                    </p:cNvPr>
                    <p:cNvCxnSpPr>
                      <a:cxnSpLocks/>
                      <a:stCxn id="161" idx="3"/>
                      <a:endCxn id="162" idx="1"/>
                    </p:cNvCxnSpPr>
                    <p:nvPr/>
                  </p:nvCxnSpPr>
                  <p:spPr>
                    <a:xfrm flipV="1">
                      <a:off x="1611419" y="4774589"/>
                      <a:ext cx="2988174" cy="34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65" name="Gerade Verbindung mit Pfeil 164">
                      <a:extLst>
                        <a:ext uri="{FF2B5EF4-FFF2-40B4-BE49-F238E27FC236}">
                          <a16:creationId xmlns:a16="http://schemas.microsoft.com/office/drawing/2014/main" id="{B374FD3E-7962-5067-E4BB-60D3C218077F}"/>
                        </a:ext>
                      </a:extLst>
                    </p:cNvPr>
                    <p:cNvCxnSpPr>
                      <a:cxnSpLocks/>
                      <a:endCxn id="161" idx="2"/>
                    </p:cNvCxnSpPr>
                    <p:nvPr/>
                  </p:nvCxnSpPr>
                  <p:spPr>
                    <a:xfrm flipV="1">
                      <a:off x="1065261" y="4996559"/>
                      <a:ext cx="0" cy="476866"/>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6" name="Gerade Verbindung mit Pfeil 165">
                      <a:extLst>
                        <a:ext uri="{FF2B5EF4-FFF2-40B4-BE49-F238E27FC236}">
                          <a16:creationId xmlns:a16="http://schemas.microsoft.com/office/drawing/2014/main" id="{2F7E311E-20F6-BA2E-089C-EF88A5B27C8E}"/>
                        </a:ext>
                      </a:extLst>
                    </p:cNvPr>
                    <p:cNvCxnSpPr>
                      <a:cxnSpLocks/>
                      <a:endCxn id="163" idx="2"/>
                    </p:cNvCxnSpPr>
                    <p:nvPr/>
                  </p:nvCxnSpPr>
                  <p:spPr>
                    <a:xfrm flipV="1">
                      <a:off x="9374879" y="4969923"/>
                      <a:ext cx="0" cy="49646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7" name="Gerade Verbindung mit Pfeil 166">
                      <a:extLst>
                        <a:ext uri="{FF2B5EF4-FFF2-40B4-BE49-F238E27FC236}">
                          <a16:creationId xmlns:a16="http://schemas.microsoft.com/office/drawing/2014/main" id="{06680A35-34ED-550A-EB85-602982C1581F}"/>
                        </a:ext>
                      </a:extLst>
                    </p:cNvPr>
                    <p:cNvCxnSpPr>
                      <a:cxnSpLocks/>
                    </p:cNvCxnSpPr>
                    <p:nvPr/>
                  </p:nvCxnSpPr>
                  <p:spPr>
                    <a:xfrm flipH="1">
                      <a:off x="1065268" y="5459406"/>
                      <a:ext cx="8309612"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8" name="Textfeld 167">
                      <a:extLst>
                        <a:ext uri="{FF2B5EF4-FFF2-40B4-BE49-F238E27FC236}">
                          <a16:creationId xmlns:a16="http://schemas.microsoft.com/office/drawing/2014/main" id="{CB4A1BF9-D8D1-9B4D-BF77-03F98068C324}"/>
                        </a:ext>
                      </a:extLst>
                    </p:cNvPr>
                    <p:cNvSpPr txBox="1"/>
                    <p:nvPr/>
                  </p:nvSpPr>
                  <p:spPr>
                    <a:xfrm>
                      <a:off x="2992054" y="5642994"/>
                      <a:ext cx="4657712" cy="437133"/>
                    </a:xfrm>
                    <a:prstGeom prst="rect">
                      <a:avLst/>
                    </a:prstGeom>
                    <a:noFill/>
                  </p:spPr>
                  <p:txBody>
                    <a:bodyPr wrap="square" rtlCol="0">
                      <a:spAutoFit/>
                    </a:bodyPr>
                    <a:lstStyle/>
                    <a:p>
                      <a:pPr algn="ctr"/>
                      <a:r>
                        <a:rPr lang="de-DE" sz="1100" dirty="0">
                          <a:latin typeface="Lato"/>
                        </a:rPr>
                        <a:t>Beförderung/Versand durch K (Abholfall)</a:t>
                      </a:r>
                    </a:p>
                  </p:txBody>
                </p:sp>
              </p:grpSp>
              <p:sp>
                <p:nvSpPr>
                  <p:cNvPr id="159" name="Textfeld 158">
                    <a:extLst>
                      <a:ext uri="{FF2B5EF4-FFF2-40B4-BE49-F238E27FC236}">
                        <a16:creationId xmlns:a16="http://schemas.microsoft.com/office/drawing/2014/main" id="{718ED64E-0AC0-2344-B7D7-85BB83DEDF91}"/>
                      </a:ext>
                    </a:extLst>
                  </p:cNvPr>
                  <p:cNvSpPr txBox="1"/>
                  <p:nvPr/>
                </p:nvSpPr>
                <p:spPr>
                  <a:xfrm>
                    <a:off x="982708" y="4293689"/>
                    <a:ext cx="2529723" cy="261610"/>
                  </a:xfrm>
                  <a:prstGeom prst="rect">
                    <a:avLst/>
                  </a:prstGeom>
                  <a:noFill/>
                </p:spPr>
                <p:txBody>
                  <a:bodyPr wrap="square" rtlCol="0">
                    <a:spAutoFit/>
                  </a:bodyPr>
                  <a:lstStyle/>
                  <a:p>
                    <a:pPr algn="ctr"/>
                    <a:r>
                      <a:rPr lang="de-DE" sz="1100" dirty="0">
                        <a:latin typeface="Lato"/>
                      </a:rPr>
                      <a:t>Kaufvertrag/Lieferung</a:t>
                    </a:r>
                  </a:p>
                </p:txBody>
              </p:sp>
              <p:sp>
                <p:nvSpPr>
                  <p:cNvPr id="160" name="Textfeld 159">
                    <a:extLst>
                      <a:ext uri="{FF2B5EF4-FFF2-40B4-BE49-F238E27FC236}">
                        <a16:creationId xmlns:a16="http://schemas.microsoft.com/office/drawing/2014/main" id="{F49880DA-7CAE-620C-4F08-F5C905D608D1}"/>
                      </a:ext>
                    </a:extLst>
                  </p:cNvPr>
                  <p:cNvSpPr txBox="1"/>
                  <p:nvPr/>
                </p:nvSpPr>
                <p:spPr>
                  <a:xfrm>
                    <a:off x="3586127" y="4293689"/>
                    <a:ext cx="2529723" cy="261610"/>
                  </a:xfrm>
                  <a:prstGeom prst="rect">
                    <a:avLst/>
                  </a:prstGeom>
                  <a:noFill/>
                </p:spPr>
                <p:txBody>
                  <a:bodyPr wrap="square" rtlCol="0">
                    <a:spAutoFit/>
                  </a:bodyPr>
                  <a:lstStyle/>
                  <a:p>
                    <a:pPr algn="ctr"/>
                    <a:r>
                      <a:rPr lang="de-DE" sz="1100" dirty="0">
                        <a:latin typeface="Lato"/>
                      </a:rPr>
                      <a:t>Kaufvertrag/Lieferung</a:t>
                    </a:r>
                  </a:p>
                </p:txBody>
              </p:sp>
            </p:grpSp>
          </p:grpSp>
          <p:pic>
            <p:nvPicPr>
              <p:cNvPr id="153" name="Grafik 152">
                <a:extLst>
                  <a:ext uri="{FF2B5EF4-FFF2-40B4-BE49-F238E27FC236}">
                    <a16:creationId xmlns:a16="http://schemas.microsoft.com/office/drawing/2014/main" id="{10DDD778-3E9D-CCFD-ACF4-92103932D2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966" y="4655435"/>
                <a:ext cx="171626" cy="171626"/>
              </a:xfrm>
              <a:prstGeom prst="rect">
                <a:avLst/>
              </a:prstGeom>
            </p:spPr>
          </p:pic>
          <p:pic>
            <p:nvPicPr>
              <p:cNvPr id="154" name="Grafik 153">
                <a:extLst>
                  <a:ext uri="{FF2B5EF4-FFF2-40B4-BE49-F238E27FC236}">
                    <a16:creationId xmlns:a16="http://schemas.microsoft.com/office/drawing/2014/main" id="{E655D575-8663-0C32-1E90-CC7B3734FD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299" y="4664739"/>
                <a:ext cx="171626" cy="171626"/>
              </a:xfrm>
              <a:prstGeom prst="rect">
                <a:avLst/>
              </a:prstGeom>
            </p:spPr>
          </p:pic>
          <p:pic>
            <p:nvPicPr>
              <p:cNvPr id="155" name="Grafik 154">
                <a:extLst>
                  <a:ext uri="{FF2B5EF4-FFF2-40B4-BE49-F238E27FC236}">
                    <a16:creationId xmlns:a16="http://schemas.microsoft.com/office/drawing/2014/main" id="{82A4935E-1292-93E4-9A43-51C27B4C9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5006" y="4655435"/>
                <a:ext cx="171626" cy="171626"/>
              </a:xfrm>
              <a:prstGeom prst="rect">
                <a:avLst/>
              </a:prstGeom>
            </p:spPr>
          </p:pic>
        </p:grpSp>
        <p:pic>
          <p:nvPicPr>
            <p:cNvPr id="151" name="Grafik 150">
              <a:extLst>
                <a:ext uri="{FF2B5EF4-FFF2-40B4-BE49-F238E27FC236}">
                  <a16:creationId xmlns:a16="http://schemas.microsoft.com/office/drawing/2014/main" id="{603A6939-C7B8-0F4A-C2E7-E14A7BACD22F}"/>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954076" y="5075451"/>
              <a:ext cx="311743" cy="311743"/>
            </a:xfrm>
            <a:prstGeom prst="rect">
              <a:avLst/>
            </a:prstGeom>
          </p:spPr>
        </p:pic>
      </p:grpSp>
    </p:spTree>
    <p:extLst>
      <p:ext uri="{BB962C8B-B14F-4D97-AF65-F5344CB8AC3E}">
        <p14:creationId xmlns:p14="http://schemas.microsoft.com/office/powerpoint/2010/main" val="9162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0384A-46C9-5D8D-9467-0F7C1F8ACA88}"/>
            </a:ext>
          </a:extLst>
        </p:cNvPr>
        <p:cNvGrpSpPr/>
        <p:nvPr/>
      </p:nvGrpSpPr>
      <p:grpSpPr>
        <a:xfrm>
          <a:off x="0" y="0"/>
          <a:ext cx="0" cy="0"/>
          <a:chOff x="0" y="0"/>
          <a:chExt cx="0" cy="0"/>
        </a:xfrm>
      </p:grpSpPr>
      <p:sp>
        <p:nvSpPr>
          <p:cNvPr id="34" name="Bogen 33">
            <a:extLst>
              <a:ext uri="{FF2B5EF4-FFF2-40B4-BE49-F238E27FC236}">
                <a16:creationId xmlns:a16="http://schemas.microsoft.com/office/drawing/2014/main" id="{470342D2-1CFB-958C-A46A-05C0CA4D44B8}"/>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Freeform 2">
            <a:extLst>
              <a:ext uri="{FF2B5EF4-FFF2-40B4-BE49-F238E27FC236}">
                <a16:creationId xmlns:a16="http://schemas.microsoft.com/office/drawing/2014/main" id="{991CE61C-7218-7233-8241-0912CEE364AD}"/>
              </a:ext>
            </a:extLst>
          </p:cNvPr>
          <p:cNvSpPr>
            <a:spLocks noChangeArrowheads="1"/>
          </p:cNvSpPr>
          <p:nvPr/>
        </p:nvSpPr>
        <p:spPr bwMode="auto">
          <a:xfrm>
            <a:off x="9386603" y="3504525"/>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Freeform 2">
            <a:extLst>
              <a:ext uri="{FF2B5EF4-FFF2-40B4-BE49-F238E27FC236}">
                <a16:creationId xmlns:a16="http://schemas.microsoft.com/office/drawing/2014/main" id="{E1CA80D9-96C2-349C-5736-A095FB8E6AF5}"/>
              </a:ext>
            </a:extLst>
          </p:cNvPr>
          <p:cNvSpPr>
            <a:spLocks noChangeArrowheads="1"/>
          </p:cNvSpPr>
          <p:nvPr/>
        </p:nvSpPr>
        <p:spPr bwMode="auto">
          <a:xfrm>
            <a:off x="8449493" y="4802684"/>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7" name="7 CuadroTexto">
            <a:extLst>
              <a:ext uri="{FF2B5EF4-FFF2-40B4-BE49-F238E27FC236}">
                <a16:creationId xmlns:a16="http://schemas.microsoft.com/office/drawing/2014/main" id="{E36AB920-FFCA-2752-F161-466DC148A1F8}"/>
              </a:ext>
            </a:extLst>
          </p:cNvPr>
          <p:cNvSpPr txBox="1"/>
          <p:nvPr/>
        </p:nvSpPr>
        <p:spPr>
          <a:xfrm>
            <a:off x="1440298" y="3473272"/>
            <a:ext cx="5250617" cy="1667572"/>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Es liegen zwei Lieferungen (H an U und U an K) vor</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Die Warenbewegung ist hier der Lieferung von U an K zuzurechnen, da K als letzter Abnehmer in der Reihe die Warenbewegung durchführt (Abholfall), </a:t>
            </a:r>
            <a:br>
              <a:rPr lang="de-DE" sz="1400" dirty="0">
                <a:latin typeface="Calibri" panose="020F0502020204030204" pitchFamily="34" charset="0"/>
                <a:ea typeface="Lato" charset="0"/>
                <a:cs typeface="Calibri" panose="020F0502020204030204" pitchFamily="34" charset="0"/>
              </a:rPr>
            </a:br>
            <a:r>
              <a:rPr lang="de-DE" sz="1400" dirty="0">
                <a:latin typeface="Calibri" panose="020F0502020204030204" pitchFamily="34" charset="0"/>
                <a:ea typeface="Lato" charset="0"/>
                <a:cs typeface="Calibri" panose="020F0502020204030204" pitchFamily="34" charset="0"/>
              </a:rPr>
              <a:t>§ 3 Abs. 6a Satz 3 UStG</a:t>
            </a:r>
          </a:p>
        </p:txBody>
      </p:sp>
      <p:grpSp>
        <p:nvGrpSpPr>
          <p:cNvPr id="38" name="Gruppieren 37">
            <a:extLst>
              <a:ext uri="{FF2B5EF4-FFF2-40B4-BE49-F238E27FC236}">
                <a16:creationId xmlns:a16="http://schemas.microsoft.com/office/drawing/2014/main" id="{A4DADAD0-3EF7-8EFB-00C7-F5BD82F5C24A}"/>
              </a:ext>
            </a:extLst>
          </p:cNvPr>
          <p:cNvGrpSpPr/>
          <p:nvPr/>
        </p:nvGrpSpPr>
        <p:grpSpPr>
          <a:xfrm>
            <a:off x="897128" y="2865148"/>
            <a:ext cx="5896074" cy="830997"/>
            <a:chOff x="897128" y="2865148"/>
            <a:chExt cx="5896074" cy="830997"/>
          </a:xfrm>
        </p:grpSpPr>
        <p:sp>
          <p:nvSpPr>
            <p:cNvPr id="39" name="Textfeld 38">
              <a:extLst>
                <a:ext uri="{FF2B5EF4-FFF2-40B4-BE49-F238E27FC236}">
                  <a16:creationId xmlns:a16="http://schemas.microsoft.com/office/drawing/2014/main" id="{577E624E-A5D6-39B8-212B-37F1F8325AE8}"/>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sp>
          <p:nvSpPr>
            <p:cNvPr id="40" name="TextBox 206">
              <a:extLst>
                <a:ext uri="{FF2B5EF4-FFF2-40B4-BE49-F238E27FC236}">
                  <a16:creationId xmlns:a16="http://schemas.microsoft.com/office/drawing/2014/main" id="{38039FDC-9972-CD47-A7AB-50172BC1FC73}"/>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Zurechnung der Warenbewegung</a:t>
              </a:r>
            </a:p>
          </p:txBody>
        </p:sp>
      </p:grpSp>
      <p:grpSp>
        <p:nvGrpSpPr>
          <p:cNvPr id="41" name="Gruppieren 40">
            <a:extLst>
              <a:ext uri="{FF2B5EF4-FFF2-40B4-BE49-F238E27FC236}">
                <a16:creationId xmlns:a16="http://schemas.microsoft.com/office/drawing/2014/main" id="{E37039EB-1A73-51AB-2CF3-A6D126198E5C}"/>
              </a:ext>
            </a:extLst>
          </p:cNvPr>
          <p:cNvGrpSpPr/>
          <p:nvPr/>
        </p:nvGrpSpPr>
        <p:grpSpPr>
          <a:xfrm>
            <a:off x="6486064" y="432907"/>
            <a:ext cx="5705936" cy="5992186"/>
            <a:chOff x="6486064" y="337176"/>
            <a:chExt cx="5705936" cy="5992186"/>
          </a:xfrm>
        </p:grpSpPr>
        <p:grpSp>
          <p:nvGrpSpPr>
            <p:cNvPr id="42" name="Group 201">
              <a:extLst>
                <a:ext uri="{FF2B5EF4-FFF2-40B4-BE49-F238E27FC236}">
                  <a16:creationId xmlns:a16="http://schemas.microsoft.com/office/drawing/2014/main" id="{938372B5-BBFD-9060-84A1-5AB492A6BE59}"/>
                </a:ext>
              </a:extLst>
            </p:cNvPr>
            <p:cNvGrpSpPr/>
            <p:nvPr/>
          </p:nvGrpSpPr>
          <p:grpSpPr>
            <a:xfrm>
              <a:off x="6486064" y="337176"/>
              <a:ext cx="5705936" cy="5992186"/>
              <a:chOff x="3000375" y="3937003"/>
              <a:chExt cx="7594601" cy="7975599"/>
            </a:xfrm>
            <a:solidFill>
              <a:srgbClr val="D8DEE4"/>
            </a:solidFill>
          </p:grpSpPr>
          <p:sp>
            <p:nvSpPr>
              <p:cNvPr id="50" name="Shape 1676">
                <a:extLst>
                  <a:ext uri="{FF2B5EF4-FFF2-40B4-BE49-F238E27FC236}">
                    <a16:creationId xmlns:a16="http://schemas.microsoft.com/office/drawing/2014/main" id="{EBDCBD07-4C27-B2C6-C32E-64F17C0F85CF}"/>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77">
                <a:extLst>
                  <a:ext uri="{FF2B5EF4-FFF2-40B4-BE49-F238E27FC236}">
                    <a16:creationId xmlns:a16="http://schemas.microsoft.com/office/drawing/2014/main" id="{5B297230-C339-340B-4A94-5C6708BF0AD0}"/>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78">
                <a:extLst>
                  <a:ext uri="{FF2B5EF4-FFF2-40B4-BE49-F238E27FC236}">
                    <a16:creationId xmlns:a16="http://schemas.microsoft.com/office/drawing/2014/main" id="{0D6490AE-1064-6226-D6A3-7BE7F48BFFA5}"/>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79">
                <a:extLst>
                  <a:ext uri="{FF2B5EF4-FFF2-40B4-BE49-F238E27FC236}">
                    <a16:creationId xmlns:a16="http://schemas.microsoft.com/office/drawing/2014/main" id="{5978032C-BC0D-CE5E-27BC-8EF5EFE7D3F6}"/>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80">
                <a:extLst>
                  <a:ext uri="{FF2B5EF4-FFF2-40B4-BE49-F238E27FC236}">
                    <a16:creationId xmlns:a16="http://schemas.microsoft.com/office/drawing/2014/main" id="{3F864086-647D-145B-5A13-9E9CE0BD754E}"/>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81">
                <a:extLst>
                  <a:ext uri="{FF2B5EF4-FFF2-40B4-BE49-F238E27FC236}">
                    <a16:creationId xmlns:a16="http://schemas.microsoft.com/office/drawing/2014/main" id="{F2E09A46-8E20-B019-8893-7C0DDBAC768F}"/>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82">
                <a:extLst>
                  <a:ext uri="{FF2B5EF4-FFF2-40B4-BE49-F238E27FC236}">
                    <a16:creationId xmlns:a16="http://schemas.microsoft.com/office/drawing/2014/main" id="{2794696C-AA17-DF2E-FD9E-94CA3ECE7C7B}"/>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83">
                <a:extLst>
                  <a:ext uri="{FF2B5EF4-FFF2-40B4-BE49-F238E27FC236}">
                    <a16:creationId xmlns:a16="http://schemas.microsoft.com/office/drawing/2014/main" id="{77F6E731-F532-8AFE-EB27-17B8577511F4}"/>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84">
                <a:extLst>
                  <a:ext uri="{FF2B5EF4-FFF2-40B4-BE49-F238E27FC236}">
                    <a16:creationId xmlns:a16="http://schemas.microsoft.com/office/drawing/2014/main" id="{3E49BC4F-9CB2-7598-6366-B147D1B1F960}"/>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85">
                <a:extLst>
                  <a:ext uri="{FF2B5EF4-FFF2-40B4-BE49-F238E27FC236}">
                    <a16:creationId xmlns:a16="http://schemas.microsoft.com/office/drawing/2014/main" id="{FD5C2F4D-DD38-840B-40AA-FBDC87316E80}"/>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86">
                <a:extLst>
                  <a:ext uri="{FF2B5EF4-FFF2-40B4-BE49-F238E27FC236}">
                    <a16:creationId xmlns:a16="http://schemas.microsoft.com/office/drawing/2014/main" id="{CAB1680D-0C4B-3FCF-D479-65B4E3D39BFD}"/>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87">
                <a:extLst>
                  <a:ext uri="{FF2B5EF4-FFF2-40B4-BE49-F238E27FC236}">
                    <a16:creationId xmlns:a16="http://schemas.microsoft.com/office/drawing/2014/main" id="{B8A90F24-D555-0523-F0F4-8AE47DA9AF7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88">
                <a:extLst>
                  <a:ext uri="{FF2B5EF4-FFF2-40B4-BE49-F238E27FC236}">
                    <a16:creationId xmlns:a16="http://schemas.microsoft.com/office/drawing/2014/main" id="{4724E9DB-CCFD-F31A-C71E-22067699DCB3}"/>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689">
                <a:extLst>
                  <a:ext uri="{FF2B5EF4-FFF2-40B4-BE49-F238E27FC236}">
                    <a16:creationId xmlns:a16="http://schemas.microsoft.com/office/drawing/2014/main" id="{9EC6F62D-E353-4498-4286-FABC4CC78805}"/>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690">
                <a:extLst>
                  <a:ext uri="{FF2B5EF4-FFF2-40B4-BE49-F238E27FC236}">
                    <a16:creationId xmlns:a16="http://schemas.microsoft.com/office/drawing/2014/main" id="{5B594292-C364-24CF-9D2A-B70F02EB027F}"/>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691">
                <a:extLst>
                  <a:ext uri="{FF2B5EF4-FFF2-40B4-BE49-F238E27FC236}">
                    <a16:creationId xmlns:a16="http://schemas.microsoft.com/office/drawing/2014/main" id="{C3F12578-51A5-EE4A-001F-310BBDC3450F}"/>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692">
                <a:extLst>
                  <a:ext uri="{FF2B5EF4-FFF2-40B4-BE49-F238E27FC236}">
                    <a16:creationId xmlns:a16="http://schemas.microsoft.com/office/drawing/2014/main" id="{B316F4C5-4FDF-B9DD-A2CA-A3A248521E80}"/>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693">
                <a:extLst>
                  <a:ext uri="{FF2B5EF4-FFF2-40B4-BE49-F238E27FC236}">
                    <a16:creationId xmlns:a16="http://schemas.microsoft.com/office/drawing/2014/main" id="{7EAD0CEE-FAC8-034F-16FF-B28624208F51}"/>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694">
                <a:extLst>
                  <a:ext uri="{FF2B5EF4-FFF2-40B4-BE49-F238E27FC236}">
                    <a16:creationId xmlns:a16="http://schemas.microsoft.com/office/drawing/2014/main" id="{A224A182-BE6E-8476-4018-DB29B05169CB}"/>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695">
                <a:extLst>
                  <a:ext uri="{FF2B5EF4-FFF2-40B4-BE49-F238E27FC236}">
                    <a16:creationId xmlns:a16="http://schemas.microsoft.com/office/drawing/2014/main" id="{A8C1DEEA-AAD3-0241-2860-09ED73D2290F}"/>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696">
                <a:extLst>
                  <a:ext uri="{FF2B5EF4-FFF2-40B4-BE49-F238E27FC236}">
                    <a16:creationId xmlns:a16="http://schemas.microsoft.com/office/drawing/2014/main" id="{C3BA7A45-AD76-A8D2-F4AC-D2B5EE731855}"/>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697">
                <a:extLst>
                  <a:ext uri="{FF2B5EF4-FFF2-40B4-BE49-F238E27FC236}">
                    <a16:creationId xmlns:a16="http://schemas.microsoft.com/office/drawing/2014/main" id="{E1EABD4E-3BA3-6884-9040-B65395DC8C4C}"/>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698">
                <a:extLst>
                  <a:ext uri="{FF2B5EF4-FFF2-40B4-BE49-F238E27FC236}">
                    <a16:creationId xmlns:a16="http://schemas.microsoft.com/office/drawing/2014/main" id="{DA2DA3CD-1C57-E0BC-A015-23157E8D9762}"/>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699">
                <a:extLst>
                  <a:ext uri="{FF2B5EF4-FFF2-40B4-BE49-F238E27FC236}">
                    <a16:creationId xmlns:a16="http://schemas.microsoft.com/office/drawing/2014/main" id="{9CD4E92E-B5BB-1D9C-892F-99E80C40FBCF}"/>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00">
                <a:extLst>
                  <a:ext uri="{FF2B5EF4-FFF2-40B4-BE49-F238E27FC236}">
                    <a16:creationId xmlns:a16="http://schemas.microsoft.com/office/drawing/2014/main" id="{B628BB01-47BC-0CE1-54E6-33F786234671}"/>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01">
                <a:extLst>
                  <a:ext uri="{FF2B5EF4-FFF2-40B4-BE49-F238E27FC236}">
                    <a16:creationId xmlns:a16="http://schemas.microsoft.com/office/drawing/2014/main" id="{10F47F5F-68C2-4422-5FCE-68B76AF5DEFD}"/>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6" name="Shape 1702">
                <a:extLst>
                  <a:ext uri="{FF2B5EF4-FFF2-40B4-BE49-F238E27FC236}">
                    <a16:creationId xmlns:a16="http://schemas.microsoft.com/office/drawing/2014/main" id="{82AA46B2-5A20-FBE0-A354-D4C7A5378829}"/>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03">
                <a:extLst>
                  <a:ext uri="{FF2B5EF4-FFF2-40B4-BE49-F238E27FC236}">
                    <a16:creationId xmlns:a16="http://schemas.microsoft.com/office/drawing/2014/main" id="{637B8B30-A700-B1C2-ED9D-336CB6FAC0D9}"/>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04">
                <a:extLst>
                  <a:ext uri="{FF2B5EF4-FFF2-40B4-BE49-F238E27FC236}">
                    <a16:creationId xmlns:a16="http://schemas.microsoft.com/office/drawing/2014/main" id="{E88010C0-9C87-FC16-ADC3-82E01C0A1C26}"/>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05">
                <a:extLst>
                  <a:ext uri="{FF2B5EF4-FFF2-40B4-BE49-F238E27FC236}">
                    <a16:creationId xmlns:a16="http://schemas.microsoft.com/office/drawing/2014/main" id="{821391D1-2658-473B-30B4-9F82222F8695}"/>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06">
                <a:extLst>
                  <a:ext uri="{FF2B5EF4-FFF2-40B4-BE49-F238E27FC236}">
                    <a16:creationId xmlns:a16="http://schemas.microsoft.com/office/drawing/2014/main" id="{1C22FE22-7F7E-E53D-3042-E2EED78DDBD7}"/>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07">
                <a:extLst>
                  <a:ext uri="{FF2B5EF4-FFF2-40B4-BE49-F238E27FC236}">
                    <a16:creationId xmlns:a16="http://schemas.microsoft.com/office/drawing/2014/main" id="{C569DB57-B47A-6FC3-92B8-729ACBA9466C}"/>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08">
                <a:extLst>
                  <a:ext uri="{FF2B5EF4-FFF2-40B4-BE49-F238E27FC236}">
                    <a16:creationId xmlns:a16="http://schemas.microsoft.com/office/drawing/2014/main" id="{75B9F643-C66F-AE75-BB54-5483A2A9EF1D}"/>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09">
                <a:extLst>
                  <a:ext uri="{FF2B5EF4-FFF2-40B4-BE49-F238E27FC236}">
                    <a16:creationId xmlns:a16="http://schemas.microsoft.com/office/drawing/2014/main" id="{8B6D7A41-55F1-C983-38C8-26B2662D2498}"/>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10">
                <a:extLst>
                  <a:ext uri="{FF2B5EF4-FFF2-40B4-BE49-F238E27FC236}">
                    <a16:creationId xmlns:a16="http://schemas.microsoft.com/office/drawing/2014/main" id="{E47773A3-E5D5-0D3A-C489-34797FFF65F8}"/>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11">
                <a:extLst>
                  <a:ext uri="{FF2B5EF4-FFF2-40B4-BE49-F238E27FC236}">
                    <a16:creationId xmlns:a16="http://schemas.microsoft.com/office/drawing/2014/main" id="{8ED3454B-4347-3122-C39E-AEEC10A0146B}"/>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12">
                <a:extLst>
                  <a:ext uri="{FF2B5EF4-FFF2-40B4-BE49-F238E27FC236}">
                    <a16:creationId xmlns:a16="http://schemas.microsoft.com/office/drawing/2014/main" id="{7EFC4595-F811-A16E-B591-4B7896FBA063}"/>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87" name="Shape 1713">
                <a:extLst>
                  <a:ext uri="{FF2B5EF4-FFF2-40B4-BE49-F238E27FC236}">
                    <a16:creationId xmlns:a16="http://schemas.microsoft.com/office/drawing/2014/main" id="{291871F5-BAE8-59E3-ED0F-54FE5641F8E0}"/>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14">
                <a:extLst>
                  <a:ext uri="{FF2B5EF4-FFF2-40B4-BE49-F238E27FC236}">
                    <a16:creationId xmlns:a16="http://schemas.microsoft.com/office/drawing/2014/main" id="{7C8278DB-3DD8-5956-491E-9291014A3B1D}"/>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15">
                <a:extLst>
                  <a:ext uri="{FF2B5EF4-FFF2-40B4-BE49-F238E27FC236}">
                    <a16:creationId xmlns:a16="http://schemas.microsoft.com/office/drawing/2014/main" id="{AF9DB78C-8C36-A440-F059-F1A54ED5048D}"/>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16">
                <a:extLst>
                  <a:ext uri="{FF2B5EF4-FFF2-40B4-BE49-F238E27FC236}">
                    <a16:creationId xmlns:a16="http://schemas.microsoft.com/office/drawing/2014/main" id="{DABE3805-4050-9D5F-BA39-9D0B9970F53B}"/>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17">
                <a:extLst>
                  <a:ext uri="{FF2B5EF4-FFF2-40B4-BE49-F238E27FC236}">
                    <a16:creationId xmlns:a16="http://schemas.microsoft.com/office/drawing/2014/main" id="{95F7C195-CA47-5C2E-69E8-C0345028044F}"/>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2" name="Shape 1718">
                <a:extLst>
                  <a:ext uri="{FF2B5EF4-FFF2-40B4-BE49-F238E27FC236}">
                    <a16:creationId xmlns:a16="http://schemas.microsoft.com/office/drawing/2014/main" id="{E8CDD0AC-E09B-0672-5DA9-277F14A3CB7E}"/>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3" name="Shape 1719">
                <a:extLst>
                  <a:ext uri="{FF2B5EF4-FFF2-40B4-BE49-F238E27FC236}">
                    <a16:creationId xmlns:a16="http://schemas.microsoft.com/office/drawing/2014/main" id="{9CF68596-7A96-CD9B-F2D5-027F0D37E9E6}"/>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20">
                <a:extLst>
                  <a:ext uri="{FF2B5EF4-FFF2-40B4-BE49-F238E27FC236}">
                    <a16:creationId xmlns:a16="http://schemas.microsoft.com/office/drawing/2014/main" id="{5EA56A03-6A58-BE28-7AFC-D1B15C61B231}"/>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21">
                <a:extLst>
                  <a:ext uri="{FF2B5EF4-FFF2-40B4-BE49-F238E27FC236}">
                    <a16:creationId xmlns:a16="http://schemas.microsoft.com/office/drawing/2014/main" id="{34AA8951-0320-9F8E-25FC-D500BE23E86B}"/>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22">
                <a:extLst>
                  <a:ext uri="{FF2B5EF4-FFF2-40B4-BE49-F238E27FC236}">
                    <a16:creationId xmlns:a16="http://schemas.microsoft.com/office/drawing/2014/main" id="{DFEE2682-8759-B378-3CAC-9F81EF13076D}"/>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23">
                <a:extLst>
                  <a:ext uri="{FF2B5EF4-FFF2-40B4-BE49-F238E27FC236}">
                    <a16:creationId xmlns:a16="http://schemas.microsoft.com/office/drawing/2014/main" id="{FC472061-F875-D1E2-3B87-76E96AD81E50}"/>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24">
                <a:extLst>
                  <a:ext uri="{FF2B5EF4-FFF2-40B4-BE49-F238E27FC236}">
                    <a16:creationId xmlns:a16="http://schemas.microsoft.com/office/drawing/2014/main" id="{B269044C-87A6-EEBB-5811-FB520D02A924}"/>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25">
                <a:extLst>
                  <a:ext uri="{FF2B5EF4-FFF2-40B4-BE49-F238E27FC236}">
                    <a16:creationId xmlns:a16="http://schemas.microsoft.com/office/drawing/2014/main" id="{80020A52-750B-F0B8-7DE7-6E9CFED3EE9E}"/>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26">
                <a:extLst>
                  <a:ext uri="{FF2B5EF4-FFF2-40B4-BE49-F238E27FC236}">
                    <a16:creationId xmlns:a16="http://schemas.microsoft.com/office/drawing/2014/main" id="{5410C308-7C77-49B1-9480-1A76CB4D10EB}"/>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27">
                <a:extLst>
                  <a:ext uri="{FF2B5EF4-FFF2-40B4-BE49-F238E27FC236}">
                    <a16:creationId xmlns:a16="http://schemas.microsoft.com/office/drawing/2014/main" id="{155DEA01-F4DA-3C6C-FCB4-261F7D591A16}"/>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28">
                <a:extLst>
                  <a:ext uri="{FF2B5EF4-FFF2-40B4-BE49-F238E27FC236}">
                    <a16:creationId xmlns:a16="http://schemas.microsoft.com/office/drawing/2014/main" id="{02C547A9-BE53-69CF-437F-26D0FC6174E0}"/>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3" name="Shape 1729">
                <a:extLst>
                  <a:ext uri="{FF2B5EF4-FFF2-40B4-BE49-F238E27FC236}">
                    <a16:creationId xmlns:a16="http://schemas.microsoft.com/office/drawing/2014/main" id="{86CA4020-F8CD-722E-0EA1-4CFC54711E28}"/>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4" name="Shape 1730">
                <a:extLst>
                  <a:ext uri="{FF2B5EF4-FFF2-40B4-BE49-F238E27FC236}">
                    <a16:creationId xmlns:a16="http://schemas.microsoft.com/office/drawing/2014/main" id="{6308616E-89C7-35DC-3222-9BBF913A5D31}"/>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31">
                <a:extLst>
                  <a:ext uri="{FF2B5EF4-FFF2-40B4-BE49-F238E27FC236}">
                    <a16:creationId xmlns:a16="http://schemas.microsoft.com/office/drawing/2014/main" id="{077B1629-F4B4-BC5B-CBC9-543B67646241}"/>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32">
                <a:extLst>
                  <a:ext uri="{FF2B5EF4-FFF2-40B4-BE49-F238E27FC236}">
                    <a16:creationId xmlns:a16="http://schemas.microsoft.com/office/drawing/2014/main" id="{280A35F7-B147-379D-D555-ABCB82480EB5}"/>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33">
                <a:extLst>
                  <a:ext uri="{FF2B5EF4-FFF2-40B4-BE49-F238E27FC236}">
                    <a16:creationId xmlns:a16="http://schemas.microsoft.com/office/drawing/2014/main" id="{904E2C43-AD7F-F093-6D76-3FE33F52DFA8}"/>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34">
                <a:extLst>
                  <a:ext uri="{FF2B5EF4-FFF2-40B4-BE49-F238E27FC236}">
                    <a16:creationId xmlns:a16="http://schemas.microsoft.com/office/drawing/2014/main" id="{9E44918A-00FF-5E54-A780-70912918E92A}"/>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35">
                <a:extLst>
                  <a:ext uri="{FF2B5EF4-FFF2-40B4-BE49-F238E27FC236}">
                    <a16:creationId xmlns:a16="http://schemas.microsoft.com/office/drawing/2014/main" id="{A43CC294-193B-1FB5-31D9-BCA84B08F29C}"/>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36">
                <a:extLst>
                  <a:ext uri="{FF2B5EF4-FFF2-40B4-BE49-F238E27FC236}">
                    <a16:creationId xmlns:a16="http://schemas.microsoft.com/office/drawing/2014/main" id="{35EFEB00-33CE-9122-D5F9-452D9037EDF5}"/>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37">
                <a:extLst>
                  <a:ext uri="{FF2B5EF4-FFF2-40B4-BE49-F238E27FC236}">
                    <a16:creationId xmlns:a16="http://schemas.microsoft.com/office/drawing/2014/main" id="{28368FC2-D8EC-4F2B-F658-F7F5EDEA1B04}"/>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38">
                <a:extLst>
                  <a:ext uri="{FF2B5EF4-FFF2-40B4-BE49-F238E27FC236}">
                    <a16:creationId xmlns:a16="http://schemas.microsoft.com/office/drawing/2014/main" id="{535BA77F-B519-2668-037A-FAD3138F76B2}"/>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39">
                <a:extLst>
                  <a:ext uri="{FF2B5EF4-FFF2-40B4-BE49-F238E27FC236}">
                    <a16:creationId xmlns:a16="http://schemas.microsoft.com/office/drawing/2014/main" id="{4DD48DD5-0766-8209-27CE-28946DCBBE80}"/>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40">
                <a:extLst>
                  <a:ext uri="{FF2B5EF4-FFF2-40B4-BE49-F238E27FC236}">
                    <a16:creationId xmlns:a16="http://schemas.microsoft.com/office/drawing/2014/main" id="{0691B781-9DF7-B5AE-9E72-BA26965C5E71}"/>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41">
                <a:extLst>
                  <a:ext uri="{FF2B5EF4-FFF2-40B4-BE49-F238E27FC236}">
                    <a16:creationId xmlns:a16="http://schemas.microsoft.com/office/drawing/2014/main" id="{F7281670-78F0-B6D3-BB08-A585788EB555}"/>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42">
                <a:extLst>
                  <a:ext uri="{FF2B5EF4-FFF2-40B4-BE49-F238E27FC236}">
                    <a16:creationId xmlns:a16="http://schemas.microsoft.com/office/drawing/2014/main" id="{A6E240DB-A983-E05E-2DB2-E80B2C986FAC}"/>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43">
                <a:extLst>
                  <a:ext uri="{FF2B5EF4-FFF2-40B4-BE49-F238E27FC236}">
                    <a16:creationId xmlns:a16="http://schemas.microsoft.com/office/drawing/2014/main" id="{09E80CD4-17AB-A845-C8EB-94461FECB8A9}"/>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44">
                <a:extLst>
                  <a:ext uri="{FF2B5EF4-FFF2-40B4-BE49-F238E27FC236}">
                    <a16:creationId xmlns:a16="http://schemas.microsoft.com/office/drawing/2014/main" id="{859AB9C4-758C-2E8E-EDED-80968497A953}"/>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5">
                <a:extLst>
                  <a:ext uri="{FF2B5EF4-FFF2-40B4-BE49-F238E27FC236}">
                    <a16:creationId xmlns:a16="http://schemas.microsoft.com/office/drawing/2014/main" id="{BF15E9E8-97BC-86D5-A641-BA79439EDF5A}"/>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6">
                <a:extLst>
                  <a:ext uri="{FF2B5EF4-FFF2-40B4-BE49-F238E27FC236}">
                    <a16:creationId xmlns:a16="http://schemas.microsoft.com/office/drawing/2014/main" id="{03C82480-4F2D-C92C-7938-93C84959DBBF}"/>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7">
                <a:extLst>
                  <a:ext uri="{FF2B5EF4-FFF2-40B4-BE49-F238E27FC236}">
                    <a16:creationId xmlns:a16="http://schemas.microsoft.com/office/drawing/2014/main" id="{30890665-19E7-C6F9-C44C-89E8EBC2DC16}"/>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8">
                <a:extLst>
                  <a:ext uri="{FF2B5EF4-FFF2-40B4-BE49-F238E27FC236}">
                    <a16:creationId xmlns:a16="http://schemas.microsoft.com/office/drawing/2014/main" id="{0207E514-6E2D-DA93-0125-40F2CC79A758}"/>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9">
                <a:extLst>
                  <a:ext uri="{FF2B5EF4-FFF2-40B4-BE49-F238E27FC236}">
                    <a16:creationId xmlns:a16="http://schemas.microsoft.com/office/drawing/2014/main" id="{EAF91B03-D897-6036-32F0-06FD10672CD7}"/>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50">
                <a:extLst>
                  <a:ext uri="{FF2B5EF4-FFF2-40B4-BE49-F238E27FC236}">
                    <a16:creationId xmlns:a16="http://schemas.microsoft.com/office/drawing/2014/main" id="{639C801D-5C10-7B9B-A3FD-9D8976610F96}"/>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51">
                <a:extLst>
                  <a:ext uri="{FF2B5EF4-FFF2-40B4-BE49-F238E27FC236}">
                    <a16:creationId xmlns:a16="http://schemas.microsoft.com/office/drawing/2014/main" id="{0AB3ADBA-5AAF-9BD3-80BA-054709A3ABD3}"/>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52">
                <a:extLst>
                  <a:ext uri="{FF2B5EF4-FFF2-40B4-BE49-F238E27FC236}">
                    <a16:creationId xmlns:a16="http://schemas.microsoft.com/office/drawing/2014/main" id="{4F938A33-5DA4-9BE5-3CBE-1F83E8C5F8F7}"/>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3">
                <a:extLst>
                  <a:ext uri="{FF2B5EF4-FFF2-40B4-BE49-F238E27FC236}">
                    <a16:creationId xmlns:a16="http://schemas.microsoft.com/office/drawing/2014/main" id="{F7F3C16A-76D8-76DB-4AC3-9826732E0507}"/>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54">
                <a:extLst>
                  <a:ext uri="{FF2B5EF4-FFF2-40B4-BE49-F238E27FC236}">
                    <a16:creationId xmlns:a16="http://schemas.microsoft.com/office/drawing/2014/main" id="{0D916A0A-834D-7DC4-97C5-C94AE5109D94}"/>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55">
                <a:extLst>
                  <a:ext uri="{FF2B5EF4-FFF2-40B4-BE49-F238E27FC236}">
                    <a16:creationId xmlns:a16="http://schemas.microsoft.com/office/drawing/2014/main" id="{DAD37F6B-6A08-ED90-5D52-E3B654DB3F80}"/>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56">
                <a:extLst>
                  <a:ext uri="{FF2B5EF4-FFF2-40B4-BE49-F238E27FC236}">
                    <a16:creationId xmlns:a16="http://schemas.microsoft.com/office/drawing/2014/main" id="{5A7D7601-C305-6EF6-CB72-FD66D1D60F72}"/>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57">
                <a:extLst>
                  <a:ext uri="{FF2B5EF4-FFF2-40B4-BE49-F238E27FC236}">
                    <a16:creationId xmlns:a16="http://schemas.microsoft.com/office/drawing/2014/main" id="{1E64C5D4-693F-26CF-AEF0-E9630BFE8875}"/>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58">
                <a:extLst>
                  <a:ext uri="{FF2B5EF4-FFF2-40B4-BE49-F238E27FC236}">
                    <a16:creationId xmlns:a16="http://schemas.microsoft.com/office/drawing/2014/main" id="{F1FC54C6-72CD-46E1-68CC-E6A437745200}"/>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59">
                <a:extLst>
                  <a:ext uri="{FF2B5EF4-FFF2-40B4-BE49-F238E27FC236}">
                    <a16:creationId xmlns:a16="http://schemas.microsoft.com/office/drawing/2014/main" id="{F45882A4-7FAA-A005-9D25-93C359DCF12A}"/>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60">
                <a:extLst>
                  <a:ext uri="{FF2B5EF4-FFF2-40B4-BE49-F238E27FC236}">
                    <a16:creationId xmlns:a16="http://schemas.microsoft.com/office/drawing/2014/main" id="{716EF4EB-6F0F-FDC1-50B0-09E97E014B19}"/>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5" name="Shape 1761">
                <a:extLst>
                  <a:ext uri="{FF2B5EF4-FFF2-40B4-BE49-F238E27FC236}">
                    <a16:creationId xmlns:a16="http://schemas.microsoft.com/office/drawing/2014/main" id="{C9B2E3EF-5004-7ACF-D21A-E5321886D1CE}"/>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6" name="Shape 1762">
                <a:extLst>
                  <a:ext uri="{FF2B5EF4-FFF2-40B4-BE49-F238E27FC236}">
                    <a16:creationId xmlns:a16="http://schemas.microsoft.com/office/drawing/2014/main" id="{E83D9AB3-6342-2DB6-6DE5-2D056C92FAC4}"/>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63">
                <a:extLst>
                  <a:ext uri="{FF2B5EF4-FFF2-40B4-BE49-F238E27FC236}">
                    <a16:creationId xmlns:a16="http://schemas.microsoft.com/office/drawing/2014/main" id="{363208FC-A64B-AF03-C6B3-1FE05BE0F012}"/>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38" name="Shape 1764">
                <a:extLst>
                  <a:ext uri="{FF2B5EF4-FFF2-40B4-BE49-F238E27FC236}">
                    <a16:creationId xmlns:a16="http://schemas.microsoft.com/office/drawing/2014/main" id="{5C709206-8E61-F42B-1CCB-E1F313695A14}"/>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9" name="Shape 1765">
                <a:extLst>
                  <a:ext uri="{FF2B5EF4-FFF2-40B4-BE49-F238E27FC236}">
                    <a16:creationId xmlns:a16="http://schemas.microsoft.com/office/drawing/2014/main" id="{E8237B18-B44E-7D96-EEBD-E303C1A040FF}"/>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0" name="Shape 1766">
                <a:extLst>
                  <a:ext uri="{FF2B5EF4-FFF2-40B4-BE49-F238E27FC236}">
                    <a16:creationId xmlns:a16="http://schemas.microsoft.com/office/drawing/2014/main" id="{2996D83D-9D57-6927-46F3-FBB7D1556D09}"/>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1" name="Shape 1767">
                <a:extLst>
                  <a:ext uri="{FF2B5EF4-FFF2-40B4-BE49-F238E27FC236}">
                    <a16:creationId xmlns:a16="http://schemas.microsoft.com/office/drawing/2014/main" id="{6CCDA7EA-256E-AFE9-E904-A55E9026D23F}"/>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2" name="Shape 1768">
                <a:extLst>
                  <a:ext uri="{FF2B5EF4-FFF2-40B4-BE49-F238E27FC236}">
                    <a16:creationId xmlns:a16="http://schemas.microsoft.com/office/drawing/2014/main" id="{942E7D15-8F4A-8A60-4066-0BE608CC79EF}"/>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3" name="Shape 1769">
                <a:extLst>
                  <a:ext uri="{FF2B5EF4-FFF2-40B4-BE49-F238E27FC236}">
                    <a16:creationId xmlns:a16="http://schemas.microsoft.com/office/drawing/2014/main" id="{36C2B76B-AC63-903F-6466-C001D872F173}"/>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4" name="Shape 1770">
                <a:extLst>
                  <a:ext uri="{FF2B5EF4-FFF2-40B4-BE49-F238E27FC236}">
                    <a16:creationId xmlns:a16="http://schemas.microsoft.com/office/drawing/2014/main" id="{49B7F967-2206-3D52-E44C-15B37543EEE3}"/>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5" name="Shape 1771">
                <a:extLst>
                  <a:ext uri="{FF2B5EF4-FFF2-40B4-BE49-F238E27FC236}">
                    <a16:creationId xmlns:a16="http://schemas.microsoft.com/office/drawing/2014/main" id="{9166A200-CD1D-F909-C3C9-3C648F2A0016}"/>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6" name="Shape 1772">
                <a:extLst>
                  <a:ext uri="{FF2B5EF4-FFF2-40B4-BE49-F238E27FC236}">
                    <a16:creationId xmlns:a16="http://schemas.microsoft.com/office/drawing/2014/main" id="{B34C8D99-28E7-FD9D-962D-608520F09AAE}"/>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7" name="Shape 1773">
                <a:extLst>
                  <a:ext uri="{FF2B5EF4-FFF2-40B4-BE49-F238E27FC236}">
                    <a16:creationId xmlns:a16="http://schemas.microsoft.com/office/drawing/2014/main" id="{24F284B5-3A45-9FC5-C7F1-5433E7E4CA1E}"/>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8" name="Shape 1774">
                <a:extLst>
                  <a:ext uri="{FF2B5EF4-FFF2-40B4-BE49-F238E27FC236}">
                    <a16:creationId xmlns:a16="http://schemas.microsoft.com/office/drawing/2014/main" id="{E0235818-E2C8-9217-E4CD-6E061A76A1E6}"/>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3" name="Freeform 33">
              <a:extLst>
                <a:ext uri="{FF2B5EF4-FFF2-40B4-BE49-F238E27FC236}">
                  <a16:creationId xmlns:a16="http://schemas.microsoft.com/office/drawing/2014/main" id="{4F7DFF07-893C-88D8-4646-E250FEE83C76}"/>
                </a:ext>
              </a:extLst>
            </p:cNvPr>
            <p:cNvSpPr>
              <a:spLocks noChangeArrowheads="1"/>
            </p:cNvSpPr>
            <p:nvPr/>
          </p:nvSpPr>
          <p:spPr bwMode="auto">
            <a:xfrm>
              <a:off x="10201876" y="420723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4" name="Bogen 43">
              <a:extLst>
                <a:ext uri="{FF2B5EF4-FFF2-40B4-BE49-F238E27FC236}">
                  <a16:creationId xmlns:a16="http://schemas.microsoft.com/office/drawing/2014/main" id="{C4285582-E2AD-25AD-D267-80B9F9A4CEEA}"/>
                </a:ext>
              </a:extLst>
            </p:cNvPr>
            <p:cNvSpPr/>
            <p:nvPr/>
          </p:nvSpPr>
          <p:spPr>
            <a:xfrm rot="7946366">
              <a:off x="9120663" y="2730892"/>
              <a:ext cx="2106550" cy="1295798"/>
            </a:xfrm>
            <a:prstGeom prst="arc">
              <a:avLst>
                <a:gd name="adj1" fmla="val 16423483"/>
                <a:gd name="adj2" fmla="val 20974240"/>
              </a:avLst>
            </a:prstGeom>
            <a:ln w="38100">
              <a:solidFill>
                <a:srgbClr val="00AD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BCCC9865-6F19-0CE6-B1CE-EFC37422CD48}"/>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46" name="Textfeld 45">
              <a:extLst>
                <a:ext uri="{FF2B5EF4-FFF2-40B4-BE49-F238E27FC236}">
                  <a16:creationId xmlns:a16="http://schemas.microsoft.com/office/drawing/2014/main" id="{202AEC1E-26D2-DF07-08B4-62252DAF37EA}"/>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47" name="Textfeld 46">
              <a:extLst>
                <a:ext uri="{FF2B5EF4-FFF2-40B4-BE49-F238E27FC236}">
                  <a16:creationId xmlns:a16="http://schemas.microsoft.com/office/drawing/2014/main" id="{5192BDF4-DEB1-D69A-8B09-6EEFAEA680C2}"/>
                </a:ext>
              </a:extLst>
            </p:cNvPr>
            <p:cNvSpPr txBox="1"/>
            <p:nvPr/>
          </p:nvSpPr>
          <p:spPr>
            <a:xfrm>
              <a:off x="9361415" y="4069563"/>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48" name="Gerader Verbinder 120">
              <a:extLst>
                <a:ext uri="{FF2B5EF4-FFF2-40B4-BE49-F238E27FC236}">
                  <a16:creationId xmlns:a16="http://schemas.microsoft.com/office/drawing/2014/main" id="{445FF4FD-6E42-D342-C69C-DC33BB850640}"/>
                </a:ext>
              </a:extLst>
            </p:cNvPr>
            <p:cNvCxnSpPr>
              <a:cxnSpLocks/>
              <a:stCxn id="45" idx="1"/>
              <a:endCxn id="46" idx="3"/>
            </p:cNvCxnSpPr>
            <p:nvPr/>
          </p:nvCxnSpPr>
          <p:spPr>
            <a:xfrm flipH="1" flipV="1">
              <a:off x="9722976" y="3601938"/>
              <a:ext cx="796386" cy="64718"/>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r Verbinder 121">
              <a:extLst>
                <a:ext uri="{FF2B5EF4-FFF2-40B4-BE49-F238E27FC236}">
                  <a16:creationId xmlns:a16="http://schemas.microsoft.com/office/drawing/2014/main" id="{7C4EE4F0-2C95-EC18-FD06-66B0B7763C7B}"/>
                </a:ext>
              </a:extLst>
            </p:cNvPr>
            <p:cNvCxnSpPr>
              <a:cxnSpLocks/>
              <a:stCxn id="46" idx="2"/>
              <a:endCxn id="47" idx="0"/>
            </p:cNvCxnSpPr>
            <p:nvPr/>
          </p:nvCxnSpPr>
          <p:spPr>
            <a:xfrm flipH="1">
              <a:off x="9499936" y="3786604"/>
              <a:ext cx="84519" cy="282959"/>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1E56D605-05AF-4668-7AD0-99310BDD9E40}"/>
              </a:ext>
            </a:extLst>
          </p:cNvPr>
          <p:cNvSpPr txBox="1"/>
          <p:nvPr/>
        </p:nvSpPr>
        <p:spPr>
          <a:xfrm>
            <a:off x="834501" y="2268224"/>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Wer hat die bewegte Lieferung</a:t>
            </a:r>
            <a:r>
              <a:rPr lang="en-US" sz="3200" b="1" dirty="0">
                <a:solidFill>
                  <a:srgbClr val="004359"/>
                </a:solidFill>
                <a:latin typeface="Calibri" panose="020F0502020204030204" pitchFamily="34" charset="0"/>
                <a:ea typeface="Lato" charset="0"/>
                <a:cs typeface="Calibri" panose="020F0502020204030204" pitchFamily="34" charset="0"/>
              </a:rPr>
              <a:t>?</a:t>
            </a:r>
          </a:p>
        </p:txBody>
      </p:sp>
      <p:sp>
        <p:nvSpPr>
          <p:cNvPr id="2" name="Rechteck 1">
            <a:extLst>
              <a:ext uri="{FF2B5EF4-FFF2-40B4-BE49-F238E27FC236}">
                <a16:creationId xmlns:a16="http://schemas.microsoft.com/office/drawing/2014/main" id="{BD633CFE-8072-ECEA-0618-A22A55D3EBB3}"/>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D2E1C85E-D7C0-26C4-D7E8-9359051A914D}"/>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18</a:t>
            </a:fld>
            <a:endParaRPr lang="de-DE" sz="1400">
              <a:solidFill>
                <a:schemeClr val="bg1"/>
              </a:solidFill>
            </a:endParaRPr>
          </a:p>
        </p:txBody>
      </p:sp>
      <p:sp>
        <p:nvSpPr>
          <p:cNvPr id="12" name="Rechteck 11">
            <a:extLst>
              <a:ext uri="{FF2B5EF4-FFF2-40B4-BE49-F238E27FC236}">
                <a16:creationId xmlns:a16="http://schemas.microsoft.com/office/drawing/2014/main" id="{881F2FEC-E177-D66F-1325-B35EDEBD7D0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1D8CFC17-8D47-E61A-5719-B4D8C3CDF4AE}"/>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6636F9B7-9572-F8FA-3B1A-36585E8C495E}"/>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F0B7A67F-F84E-1FC4-0B9C-B28F29983F73}"/>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CB68ED01-BF13-54B2-259D-15DA7903506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CDDE6579-4FD7-5E85-1C9D-BA6483EFF09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6E964A8A-EE50-9749-836B-A3E266A9FE91}"/>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25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CE5F4-9944-BDD9-7779-719159842F48}"/>
            </a:ext>
          </a:extLst>
        </p:cNvPr>
        <p:cNvGrpSpPr/>
        <p:nvPr/>
      </p:nvGrpSpPr>
      <p:grpSpPr>
        <a:xfrm>
          <a:off x="0" y="0"/>
          <a:ext cx="0" cy="0"/>
          <a:chOff x="0" y="0"/>
          <a:chExt cx="0" cy="0"/>
        </a:xfrm>
      </p:grpSpPr>
      <p:sp>
        <p:nvSpPr>
          <p:cNvPr id="34" name="Bogen 33">
            <a:extLst>
              <a:ext uri="{FF2B5EF4-FFF2-40B4-BE49-F238E27FC236}">
                <a16:creationId xmlns:a16="http://schemas.microsoft.com/office/drawing/2014/main" id="{07B117DD-6429-7FD8-316E-C9CE5EF3A5B4}"/>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Freeform 2">
            <a:extLst>
              <a:ext uri="{FF2B5EF4-FFF2-40B4-BE49-F238E27FC236}">
                <a16:creationId xmlns:a16="http://schemas.microsoft.com/office/drawing/2014/main" id="{CE70C70B-95DD-8D3C-00DB-891044D00C69}"/>
              </a:ext>
            </a:extLst>
          </p:cNvPr>
          <p:cNvSpPr>
            <a:spLocks noChangeArrowheads="1"/>
          </p:cNvSpPr>
          <p:nvPr/>
        </p:nvSpPr>
        <p:spPr bwMode="auto">
          <a:xfrm>
            <a:off x="9386603" y="3504525"/>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Freeform 2">
            <a:extLst>
              <a:ext uri="{FF2B5EF4-FFF2-40B4-BE49-F238E27FC236}">
                <a16:creationId xmlns:a16="http://schemas.microsoft.com/office/drawing/2014/main" id="{D107909E-DBFA-7644-B8F0-6E70BFF141FC}"/>
              </a:ext>
            </a:extLst>
          </p:cNvPr>
          <p:cNvSpPr>
            <a:spLocks noChangeArrowheads="1"/>
          </p:cNvSpPr>
          <p:nvPr/>
        </p:nvSpPr>
        <p:spPr bwMode="auto">
          <a:xfrm>
            <a:off x="8449493" y="4802684"/>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7" name="7 CuadroTexto">
            <a:extLst>
              <a:ext uri="{FF2B5EF4-FFF2-40B4-BE49-F238E27FC236}">
                <a16:creationId xmlns:a16="http://schemas.microsoft.com/office/drawing/2014/main" id="{856CFFE3-D459-5E22-8C10-646C5A809D8E}"/>
              </a:ext>
            </a:extLst>
          </p:cNvPr>
          <p:cNvSpPr txBox="1"/>
          <p:nvPr/>
        </p:nvSpPr>
        <p:spPr>
          <a:xfrm>
            <a:off x="1440298" y="2851458"/>
            <a:ext cx="5764954" cy="3288593"/>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 3  Abs. 6 Satz 1 UStG ist der Ort der bewegten Lieferung, dort wo die Lieferung beginnt: Polen</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Die Lieferung ist somit in Polen steuerbar</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müsste sich in Polen steuerlich registrieren lassen</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als innergemeinschaftliche Lieferung steuerfrei (analog § 4 Nr. 1b UStG)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Rechnung mit polnischer </a:t>
            </a:r>
            <a:r>
              <a:rPr lang="de-DE" sz="1400" dirty="0" err="1">
                <a:latin typeface="Calibri" panose="020F0502020204030204" pitchFamily="34" charset="0"/>
                <a:ea typeface="Lato" charset="0"/>
                <a:cs typeface="Calibri" panose="020F0502020204030204" pitchFamily="34" charset="0"/>
              </a:rPr>
              <a:t>USt</a:t>
            </a:r>
            <a:r>
              <a:rPr lang="de-DE" sz="1400" dirty="0">
                <a:latin typeface="Calibri" panose="020F0502020204030204" pitchFamily="34" charset="0"/>
                <a:ea typeface="Lato" charset="0"/>
                <a:cs typeface="Calibri" panose="020F0502020204030204" pitchFamily="34" charset="0"/>
              </a:rPr>
              <a:t>-ID und Verweis auf </a:t>
            </a:r>
            <a:r>
              <a:rPr lang="de-DE" sz="1400" dirty="0" err="1">
                <a:latin typeface="Calibri" panose="020F0502020204030204" pitchFamily="34" charset="0"/>
                <a:ea typeface="Lato" charset="0"/>
                <a:cs typeface="Calibri" panose="020F0502020204030204" pitchFamily="34" charset="0"/>
              </a:rPr>
              <a:t>innergem</a:t>
            </a:r>
            <a:r>
              <a:rPr lang="de-DE" sz="1400" dirty="0">
                <a:latin typeface="Calibri" panose="020F0502020204030204" pitchFamily="34" charset="0"/>
                <a:ea typeface="Lato" charset="0"/>
                <a:cs typeface="Calibri" panose="020F0502020204030204" pitchFamily="34" charset="0"/>
              </a:rPr>
              <a:t>. Lieferung netto</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K hat einen innergemeinschaftlichen Erwerb (§ 1a UStG) zu </a:t>
            </a:r>
            <a:br>
              <a:rPr lang="de-DE" sz="1400" dirty="0">
                <a:latin typeface="Calibri" panose="020F0502020204030204" pitchFamily="34" charset="0"/>
                <a:ea typeface="Lato" charset="0"/>
                <a:cs typeface="Calibri" panose="020F0502020204030204" pitchFamily="34" charset="0"/>
              </a:rPr>
            </a:br>
            <a:r>
              <a:rPr lang="de-DE" sz="1400" dirty="0">
                <a:latin typeface="Calibri" panose="020F0502020204030204" pitchFamily="34" charset="0"/>
                <a:ea typeface="Lato" charset="0"/>
                <a:cs typeface="Calibri" panose="020F0502020204030204" pitchFamily="34" charset="0"/>
              </a:rPr>
              <a:t>besteuern (Deutschland)</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K hat Vorsteueranspruch nach § 15 Abs. 1 Nr. 3 UStG</a:t>
            </a:r>
          </a:p>
        </p:txBody>
      </p:sp>
      <p:grpSp>
        <p:nvGrpSpPr>
          <p:cNvPr id="38" name="Gruppieren 37">
            <a:extLst>
              <a:ext uri="{FF2B5EF4-FFF2-40B4-BE49-F238E27FC236}">
                <a16:creationId xmlns:a16="http://schemas.microsoft.com/office/drawing/2014/main" id="{C22688F0-E440-46A9-AD5C-DC0CFE97902A}"/>
              </a:ext>
            </a:extLst>
          </p:cNvPr>
          <p:cNvGrpSpPr/>
          <p:nvPr/>
        </p:nvGrpSpPr>
        <p:grpSpPr>
          <a:xfrm>
            <a:off x="897128" y="2243334"/>
            <a:ext cx="5896074" cy="830997"/>
            <a:chOff x="897128" y="2865148"/>
            <a:chExt cx="5896074" cy="830997"/>
          </a:xfrm>
        </p:grpSpPr>
        <p:sp>
          <p:nvSpPr>
            <p:cNvPr id="39" name="Textfeld 38">
              <a:extLst>
                <a:ext uri="{FF2B5EF4-FFF2-40B4-BE49-F238E27FC236}">
                  <a16:creationId xmlns:a16="http://schemas.microsoft.com/office/drawing/2014/main" id="{EDDA9D1A-DB09-CB56-05A2-3BC8AF3C1597}"/>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2</a:t>
              </a:r>
              <a:endParaRPr lang="de-DE" b="1" dirty="0">
                <a:solidFill>
                  <a:srgbClr val="00ADBC"/>
                </a:solidFill>
                <a:latin typeface="Segoe UI" panose="020B0502040204020203" pitchFamily="34" charset="0"/>
                <a:cs typeface="Segoe UI" panose="020B0502040204020203" pitchFamily="34" charset="0"/>
              </a:endParaRPr>
            </a:p>
          </p:txBody>
        </p:sp>
        <p:sp>
          <p:nvSpPr>
            <p:cNvPr id="40" name="TextBox 206">
              <a:extLst>
                <a:ext uri="{FF2B5EF4-FFF2-40B4-BE49-F238E27FC236}">
                  <a16:creationId xmlns:a16="http://schemas.microsoft.com/office/drawing/2014/main" id="{DDCCC715-A7D5-06CA-A74E-C632A54DC034}"/>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Lieferung von U an K</a:t>
              </a:r>
            </a:p>
          </p:txBody>
        </p:sp>
      </p:grpSp>
      <p:grpSp>
        <p:nvGrpSpPr>
          <p:cNvPr id="41" name="Gruppieren 40">
            <a:extLst>
              <a:ext uri="{FF2B5EF4-FFF2-40B4-BE49-F238E27FC236}">
                <a16:creationId xmlns:a16="http://schemas.microsoft.com/office/drawing/2014/main" id="{CD196743-884B-8B5C-987B-D56A8D8F52C8}"/>
              </a:ext>
            </a:extLst>
          </p:cNvPr>
          <p:cNvGrpSpPr/>
          <p:nvPr/>
        </p:nvGrpSpPr>
        <p:grpSpPr>
          <a:xfrm>
            <a:off x="6486064" y="432907"/>
            <a:ext cx="5705936" cy="5992186"/>
            <a:chOff x="6486064" y="337176"/>
            <a:chExt cx="5705936" cy="5992186"/>
          </a:xfrm>
        </p:grpSpPr>
        <p:grpSp>
          <p:nvGrpSpPr>
            <p:cNvPr id="42" name="Group 201">
              <a:extLst>
                <a:ext uri="{FF2B5EF4-FFF2-40B4-BE49-F238E27FC236}">
                  <a16:creationId xmlns:a16="http://schemas.microsoft.com/office/drawing/2014/main" id="{3E993DE8-660A-201A-4255-5155DC8F294E}"/>
                </a:ext>
              </a:extLst>
            </p:cNvPr>
            <p:cNvGrpSpPr/>
            <p:nvPr/>
          </p:nvGrpSpPr>
          <p:grpSpPr>
            <a:xfrm>
              <a:off x="6486064" y="337176"/>
              <a:ext cx="5705936" cy="5992186"/>
              <a:chOff x="3000375" y="3937003"/>
              <a:chExt cx="7594601" cy="7975599"/>
            </a:xfrm>
            <a:solidFill>
              <a:srgbClr val="D8DEE4"/>
            </a:solidFill>
          </p:grpSpPr>
          <p:sp>
            <p:nvSpPr>
              <p:cNvPr id="50" name="Shape 1676">
                <a:extLst>
                  <a:ext uri="{FF2B5EF4-FFF2-40B4-BE49-F238E27FC236}">
                    <a16:creationId xmlns:a16="http://schemas.microsoft.com/office/drawing/2014/main" id="{485C4679-FFBE-A48B-1B1B-2FD14B2970E3}"/>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77">
                <a:extLst>
                  <a:ext uri="{FF2B5EF4-FFF2-40B4-BE49-F238E27FC236}">
                    <a16:creationId xmlns:a16="http://schemas.microsoft.com/office/drawing/2014/main" id="{01455DDE-41DB-77D3-549D-77A2299CAFEB}"/>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78">
                <a:extLst>
                  <a:ext uri="{FF2B5EF4-FFF2-40B4-BE49-F238E27FC236}">
                    <a16:creationId xmlns:a16="http://schemas.microsoft.com/office/drawing/2014/main" id="{BBF388B5-9BD7-2802-47AA-F7D6660B8EF9}"/>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79">
                <a:extLst>
                  <a:ext uri="{FF2B5EF4-FFF2-40B4-BE49-F238E27FC236}">
                    <a16:creationId xmlns:a16="http://schemas.microsoft.com/office/drawing/2014/main" id="{1A4AACF6-6F48-303D-083F-BCF8247C0777}"/>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80">
                <a:extLst>
                  <a:ext uri="{FF2B5EF4-FFF2-40B4-BE49-F238E27FC236}">
                    <a16:creationId xmlns:a16="http://schemas.microsoft.com/office/drawing/2014/main" id="{A567C72E-A51A-139C-7770-AAC9F7A2F5BE}"/>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81">
                <a:extLst>
                  <a:ext uri="{FF2B5EF4-FFF2-40B4-BE49-F238E27FC236}">
                    <a16:creationId xmlns:a16="http://schemas.microsoft.com/office/drawing/2014/main" id="{D9FCB858-A252-6348-CF84-3E69A7913177}"/>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82">
                <a:extLst>
                  <a:ext uri="{FF2B5EF4-FFF2-40B4-BE49-F238E27FC236}">
                    <a16:creationId xmlns:a16="http://schemas.microsoft.com/office/drawing/2014/main" id="{391BBB1D-EDB8-A6DD-ECDE-7B439DE80046}"/>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83">
                <a:extLst>
                  <a:ext uri="{FF2B5EF4-FFF2-40B4-BE49-F238E27FC236}">
                    <a16:creationId xmlns:a16="http://schemas.microsoft.com/office/drawing/2014/main" id="{ABF85FD6-20EB-472F-6CD4-085B6CA10D2B}"/>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84">
                <a:extLst>
                  <a:ext uri="{FF2B5EF4-FFF2-40B4-BE49-F238E27FC236}">
                    <a16:creationId xmlns:a16="http://schemas.microsoft.com/office/drawing/2014/main" id="{F28980C9-187A-C005-D2A7-6BF163E96DD9}"/>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85">
                <a:extLst>
                  <a:ext uri="{FF2B5EF4-FFF2-40B4-BE49-F238E27FC236}">
                    <a16:creationId xmlns:a16="http://schemas.microsoft.com/office/drawing/2014/main" id="{C39B4582-5113-81B0-3078-AC477FC0A015}"/>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86">
                <a:extLst>
                  <a:ext uri="{FF2B5EF4-FFF2-40B4-BE49-F238E27FC236}">
                    <a16:creationId xmlns:a16="http://schemas.microsoft.com/office/drawing/2014/main" id="{4232B2DB-6631-2169-619B-C8BE184798B4}"/>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87">
                <a:extLst>
                  <a:ext uri="{FF2B5EF4-FFF2-40B4-BE49-F238E27FC236}">
                    <a16:creationId xmlns:a16="http://schemas.microsoft.com/office/drawing/2014/main" id="{25A04D07-7F96-2A3F-D0E3-99D25E08ADF1}"/>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88">
                <a:extLst>
                  <a:ext uri="{FF2B5EF4-FFF2-40B4-BE49-F238E27FC236}">
                    <a16:creationId xmlns:a16="http://schemas.microsoft.com/office/drawing/2014/main" id="{17B13EC4-82CE-BD14-AD3A-56C36009E34F}"/>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689">
                <a:extLst>
                  <a:ext uri="{FF2B5EF4-FFF2-40B4-BE49-F238E27FC236}">
                    <a16:creationId xmlns:a16="http://schemas.microsoft.com/office/drawing/2014/main" id="{179B7B55-77D7-4A48-9FCD-117B8D702120}"/>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690">
                <a:extLst>
                  <a:ext uri="{FF2B5EF4-FFF2-40B4-BE49-F238E27FC236}">
                    <a16:creationId xmlns:a16="http://schemas.microsoft.com/office/drawing/2014/main" id="{DF04CABE-2F0B-AC2B-A537-D57D776A5405}"/>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691">
                <a:extLst>
                  <a:ext uri="{FF2B5EF4-FFF2-40B4-BE49-F238E27FC236}">
                    <a16:creationId xmlns:a16="http://schemas.microsoft.com/office/drawing/2014/main" id="{20D98E14-E509-8AD3-446E-C12A1FF3332A}"/>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692">
                <a:extLst>
                  <a:ext uri="{FF2B5EF4-FFF2-40B4-BE49-F238E27FC236}">
                    <a16:creationId xmlns:a16="http://schemas.microsoft.com/office/drawing/2014/main" id="{B92E2100-52A1-8033-F339-5705304BB0D5}"/>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693">
                <a:extLst>
                  <a:ext uri="{FF2B5EF4-FFF2-40B4-BE49-F238E27FC236}">
                    <a16:creationId xmlns:a16="http://schemas.microsoft.com/office/drawing/2014/main" id="{C770F2E0-1C55-1D84-D726-31D5117F5A28}"/>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694">
                <a:extLst>
                  <a:ext uri="{FF2B5EF4-FFF2-40B4-BE49-F238E27FC236}">
                    <a16:creationId xmlns:a16="http://schemas.microsoft.com/office/drawing/2014/main" id="{843F81F8-422B-8FF6-5DBA-D1F0178F5B2E}"/>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695">
                <a:extLst>
                  <a:ext uri="{FF2B5EF4-FFF2-40B4-BE49-F238E27FC236}">
                    <a16:creationId xmlns:a16="http://schemas.microsoft.com/office/drawing/2014/main" id="{EF0BB1CF-82A0-B57D-0ACF-B0EE430F9BDB}"/>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696">
                <a:extLst>
                  <a:ext uri="{FF2B5EF4-FFF2-40B4-BE49-F238E27FC236}">
                    <a16:creationId xmlns:a16="http://schemas.microsoft.com/office/drawing/2014/main" id="{8B76B48E-DADF-3047-F919-A370C996C1C7}"/>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697">
                <a:extLst>
                  <a:ext uri="{FF2B5EF4-FFF2-40B4-BE49-F238E27FC236}">
                    <a16:creationId xmlns:a16="http://schemas.microsoft.com/office/drawing/2014/main" id="{462B89A5-8DAD-C813-01E6-222ADC361715}"/>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698">
                <a:extLst>
                  <a:ext uri="{FF2B5EF4-FFF2-40B4-BE49-F238E27FC236}">
                    <a16:creationId xmlns:a16="http://schemas.microsoft.com/office/drawing/2014/main" id="{4D84BCE8-8717-C15D-F380-32BE5289EC35}"/>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699">
                <a:extLst>
                  <a:ext uri="{FF2B5EF4-FFF2-40B4-BE49-F238E27FC236}">
                    <a16:creationId xmlns:a16="http://schemas.microsoft.com/office/drawing/2014/main" id="{F1E51C00-E00C-2573-7422-C9AB491B5EC7}"/>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00">
                <a:extLst>
                  <a:ext uri="{FF2B5EF4-FFF2-40B4-BE49-F238E27FC236}">
                    <a16:creationId xmlns:a16="http://schemas.microsoft.com/office/drawing/2014/main" id="{D1A65475-9B14-4767-3670-FE8395D78161}"/>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01">
                <a:extLst>
                  <a:ext uri="{FF2B5EF4-FFF2-40B4-BE49-F238E27FC236}">
                    <a16:creationId xmlns:a16="http://schemas.microsoft.com/office/drawing/2014/main" id="{7AE001FF-91AE-CEDC-FFDC-F6AF9A5BFBBC}"/>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6" name="Shape 1702">
                <a:extLst>
                  <a:ext uri="{FF2B5EF4-FFF2-40B4-BE49-F238E27FC236}">
                    <a16:creationId xmlns:a16="http://schemas.microsoft.com/office/drawing/2014/main" id="{E73EC6D0-4827-07AF-E4B5-23767329496F}"/>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03">
                <a:extLst>
                  <a:ext uri="{FF2B5EF4-FFF2-40B4-BE49-F238E27FC236}">
                    <a16:creationId xmlns:a16="http://schemas.microsoft.com/office/drawing/2014/main" id="{7AB26034-4D49-EF08-98A5-558F972B033C}"/>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04">
                <a:extLst>
                  <a:ext uri="{FF2B5EF4-FFF2-40B4-BE49-F238E27FC236}">
                    <a16:creationId xmlns:a16="http://schemas.microsoft.com/office/drawing/2014/main" id="{31A110FC-68D7-726D-138A-6BA67117149D}"/>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05">
                <a:extLst>
                  <a:ext uri="{FF2B5EF4-FFF2-40B4-BE49-F238E27FC236}">
                    <a16:creationId xmlns:a16="http://schemas.microsoft.com/office/drawing/2014/main" id="{93D30277-B19F-0E01-8EFA-15660E81E5B7}"/>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06">
                <a:extLst>
                  <a:ext uri="{FF2B5EF4-FFF2-40B4-BE49-F238E27FC236}">
                    <a16:creationId xmlns:a16="http://schemas.microsoft.com/office/drawing/2014/main" id="{19CC2EF8-5302-3502-DC6D-D0AEFCD4A8EC}"/>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07">
                <a:extLst>
                  <a:ext uri="{FF2B5EF4-FFF2-40B4-BE49-F238E27FC236}">
                    <a16:creationId xmlns:a16="http://schemas.microsoft.com/office/drawing/2014/main" id="{945D0DCF-77A3-95E1-7579-BAC074883FE3}"/>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08">
                <a:extLst>
                  <a:ext uri="{FF2B5EF4-FFF2-40B4-BE49-F238E27FC236}">
                    <a16:creationId xmlns:a16="http://schemas.microsoft.com/office/drawing/2014/main" id="{4E606051-6D4C-3FEE-6EE0-2359B3E86E29}"/>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09">
                <a:extLst>
                  <a:ext uri="{FF2B5EF4-FFF2-40B4-BE49-F238E27FC236}">
                    <a16:creationId xmlns:a16="http://schemas.microsoft.com/office/drawing/2014/main" id="{D9B38E47-126E-1374-29E3-C43761BE9897}"/>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10">
                <a:extLst>
                  <a:ext uri="{FF2B5EF4-FFF2-40B4-BE49-F238E27FC236}">
                    <a16:creationId xmlns:a16="http://schemas.microsoft.com/office/drawing/2014/main" id="{6C4FD2C0-DCF0-F9BB-EE1A-3FE5CCF693C7}"/>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11">
                <a:extLst>
                  <a:ext uri="{FF2B5EF4-FFF2-40B4-BE49-F238E27FC236}">
                    <a16:creationId xmlns:a16="http://schemas.microsoft.com/office/drawing/2014/main" id="{1209175F-8297-D541-6616-42D11106A6F8}"/>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12">
                <a:extLst>
                  <a:ext uri="{FF2B5EF4-FFF2-40B4-BE49-F238E27FC236}">
                    <a16:creationId xmlns:a16="http://schemas.microsoft.com/office/drawing/2014/main" id="{11AAE4CB-C1DD-3200-80FF-84253FC6A739}"/>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87" name="Shape 1713">
                <a:extLst>
                  <a:ext uri="{FF2B5EF4-FFF2-40B4-BE49-F238E27FC236}">
                    <a16:creationId xmlns:a16="http://schemas.microsoft.com/office/drawing/2014/main" id="{D63B1C0B-5F7B-4681-C47F-69C76F25849F}"/>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14">
                <a:extLst>
                  <a:ext uri="{FF2B5EF4-FFF2-40B4-BE49-F238E27FC236}">
                    <a16:creationId xmlns:a16="http://schemas.microsoft.com/office/drawing/2014/main" id="{962A43AB-54D9-35BA-E910-B5CEF57A4FE7}"/>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15">
                <a:extLst>
                  <a:ext uri="{FF2B5EF4-FFF2-40B4-BE49-F238E27FC236}">
                    <a16:creationId xmlns:a16="http://schemas.microsoft.com/office/drawing/2014/main" id="{3F8B054E-333D-092F-D688-45EDC8249A4C}"/>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16">
                <a:extLst>
                  <a:ext uri="{FF2B5EF4-FFF2-40B4-BE49-F238E27FC236}">
                    <a16:creationId xmlns:a16="http://schemas.microsoft.com/office/drawing/2014/main" id="{A70351C3-299E-6407-A544-9B4867990A60}"/>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17">
                <a:extLst>
                  <a:ext uri="{FF2B5EF4-FFF2-40B4-BE49-F238E27FC236}">
                    <a16:creationId xmlns:a16="http://schemas.microsoft.com/office/drawing/2014/main" id="{6CABB37B-D941-577C-50EE-E799212496A0}"/>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2" name="Shape 1718">
                <a:extLst>
                  <a:ext uri="{FF2B5EF4-FFF2-40B4-BE49-F238E27FC236}">
                    <a16:creationId xmlns:a16="http://schemas.microsoft.com/office/drawing/2014/main" id="{3FDA3E96-EB9A-2CF4-CA68-F579628709E7}"/>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3" name="Shape 1719">
                <a:extLst>
                  <a:ext uri="{FF2B5EF4-FFF2-40B4-BE49-F238E27FC236}">
                    <a16:creationId xmlns:a16="http://schemas.microsoft.com/office/drawing/2014/main" id="{4051F558-9335-7940-267B-1C46D4B51C78}"/>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20">
                <a:extLst>
                  <a:ext uri="{FF2B5EF4-FFF2-40B4-BE49-F238E27FC236}">
                    <a16:creationId xmlns:a16="http://schemas.microsoft.com/office/drawing/2014/main" id="{CB8C35F5-3352-E399-A84A-8B5E46C502F2}"/>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21">
                <a:extLst>
                  <a:ext uri="{FF2B5EF4-FFF2-40B4-BE49-F238E27FC236}">
                    <a16:creationId xmlns:a16="http://schemas.microsoft.com/office/drawing/2014/main" id="{C5A8F29B-825C-5549-6860-719A6EDCD21F}"/>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22">
                <a:extLst>
                  <a:ext uri="{FF2B5EF4-FFF2-40B4-BE49-F238E27FC236}">
                    <a16:creationId xmlns:a16="http://schemas.microsoft.com/office/drawing/2014/main" id="{335F7DCD-0CF0-07FD-442F-8480AC21CA61}"/>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23">
                <a:extLst>
                  <a:ext uri="{FF2B5EF4-FFF2-40B4-BE49-F238E27FC236}">
                    <a16:creationId xmlns:a16="http://schemas.microsoft.com/office/drawing/2014/main" id="{B1E9EA3A-2FEA-BA80-2A15-34D9FC489676}"/>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24">
                <a:extLst>
                  <a:ext uri="{FF2B5EF4-FFF2-40B4-BE49-F238E27FC236}">
                    <a16:creationId xmlns:a16="http://schemas.microsoft.com/office/drawing/2014/main" id="{78539BF4-1FC4-E5F6-B024-4AAECA9A0665}"/>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25">
                <a:extLst>
                  <a:ext uri="{FF2B5EF4-FFF2-40B4-BE49-F238E27FC236}">
                    <a16:creationId xmlns:a16="http://schemas.microsoft.com/office/drawing/2014/main" id="{08F3D991-A8AC-0DD8-8FAB-5225A268645D}"/>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26">
                <a:extLst>
                  <a:ext uri="{FF2B5EF4-FFF2-40B4-BE49-F238E27FC236}">
                    <a16:creationId xmlns:a16="http://schemas.microsoft.com/office/drawing/2014/main" id="{58B423DC-A02E-F849-CD16-85B2D05689AF}"/>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27">
                <a:extLst>
                  <a:ext uri="{FF2B5EF4-FFF2-40B4-BE49-F238E27FC236}">
                    <a16:creationId xmlns:a16="http://schemas.microsoft.com/office/drawing/2014/main" id="{978EE92E-A778-CEB6-3A4E-0694133B410B}"/>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28">
                <a:extLst>
                  <a:ext uri="{FF2B5EF4-FFF2-40B4-BE49-F238E27FC236}">
                    <a16:creationId xmlns:a16="http://schemas.microsoft.com/office/drawing/2014/main" id="{971C7744-A6E6-96B7-1E7D-A9235135415C}"/>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3" name="Shape 1729">
                <a:extLst>
                  <a:ext uri="{FF2B5EF4-FFF2-40B4-BE49-F238E27FC236}">
                    <a16:creationId xmlns:a16="http://schemas.microsoft.com/office/drawing/2014/main" id="{930D9E31-B1E4-DA51-C62E-E82A6AA4FE18}"/>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4" name="Shape 1730">
                <a:extLst>
                  <a:ext uri="{FF2B5EF4-FFF2-40B4-BE49-F238E27FC236}">
                    <a16:creationId xmlns:a16="http://schemas.microsoft.com/office/drawing/2014/main" id="{FB704567-3C57-F9EC-14B7-015EBA7F4A02}"/>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31">
                <a:extLst>
                  <a:ext uri="{FF2B5EF4-FFF2-40B4-BE49-F238E27FC236}">
                    <a16:creationId xmlns:a16="http://schemas.microsoft.com/office/drawing/2014/main" id="{354915D9-ECE5-46BD-C79C-F97181840F23}"/>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32">
                <a:extLst>
                  <a:ext uri="{FF2B5EF4-FFF2-40B4-BE49-F238E27FC236}">
                    <a16:creationId xmlns:a16="http://schemas.microsoft.com/office/drawing/2014/main" id="{4DAB0546-9FB9-D50A-7BE0-89F6C44A7E4A}"/>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33">
                <a:extLst>
                  <a:ext uri="{FF2B5EF4-FFF2-40B4-BE49-F238E27FC236}">
                    <a16:creationId xmlns:a16="http://schemas.microsoft.com/office/drawing/2014/main" id="{CB24385F-63B2-3AA5-C0DE-D387FE7E7198}"/>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34">
                <a:extLst>
                  <a:ext uri="{FF2B5EF4-FFF2-40B4-BE49-F238E27FC236}">
                    <a16:creationId xmlns:a16="http://schemas.microsoft.com/office/drawing/2014/main" id="{4BB82C40-CD74-9668-03A5-5DB2EC15895F}"/>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35">
                <a:extLst>
                  <a:ext uri="{FF2B5EF4-FFF2-40B4-BE49-F238E27FC236}">
                    <a16:creationId xmlns:a16="http://schemas.microsoft.com/office/drawing/2014/main" id="{B0730056-342B-53AF-67E1-6026E91CC4C5}"/>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36">
                <a:extLst>
                  <a:ext uri="{FF2B5EF4-FFF2-40B4-BE49-F238E27FC236}">
                    <a16:creationId xmlns:a16="http://schemas.microsoft.com/office/drawing/2014/main" id="{13CC5FCD-9724-05DF-14F6-37281C3D48FD}"/>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37">
                <a:extLst>
                  <a:ext uri="{FF2B5EF4-FFF2-40B4-BE49-F238E27FC236}">
                    <a16:creationId xmlns:a16="http://schemas.microsoft.com/office/drawing/2014/main" id="{B1ADBADA-B08F-BB86-CCF9-240557BFA550}"/>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38">
                <a:extLst>
                  <a:ext uri="{FF2B5EF4-FFF2-40B4-BE49-F238E27FC236}">
                    <a16:creationId xmlns:a16="http://schemas.microsoft.com/office/drawing/2014/main" id="{5387A8E9-E660-CEB8-CBF8-40BC08D7D014}"/>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39">
                <a:extLst>
                  <a:ext uri="{FF2B5EF4-FFF2-40B4-BE49-F238E27FC236}">
                    <a16:creationId xmlns:a16="http://schemas.microsoft.com/office/drawing/2014/main" id="{E2C50324-424D-A65F-22C9-1582CDBD95DD}"/>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40">
                <a:extLst>
                  <a:ext uri="{FF2B5EF4-FFF2-40B4-BE49-F238E27FC236}">
                    <a16:creationId xmlns:a16="http://schemas.microsoft.com/office/drawing/2014/main" id="{C564710A-AD61-6DE9-E876-01D66E5B27A0}"/>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41">
                <a:extLst>
                  <a:ext uri="{FF2B5EF4-FFF2-40B4-BE49-F238E27FC236}">
                    <a16:creationId xmlns:a16="http://schemas.microsoft.com/office/drawing/2014/main" id="{4C813D6F-0693-3974-486F-7A132C0BFCB6}"/>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42">
                <a:extLst>
                  <a:ext uri="{FF2B5EF4-FFF2-40B4-BE49-F238E27FC236}">
                    <a16:creationId xmlns:a16="http://schemas.microsoft.com/office/drawing/2014/main" id="{E41D7D47-640D-6D35-4442-A64D5CF0445C}"/>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43">
                <a:extLst>
                  <a:ext uri="{FF2B5EF4-FFF2-40B4-BE49-F238E27FC236}">
                    <a16:creationId xmlns:a16="http://schemas.microsoft.com/office/drawing/2014/main" id="{AD30AF04-0B66-7C65-5561-CE4B19CA8E65}"/>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44">
                <a:extLst>
                  <a:ext uri="{FF2B5EF4-FFF2-40B4-BE49-F238E27FC236}">
                    <a16:creationId xmlns:a16="http://schemas.microsoft.com/office/drawing/2014/main" id="{85DA2B67-8D32-12AF-94A6-FA9A058F21A5}"/>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5">
                <a:extLst>
                  <a:ext uri="{FF2B5EF4-FFF2-40B4-BE49-F238E27FC236}">
                    <a16:creationId xmlns:a16="http://schemas.microsoft.com/office/drawing/2014/main" id="{2B8E7D2B-C0BC-AF25-3F2E-1ECA9497EE09}"/>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6">
                <a:extLst>
                  <a:ext uri="{FF2B5EF4-FFF2-40B4-BE49-F238E27FC236}">
                    <a16:creationId xmlns:a16="http://schemas.microsoft.com/office/drawing/2014/main" id="{79AAE6B4-C93F-B3D6-F302-7200790A53D1}"/>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7">
                <a:extLst>
                  <a:ext uri="{FF2B5EF4-FFF2-40B4-BE49-F238E27FC236}">
                    <a16:creationId xmlns:a16="http://schemas.microsoft.com/office/drawing/2014/main" id="{82050EFB-2760-C00B-2F54-2E10E2DEBDEB}"/>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8">
                <a:extLst>
                  <a:ext uri="{FF2B5EF4-FFF2-40B4-BE49-F238E27FC236}">
                    <a16:creationId xmlns:a16="http://schemas.microsoft.com/office/drawing/2014/main" id="{52E295B2-87CF-0AC9-ED10-7F32A6E9143F}"/>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9">
                <a:extLst>
                  <a:ext uri="{FF2B5EF4-FFF2-40B4-BE49-F238E27FC236}">
                    <a16:creationId xmlns:a16="http://schemas.microsoft.com/office/drawing/2014/main" id="{64F66EA8-0632-8F1A-7C89-56DA17F91E2C}"/>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50">
                <a:extLst>
                  <a:ext uri="{FF2B5EF4-FFF2-40B4-BE49-F238E27FC236}">
                    <a16:creationId xmlns:a16="http://schemas.microsoft.com/office/drawing/2014/main" id="{7330586B-54A1-45AE-7370-0BE012DA46C6}"/>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51">
                <a:extLst>
                  <a:ext uri="{FF2B5EF4-FFF2-40B4-BE49-F238E27FC236}">
                    <a16:creationId xmlns:a16="http://schemas.microsoft.com/office/drawing/2014/main" id="{7ED21971-3C2E-A7FB-678F-4F4B2E75CAAC}"/>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52">
                <a:extLst>
                  <a:ext uri="{FF2B5EF4-FFF2-40B4-BE49-F238E27FC236}">
                    <a16:creationId xmlns:a16="http://schemas.microsoft.com/office/drawing/2014/main" id="{5127950B-EFE7-9441-1C8E-06D340D83BAD}"/>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3">
                <a:extLst>
                  <a:ext uri="{FF2B5EF4-FFF2-40B4-BE49-F238E27FC236}">
                    <a16:creationId xmlns:a16="http://schemas.microsoft.com/office/drawing/2014/main" id="{B6EABE7F-B858-5CFA-92CE-695EC116A254}"/>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54">
                <a:extLst>
                  <a:ext uri="{FF2B5EF4-FFF2-40B4-BE49-F238E27FC236}">
                    <a16:creationId xmlns:a16="http://schemas.microsoft.com/office/drawing/2014/main" id="{834E0A85-6651-E8E7-68A2-3DCECE2348A7}"/>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55">
                <a:extLst>
                  <a:ext uri="{FF2B5EF4-FFF2-40B4-BE49-F238E27FC236}">
                    <a16:creationId xmlns:a16="http://schemas.microsoft.com/office/drawing/2014/main" id="{BBF20991-8739-DE49-1B62-AAA1D4B1A147}"/>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56">
                <a:extLst>
                  <a:ext uri="{FF2B5EF4-FFF2-40B4-BE49-F238E27FC236}">
                    <a16:creationId xmlns:a16="http://schemas.microsoft.com/office/drawing/2014/main" id="{F96ACD8D-83B0-27EB-2759-74197B975F41}"/>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57">
                <a:extLst>
                  <a:ext uri="{FF2B5EF4-FFF2-40B4-BE49-F238E27FC236}">
                    <a16:creationId xmlns:a16="http://schemas.microsoft.com/office/drawing/2014/main" id="{554B2457-3DBC-A837-67AF-41402F82B93F}"/>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58">
                <a:extLst>
                  <a:ext uri="{FF2B5EF4-FFF2-40B4-BE49-F238E27FC236}">
                    <a16:creationId xmlns:a16="http://schemas.microsoft.com/office/drawing/2014/main" id="{472F6512-F9C9-769B-2AE7-3B26670F2B01}"/>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59">
                <a:extLst>
                  <a:ext uri="{FF2B5EF4-FFF2-40B4-BE49-F238E27FC236}">
                    <a16:creationId xmlns:a16="http://schemas.microsoft.com/office/drawing/2014/main" id="{4402A80B-8B0C-D646-B750-967F5C4B5421}"/>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60">
                <a:extLst>
                  <a:ext uri="{FF2B5EF4-FFF2-40B4-BE49-F238E27FC236}">
                    <a16:creationId xmlns:a16="http://schemas.microsoft.com/office/drawing/2014/main" id="{B73B0C64-24A9-0D38-507F-472F73CBEDFA}"/>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5" name="Shape 1761">
                <a:extLst>
                  <a:ext uri="{FF2B5EF4-FFF2-40B4-BE49-F238E27FC236}">
                    <a16:creationId xmlns:a16="http://schemas.microsoft.com/office/drawing/2014/main" id="{451ED8B1-78D9-6C92-E553-4B6A0E475012}"/>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6" name="Shape 1762">
                <a:extLst>
                  <a:ext uri="{FF2B5EF4-FFF2-40B4-BE49-F238E27FC236}">
                    <a16:creationId xmlns:a16="http://schemas.microsoft.com/office/drawing/2014/main" id="{4D05E364-AF75-E6BF-8B3D-A970CE899670}"/>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63">
                <a:extLst>
                  <a:ext uri="{FF2B5EF4-FFF2-40B4-BE49-F238E27FC236}">
                    <a16:creationId xmlns:a16="http://schemas.microsoft.com/office/drawing/2014/main" id="{EFD0AF62-1D25-D994-6E96-8C44944E9112}"/>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38" name="Shape 1764">
                <a:extLst>
                  <a:ext uri="{FF2B5EF4-FFF2-40B4-BE49-F238E27FC236}">
                    <a16:creationId xmlns:a16="http://schemas.microsoft.com/office/drawing/2014/main" id="{FDD61C1F-EDA8-4292-0B17-BEF883DE5A9D}"/>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9" name="Shape 1765">
                <a:extLst>
                  <a:ext uri="{FF2B5EF4-FFF2-40B4-BE49-F238E27FC236}">
                    <a16:creationId xmlns:a16="http://schemas.microsoft.com/office/drawing/2014/main" id="{20B3DF97-341F-2082-4B88-0DDD534B5461}"/>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0" name="Shape 1766">
                <a:extLst>
                  <a:ext uri="{FF2B5EF4-FFF2-40B4-BE49-F238E27FC236}">
                    <a16:creationId xmlns:a16="http://schemas.microsoft.com/office/drawing/2014/main" id="{6709A83B-53A1-F999-8AB9-BCAFD8F032F8}"/>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1" name="Shape 1767">
                <a:extLst>
                  <a:ext uri="{FF2B5EF4-FFF2-40B4-BE49-F238E27FC236}">
                    <a16:creationId xmlns:a16="http://schemas.microsoft.com/office/drawing/2014/main" id="{729AD029-D027-FBE9-B45B-1576A7FDF381}"/>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2" name="Shape 1768">
                <a:extLst>
                  <a:ext uri="{FF2B5EF4-FFF2-40B4-BE49-F238E27FC236}">
                    <a16:creationId xmlns:a16="http://schemas.microsoft.com/office/drawing/2014/main" id="{27620603-26E8-FE73-2D69-ED661F0BAD4A}"/>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3" name="Shape 1769">
                <a:extLst>
                  <a:ext uri="{FF2B5EF4-FFF2-40B4-BE49-F238E27FC236}">
                    <a16:creationId xmlns:a16="http://schemas.microsoft.com/office/drawing/2014/main" id="{1B1E3A05-7AA1-4432-478C-83941DA2BAB3}"/>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4" name="Shape 1770">
                <a:extLst>
                  <a:ext uri="{FF2B5EF4-FFF2-40B4-BE49-F238E27FC236}">
                    <a16:creationId xmlns:a16="http://schemas.microsoft.com/office/drawing/2014/main" id="{620923FF-1463-0441-21CF-79A9BFED3A41}"/>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5" name="Shape 1771">
                <a:extLst>
                  <a:ext uri="{FF2B5EF4-FFF2-40B4-BE49-F238E27FC236}">
                    <a16:creationId xmlns:a16="http://schemas.microsoft.com/office/drawing/2014/main" id="{11373A8D-9E16-68FF-EC6B-B161762F8525}"/>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6" name="Shape 1772">
                <a:extLst>
                  <a:ext uri="{FF2B5EF4-FFF2-40B4-BE49-F238E27FC236}">
                    <a16:creationId xmlns:a16="http://schemas.microsoft.com/office/drawing/2014/main" id="{FF6FA2BA-2BFD-1177-5ED8-32ACD2403FD8}"/>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7" name="Shape 1773">
                <a:extLst>
                  <a:ext uri="{FF2B5EF4-FFF2-40B4-BE49-F238E27FC236}">
                    <a16:creationId xmlns:a16="http://schemas.microsoft.com/office/drawing/2014/main" id="{2FA9B7F8-4074-3032-A8DB-D815BD330851}"/>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8" name="Shape 1774">
                <a:extLst>
                  <a:ext uri="{FF2B5EF4-FFF2-40B4-BE49-F238E27FC236}">
                    <a16:creationId xmlns:a16="http://schemas.microsoft.com/office/drawing/2014/main" id="{105BFC6A-5103-0779-22D7-0BEB4E55D485}"/>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3" name="Freeform 33">
              <a:extLst>
                <a:ext uri="{FF2B5EF4-FFF2-40B4-BE49-F238E27FC236}">
                  <a16:creationId xmlns:a16="http://schemas.microsoft.com/office/drawing/2014/main" id="{E1D8A5F7-BACD-0EDF-CF63-512C78F50375}"/>
                </a:ext>
              </a:extLst>
            </p:cNvPr>
            <p:cNvSpPr>
              <a:spLocks noChangeArrowheads="1"/>
            </p:cNvSpPr>
            <p:nvPr/>
          </p:nvSpPr>
          <p:spPr bwMode="auto">
            <a:xfrm>
              <a:off x="10201876" y="420723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4" name="Bogen 43">
              <a:extLst>
                <a:ext uri="{FF2B5EF4-FFF2-40B4-BE49-F238E27FC236}">
                  <a16:creationId xmlns:a16="http://schemas.microsoft.com/office/drawing/2014/main" id="{E5B3885B-C43A-4FC2-06D8-D0229F1DCF2E}"/>
                </a:ext>
              </a:extLst>
            </p:cNvPr>
            <p:cNvSpPr/>
            <p:nvPr/>
          </p:nvSpPr>
          <p:spPr>
            <a:xfrm rot="7946366">
              <a:off x="9120663" y="2730892"/>
              <a:ext cx="2106550" cy="1295798"/>
            </a:xfrm>
            <a:prstGeom prst="arc">
              <a:avLst>
                <a:gd name="adj1" fmla="val 16423483"/>
                <a:gd name="adj2" fmla="val 20974240"/>
              </a:avLst>
            </a:prstGeom>
            <a:ln w="38100">
              <a:solidFill>
                <a:srgbClr val="00AD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840A85D6-4FD6-4188-2C2A-F90A42AC0BDC}"/>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46" name="Textfeld 45">
              <a:extLst>
                <a:ext uri="{FF2B5EF4-FFF2-40B4-BE49-F238E27FC236}">
                  <a16:creationId xmlns:a16="http://schemas.microsoft.com/office/drawing/2014/main" id="{D2D619CF-D1F9-B8A2-3A33-E51A844EAD6F}"/>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47" name="Textfeld 46">
              <a:extLst>
                <a:ext uri="{FF2B5EF4-FFF2-40B4-BE49-F238E27FC236}">
                  <a16:creationId xmlns:a16="http://schemas.microsoft.com/office/drawing/2014/main" id="{D91299A2-0ED0-E9D4-EF7B-C86F51DC37FF}"/>
                </a:ext>
              </a:extLst>
            </p:cNvPr>
            <p:cNvSpPr txBox="1"/>
            <p:nvPr/>
          </p:nvSpPr>
          <p:spPr>
            <a:xfrm>
              <a:off x="9361415" y="4069563"/>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48" name="Gerader Verbinder 120">
              <a:extLst>
                <a:ext uri="{FF2B5EF4-FFF2-40B4-BE49-F238E27FC236}">
                  <a16:creationId xmlns:a16="http://schemas.microsoft.com/office/drawing/2014/main" id="{BCC22C43-BAC6-3DAF-AA61-FEF0A60F8E96}"/>
                </a:ext>
              </a:extLst>
            </p:cNvPr>
            <p:cNvCxnSpPr>
              <a:cxnSpLocks/>
              <a:stCxn id="45" idx="1"/>
              <a:endCxn id="46" idx="3"/>
            </p:cNvCxnSpPr>
            <p:nvPr/>
          </p:nvCxnSpPr>
          <p:spPr>
            <a:xfrm flipH="1" flipV="1">
              <a:off x="9722976" y="3601938"/>
              <a:ext cx="796386" cy="64718"/>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r Verbinder 121">
              <a:extLst>
                <a:ext uri="{FF2B5EF4-FFF2-40B4-BE49-F238E27FC236}">
                  <a16:creationId xmlns:a16="http://schemas.microsoft.com/office/drawing/2014/main" id="{D12C6A2E-216C-818A-1167-0C8C3ACCF579}"/>
                </a:ext>
              </a:extLst>
            </p:cNvPr>
            <p:cNvCxnSpPr>
              <a:cxnSpLocks/>
              <a:stCxn id="46" idx="2"/>
              <a:endCxn id="47" idx="0"/>
            </p:cNvCxnSpPr>
            <p:nvPr/>
          </p:nvCxnSpPr>
          <p:spPr>
            <a:xfrm flipH="1">
              <a:off x="9499936" y="3786604"/>
              <a:ext cx="84519" cy="282959"/>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E38E38FA-58F7-C65D-97BD-AF161C193F19}"/>
              </a:ext>
            </a:extLst>
          </p:cNvPr>
          <p:cNvSpPr txBox="1"/>
          <p:nvPr/>
        </p:nvSpPr>
        <p:spPr>
          <a:xfrm>
            <a:off x="834501" y="1646410"/>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Wo ist der Ort der Lieferung?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5C8BFEC1-A152-A855-F23C-F485AA3B6AB7}"/>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DE8F60A6-3AAE-27D7-349B-DF2942584DA3}"/>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19</a:t>
            </a:fld>
            <a:endParaRPr lang="de-DE" sz="1400">
              <a:solidFill>
                <a:schemeClr val="bg1"/>
              </a:solidFill>
            </a:endParaRPr>
          </a:p>
        </p:txBody>
      </p:sp>
      <p:sp>
        <p:nvSpPr>
          <p:cNvPr id="12" name="Rechteck 11">
            <a:extLst>
              <a:ext uri="{FF2B5EF4-FFF2-40B4-BE49-F238E27FC236}">
                <a16:creationId xmlns:a16="http://schemas.microsoft.com/office/drawing/2014/main" id="{BC1EA1F7-AAB7-41C2-C09C-182756CD0B63}"/>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0EAA2E63-F512-D84D-0AF4-CB5B5FE1F20C}"/>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D438C794-CEA8-FFB1-F917-1D63EF084568}"/>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A967A99B-98DA-2CF7-6A6D-14743ABF9EBE}"/>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CCEF351D-966D-174F-9FE6-427A915DB718}"/>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502EC067-34B1-54AB-8935-AD60D7A30D3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DD6C79F5-6AB7-AC4B-99D9-90B76F4A465E}"/>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Gewitterblitz 3">
            <a:extLst>
              <a:ext uri="{FF2B5EF4-FFF2-40B4-BE49-F238E27FC236}">
                <a16:creationId xmlns:a16="http://schemas.microsoft.com/office/drawing/2014/main" id="{50121F42-6134-E5CD-7B63-B7005948E8E3}"/>
              </a:ext>
            </a:extLst>
          </p:cNvPr>
          <p:cNvSpPr/>
          <p:nvPr/>
        </p:nvSpPr>
        <p:spPr>
          <a:xfrm flipH="1">
            <a:off x="5743023" y="3524267"/>
            <a:ext cx="551796" cy="594594"/>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343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fade">
                                      <p:cBhvr>
                                        <p:cTn id="22" dur="500"/>
                                        <p:tgtEl>
                                          <p:spTgt spid="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animEffect transition="in" filter="fade">
                                      <p:cBhvr>
                                        <p:cTn id="27" dur="500"/>
                                        <p:tgtEl>
                                          <p:spTgt spid="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4" end="4"/>
                                            </p:txEl>
                                          </p:spTgt>
                                        </p:tgtEl>
                                        <p:attrNameLst>
                                          <p:attrName>style.visibility</p:attrName>
                                        </p:attrNameLst>
                                      </p:cBhvr>
                                      <p:to>
                                        <p:strVal val="visible"/>
                                      </p:to>
                                    </p:set>
                                    <p:animEffect transition="in" filter="fade">
                                      <p:cBhvr>
                                        <p:cTn id="32" dur="500"/>
                                        <p:tgtEl>
                                          <p:spTgt spid="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xEl>
                                              <p:pRg st="5" end="5"/>
                                            </p:txEl>
                                          </p:spTgt>
                                        </p:tgtEl>
                                        <p:attrNameLst>
                                          <p:attrName>style.visibility</p:attrName>
                                        </p:attrNameLst>
                                      </p:cBhvr>
                                      <p:to>
                                        <p:strVal val="visible"/>
                                      </p:to>
                                    </p:set>
                                    <p:animEffect transition="in" filter="fade">
                                      <p:cBhvr>
                                        <p:cTn id="37" dur="500"/>
                                        <p:tgtEl>
                                          <p:spTgt spid="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xEl>
                                              <p:pRg st="6" end="6"/>
                                            </p:txEl>
                                          </p:spTgt>
                                        </p:tgtEl>
                                        <p:attrNameLst>
                                          <p:attrName>style.visibility</p:attrName>
                                        </p:attrNameLst>
                                      </p:cBhvr>
                                      <p:to>
                                        <p:strVal val="visible"/>
                                      </p:to>
                                    </p:set>
                                    <p:animEffect transition="in" filter="fade">
                                      <p:cBhvr>
                                        <p:cTn id="42" dur="500"/>
                                        <p:tgtEl>
                                          <p:spTgt spid="37">
                                            <p:txEl>
                                              <p:pRg st="6" end="6"/>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79F96AE-B146-468F-91FF-3B48B3CDAD95}"/>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36432"/>
            <a:ext cx="11539930" cy="30123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2000" b="1" dirty="0">
                <a:solidFill>
                  <a:srgbClr val="004359"/>
                </a:solidFill>
                <a:latin typeface="Titillium Web" panose="00000500000000000000" pitchFamily="2" charset="0"/>
                <a:cs typeface="Calibri"/>
              </a:rPr>
              <a:t>Inhalt des Vortrags:</a:t>
            </a:r>
          </a:p>
          <a:p>
            <a:pPr marL="342900" indent="-342900">
              <a:lnSpc>
                <a:spcPct val="150000"/>
              </a:lnSpc>
              <a:buFont typeface="Arial" panose="020B0604020202020204" pitchFamily="34" charset="0"/>
              <a:buChar char="•"/>
            </a:pPr>
            <a:r>
              <a:rPr lang="de-DE" sz="1800" b="1" dirty="0">
                <a:solidFill>
                  <a:srgbClr val="1D4592"/>
                </a:solidFill>
                <a:latin typeface="Titillium Web" panose="00000500000000000000" pitchFamily="2" charset="0"/>
                <a:cs typeface="Calibri"/>
              </a:rPr>
              <a:t>Wirtschaftlicher Hintergrund </a:t>
            </a:r>
            <a:r>
              <a:rPr lang="de-DE" sz="1800" dirty="0">
                <a:solidFill>
                  <a:srgbClr val="1D4592"/>
                </a:solidFill>
                <a:latin typeface="Titillium Web" panose="00000500000000000000" pitchFamily="2" charset="0"/>
                <a:cs typeface="Calibri"/>
              </a:rPr>
              <a:t>von Reihengeschäften</a:t>
            </a:r>
          </a:p>
          <a:p>
            <a:pPr marL="342900" indent="-342900">
              <a:lnSpc>
                <a:spcPct val="150000"/>
              </a:lnSpc>
              <a:buFont typeface="Arial" panose="020B0604020202020204" pitchFamily="34" charset="0"/>
              <a:buChar char="•"/>
            </a:pPr>
            <a:r>
              <a:rPr lang="de-DE" sz="1800" dirty="0">
                <a:solidFill>
                  <a:srgbClr val="1D4592"/>
                </a:solidFill>
                <a:latin typeface="Titillium Web" panose="00000500000000000000" pitchFamily="2" charset="0"/>
                <a:cs typeface="Calibri"/>
              </a:rPr>
              <a:t>Grundlegende </a:t>
            </a:r>
            <a:r>
              <a:rPr lang="de-DE" sz="1800" b="1" dirty="0">
                <a:solidFill>
                  <a:srgbClr val="1D4592"/>
                </a:solidFill>
                <a:latin typeface="Titillium Web" panose="00000500000000000000" pitchFamily="2" charset="0"/>
                <a:cs typeface="Calibri"/>
              </a:rPr>
              <a:t>Funktionsweise</a:t>
            </a:r>
            <a:r>
              <a:rPr lang="de-DE" sz="1800" dirty="0">
                <a:solidFill>
                  <a:srgbClr val="1D4592"/>
                </a:solidFill>
                <a:latin typeface="Titillium Web" panose="00000500000000000000" pitchFamily="2" charset="0"/>
                <a:cs typeface="Calibri"/>
              </a:rPr>
              <a:t> von Reihengeschäften</a:t>
            </a:r>
          </a:p>
          <a:p>
            <a:pPr marL="342900" indent="-342900">
              <a:lnSpc>
                <a:spcPct val="150000"/>
              </a:lnSpc>
              <a:buFont typeface="Arial" panose="020B0604020202020204" pitchFamily="34" charset="0"/>
              <a:buChar char="•"/>
            </a:pPr>
            <a:r>
              <a:rPr lang="de-DE" sz="1800" dirty="0">
                <a:solidFill>
                  <a:srgbClr val="1D4592"/>
                </a:solidFill>
                <a:latin typeface="Titillium Web" panose="00000500000000000000" pitchFamily="2" charset="0"/>
                <a:cs typeface="Calibri"/>
              </a:rPr>
              <a:t>Besonderheiten der </a:t>
            </a:r>
            <a:r>
              <a:rPr lang="de-DE" sz="1800" b="1" dirty="0">
                <a:solidFill>
                  <a:srgbClr val="1D4592"/>
                </a:solidFill>
                <a:latin typeface="Titillium Web" panose="00000500000000000000" pitchFamily="2" charset="0"/>
                <a:cs typeface="Calibri"/>
              </a:rPr>
              <a:t>innergemeinschaftlichen Dreiecksgeschäfte</a:t>
            </a:r>
          </a:p>
          <a:p>
            <a:pPr marL="342900" indent="-342900">
              <a:lnSpc>
                <a:spcPct val="150000"/>
              </a:lnSpc>
              <a:buFont typeface="Arial" panose="020B0604020202020204" pitchFamily="34" charset="0"/>
              <a:buChar char="•"/>
            </a:pPr>
            <a:r>
              <a:rPr lang="de-DE" b="1" dirty="0">
                <a:solidFill>
                  <a:srgbClr val="1D4592"/>
                </a:solidFill>
                <a:latin typeface="Titillium Web" panose="00000500000000000000" pitchFamily="2" charset="0"/>
                <a:cs typeface="Calibri"/>
              </a:rPr>
              <a:t>Reihengeschäfte mit </a:t>
            </a:r>
            <a:r>
              <a:rPr lang="de-DE" b="1" dirty="0" err="1">
                <a:solidFill>
                  <a:srgbClr val="1D4592"/>
                </a:solidFill>
                <a:latin typeface="Titillium Web" panose="00000500000000000000" pitchFamily="2" charset="0"/>
                <a:cs typeface="Calibri"/>
              </a:rPr>
              <a:t>Drittlandsbezug</a:t>
            </a:r>
            <a:endParaRPr lang="de-DE" sz="1800" b="1" dirty="0">
              <a:solidFill>
                <a:srgbClr val="1D4592"/>
              </a:solidFill>
              <a:latin typeface="Titillium Web" panose="00000500000000000000" pitchFamily="2" charset="0"/>
              <a:cs typeface="Calibri"/>
            </a:endParaRPr>
          </a:p>
          <a:p>
            <a:pPr marL="342900" indent="-342900">
              <a:lnSpc>
                <a:spcPct val="150000"/>
              </a:lnSpc>
              <a:buFont typeface="Arial" panose="020B0604020202020204" pitchFamily="34" charset="0"/>
              <a:buChar char="•"/>
            </a:pPr>
            <a:r>
              <a:rPr lang="de-DE" sz="1800" dirty="0">
                <a:solidFill>
                  <a:srgbClr val="1D4592"/>
                </a:solidFill>
                <a:latin typeface="Titillium Web" panose="00000500000000000000" pitchFamily="2" charset="0"/>
                <a:cs typeface="Calibri"/>
              </a:rPr>
              <a:t>Besonderheiten bei der </a:t>
            </a:r>
            <a:r>
              <a:rPr lang="de-DE" sz="1800" b="1" dirty="0">
                <a:solidFill>
                  <a:srgbClr val="1D4592"/>
                </a:solidFill>
                <a:latin typeface="Titillium Web" panose="00000500000000000000" pitchFamily="2" charset="0"/>
                <a:cs typeface="Calibri"/>
              </a:rPr>
              <a:t>Rechnungsstellung</a:t>
            </a:r>
            <a:r>
              <a:rPr lang="de-DE" sz="1800" dirty="0">
                <a:solidFill>
                  <a:srgbClr val="1D4592"/>
                </a:solidFill>
                <a:latin typeface="Titillium Web" panose="00000500000000000000" pitchFamily="2" charset="0"/>
                <a:cs typeface="Calibri"/>
              </a:rPr>
              <a:t> / </a:t>
            </a:r>
            <a:r>
              <a:rPr lang="de-DE" sz="1800" b="1" dirty="0">
                <a:solidFill>
                  <a:srgbClr val="1D4592"/>
                </a:solidFill>
                <a:latin typeface="Titillium Web" panose="00000500000000000000" pitchFamily="2" charset="0"/>
                <a:cs typeface="Calibri"/>
              </a:rPr>
              <a:t>Nachweise</a:t>
            </a:r>
          </a:p>
          <a:p>
            <a:pPr marL="342900" indent="-342900">
              <a:lnSpc>
                <a:spcPct val="150000"/>
              </a:lnSpc>
              <a:buFont typeface="Arial" panose="020B0604020202020204" pitchFamily="34" charset="0"/>
              <a:buChar char="•"/>
            </a:pPr>
            <a:r>
              <a:rPr lang="de-DE" sz="1800" b="1" dirty="0">
                <a:solidFill>
                  <a:srgbClr val="1D4592"/>
                </a:solidFill>
                <a:latin typeface="Titillium Web" panose="00000500000000000000" pitchFamily="2" charset="0"/>
                <a:cs typeface="Calibri"/>
              </a:rPr>
              <a:t>Prüfschema</a:t>
            </a:r>
            <a:r>
              <a:rPr lang="de-DE" sz="1800" dirty="0">
                <a:solidFill>
                  <a:srgbClr val="1D4592"/>
                </a:solidFill>
                <a:latin typeface="Titillium Web" panose="00000500000000000000" pitchFamily="2" charset="0"/>
                <a:cs typeface="Calibri"/>
              </a:rPr>
              <a:t> für die Praxis</a:t>
            </a:r>
          </a:p>
        </p:txBody>
      </p:sp>
      <p:pic>
        <p:nvPicPr>
          <p:cNvPr id="8" name="Grafik 7" descr="Bücher">
            <a:extLst>
              <a:ext uri="{FF2B5EF4-FFF2-40B4-BE49-F238E27FC236}">
                <a16:creationId xmlns:a16="http://schemas.microsoft.com/office/drawing/2014/main" id="{7C362C6D-4C18-4A5A-AE1F-7339659F21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421" y="1162879"/>
            <a:ext cx="387922" cy="387922"/>
          </a:xfrm>
          <a:prstGeom prst="rect">
            <a:avLst/>
          </a:prstGeom>
        </p:spPr>
      </p:pic>
      <p:sp>
        <p:nvSpPr>
          <p:cNvPr id="13" name="Rechteck 12">
            <a:extLst>
              <a:ext uri="{FF2B5EF4-FFF2-40B4-BE49-F238E27FC236}">
                <a16:creationId xmlns:a16="http://schemas.microsoft.com/office/drawing/2014/main" id="{030F4DD7-52FA-410E-AD53-BE5DABC14AF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4" name="Rechteck 13">
            <a:extLst>
              <a:ext uri="{FF2B5EF4-FFF2-40B4-BE49-F238E27FC236}">
                <a16:creationId xmlns:a16="http://schemas.microsoft.com/office/drawing/2014/main" id="{7E6F9C16-80AF-4F80-8E86-B3467376EF4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16" name="Grafik 15" descr="Ein Bild, das Schild, sitzend, dunkel, Frau enthält.&#10;&#10;Automatisch generierte Beschreibung">
            <a:extLst>
              <a:ext uri="{FF2B5EF4-FFF2-40B4-BE49-F238E27FC236}">
                <a16:creationId xmlns:a16="http://schemas.microsoft.com/office/drawing/2014/main" id="{37D22B76-231F-4E5B-BF2E-5083C6D243EC}"/>
              </a:ext>
            </a:extLst>
          </p:cNvPr>
          <p:cNvPicPr>
            <a:picLocks noChangeAspect="1"/>
          </p:cNvPicPr>
          <p:nvPr/>
        </p:nvPicPr>
        <p:blipFill rotWithShape="1">
          <a:blip r:embed="rId5">
            <a:extLst>
              <a:ext uri="{28A0092B-C50C-407E-A947-70E740481C1C}">
                <a14:useLocalDpi xmlns:a14="http://schemas.microsoft.com/office/drawing/2010/main" val="0"/>
              </a:ext>
            </a:extLst>
          </a:blip>
          <a:srcRect r="18763"/>
          <a:stretch/>
        </p:blipFill>
        <p:spPr>
          <a:xfrm>
            <a:off x="73774" y="6273338"/>
            <a:ext cx="1382584" cy="485871"/>
          </a:xfrm>
          <a:prstGeom prst="rect">
            <a:avLst/>
          </a:prstGeom>
        </p:spPr>
      </p:pic>
      <p:sp>
        <p:nvSpPr>
          <p:cNvPr id="20" name="Rechteck 19">
            <a:extLst>
              <a:ext uri="{FF2B5EF4-FFF2-40B4-BE49-F238E27FC236}">
                <a16:creationId xmlns:a16="http://schemas.microsoft.com/office/drawing/2014/main" id="{054832E9-1291-4780-AA04-D7CF86445079}"/>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6" name="Gleichschenkliges Dreieck 25">
            <a:extLst>
              <a:ext uri="{FF2B5EF4-FFF2-40B4-BE49-F238E27FC236}">
                <a16:creationId xmlns:a16="http://schemas.microsoft.com/office/drawing/2014/main" id="{D0777265-C32B-4115-9439-66BC1CA91021}"/>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Gleichschenkliges Dreieck 27">
            <a:extLst>
              <a:ext uri="{FF2B5EF4-FFF2-40B4-BE49-F238E27FC236}">
                <a16:creationId xmlns:a16="http://schemas.microsoft.com/office/drawing/2014/main" id="{2C8EA424-4213-4948-B20D-CE1D36D44664}"/>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29">
            <a:extLst>
              <a:ext uri="{FF2B5EF4-FFF2-40B4-BE49-F238E27FC236}">
                <a16:creationId xmlns:a16="http://schemas.microsoft.com/office/drawing/2014/main" id="{EA8C08F7-A907-4282-91D6-CE1DF2C8476C}"/>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4" descr="Kopf mit Zahnrädern">
            <a:extLst>
              <a:ext uri="{FF2B5EF4-FFF2-40B4-BE49-F238E27FC236}">
                <a16:creationId xmlns:a16="http://schemas.microsoft.com/office/drawing/2014/main" id="{243BBFE3-3864-8FC8-5B48-F7FF047471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168" y="4271774"/>
            <a:ext cx="424544" cy="424544"/>
          </a:xfrm>
          <a:prstGeom prst="rect">
            <a:avLst/>
          </a:prstGeom>
        </p:spPr>
      </p:pic>
      <p:sp>
        <p:nvSpPr>
          <p:cNvPr id="5" name="Textfeld 4">
            <a:extLst>
              <a:ext uri="{FF2B5EF4-FFF2-40B4-BE49-F238E27FC236}">
                <a16:creationId xmlns:a16="http://schemas.microsoft.com/office/drawing/2014/main" id="{9A0783A5-17ED-EB07-AAA4-0807A0FE3348}"/>
              </a:ext>
            </a:extLst>
          </p:cNvPr>
          <p:cNvSpPr txBox="1"/>
          <p:nvPr/>
        </p:nvSpPr>
        <p:spPr>
          <a:xfrm>
            <a:off x="557981" y="4271773"/>
            <a:ext cx="6381662" cy="461665"/>
          </a:xfrm>
          <a:prstGeom prst="rect">
            <a:avLst/>
          </a:prstGeom>
          <a:noFill/>
        </p:spPr>
        <p:txBody>
          <a:bodyPr wrap="square" rtlCol="0">
            <a:spAutoFit/>
          </a:bodyPr>
          <a:lstStyle/>
          <a:p>
            <a:r>
              <a:rPr lang="de-DE" sz="2400" b="1" dirty="0">
                <a:solidFill>
                  <a:srgbClr val="004359"/>
                </a:solidFill>
                <a:latin typeface="Titillium Web" panose="00000500000000000000" pitchFamily="2" charset="0"/>
                <a:cs typeface="Calibri"/>
              </a:rPr>
              <a:t>Ihre</a:t>
            </a:r>
            <a:r>
              <a:rPr lang="de-DE" sz="2400" dirty="0">
                <a:solidFill>
                  <a:srgbClr val="004359"/>
                </a:solidFill>
                <a:latin typeface="Titillium Web" panose="00000500000000000000" pitchFamily="2" charset="0"/>
              </a:rPr>
              <a:t> </a:t>
            </a:r>
            <a:r>
              <a:rPr lang="de-DE" sz="2400" b="1" dirty="0">
                <a:solidFill>
                  <a:srgbClr val="004359"/>
                </a:solidFill>
                <a:latin typeface="Titillium Web" panose="00000500000000000000" pitchFamily="2" charset="0"/>
                <a:cs typeface="Calibri"/>
              </a:rPr>
              <a:t>Experten:</a:t>
            </a:r>
          </a:p>
        </p:txBody>
      </p:sp>
      <p:sp>
        <p:nvSpPr>
          <p:cNvPr id="6" name="Textfeld 5">
            <a:extLst>
              <a:ext uri="{FF2B5EF4-FFF2-40B4-BE49-F238E27FC236}">
                <a16:creationId xmlns:a16="http://schemas.microsoft.com/office/drawing/2014/main" id="{84E80419-88F8-FDCA-80A6-72C9552A3A36}"/>
              </a:ext>
            </a:extLst>
          </p:cNvPr>
          <p:cNvSpPr txBox="1"/>
          <p:nvPr/>
        </p:nvSpPr>
        <p:spPr>
          <a:xfrm>
            <a:off x="2147946" y="4742297"/>
            <a:ext cx="11539930" cy="171136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b="1" dirty="0">
                <a:solidFill>
                  <a:srgbClr val="004359"/>
                </a:solidFill>
                <a:latin typeface="Titillium Web" panose="00000500000000000000" pitchFamily="2" charset="0"/>
                <a:cs typeface="Calibri"/>
              </a:rPr>
              <a:t>Ken Keiper</a:t>
            </a:r>
          </a:p>
          <a:p>
            <a:pPr>
              <a:lnSpc>
                <a:spcPct val="150000"/>
              </a:lnSpc>
            </a:pPr>
            <a:r>
              <a:rPr lang="de-DE" dirty="0">
                <a:solidFill>
                  <a:srgbClr val="004359"/>
                </a:solidFill>
                <a:latin typeface="Titillium Web" panose="00000500000000000000" pitchFamily="2" charset="0"/>
                <a:cs typeface="Calibri"/>
              </a:rPr>
              <a:t>Dipl.-Finanzwirt (FH) | </a:t>
            </a:r>
            <a:r>
              <a:rPr lang="de-DE" dirty="0" err="1">
                <a:solidFill>
                  <a:srgbClr val="004359"/>
                </a:solidFill>
                <a:latin typeface="Titillium Web" panose="00000500000000000000" pitchFamily="2" charset="0"/>
                <a:cs typeface="Calibri"/>
              </a:rPr>
              <a:t>exam</a:t>
            </a:r>
            <a:r>
              <a:rPr lang="de-DE" dirty="0">
                <a:solidFill>
                  <a:srgbClr val="004359"/>
                </a:solidFill>
                <a:latin typeface="Titillium Web" panose="00000500000000000000" pitchFamily="2" charset="0"/>
                <a:cs typeface="Calibri"/>
              </a:rPr>
              <a:t>. </a:t>
            </a:r>
            <a:r>
              <a:rPr lang="de-DE" dirty="0" err="1">
                <a:solidFill>
                  <a:srgbClr val="004359"/>
                </a:solidFill>
                <a:latin typeface="Titillium Web" panose="00000500000000000000" pitchFamily="2" charset="0"/>
                <a:cs typeface="Calibri"/>
              </a:rPr>
              <a:t>StB</a:t>
            </a:r>
            <a:r>
              <a:rPr lang="de-DE" dirty="0">
                <a:solidFill>
                  <a:srgbClr val="004359"/>
                </a:solidFill>
                <a:latin typeface="Titillium Web" panose="00000500000000000000" pitchFamily="2" charset="0"/>
                <a:cs typeface="Calibri"/>
              </a:rPr>
              <a:t> | Fachkraft Zoll und Außenwirtschaft (IHK) |</a:t>
            </a:r>
          </a:p>
          <a:p>
            <a:pPr>
              <a:lnSpc>
                <a:spcPct val="150000"/>
              </a:lnSpc>
            </a:pPr>
            <a:r>
              <a:rPr lang="de-DE" dirty="0">
                <a:solidFill>
                  <a:srgbClr val="004359"/>
                </a:solidFill>
                <a:latin typeface="Titillium Web" panose="00000500000000000000" pitchFamily="2" charset="0"/>
                <a:cs typeface="Calibri"/>
              </a:rPr>
              <a:t>hauptberuflicher Dozent für Steuerrecht | Schwerpunkt Umsatzsteuer</a:t>
            </a:r>
          </a:p>
          <a:p>
            <a:pPr>
              <a:lnSpc>
                <a:spcPct val="150000"/>
              </a:lnSpc>
            </a:pPr>
            <a:endParaRPr lang="de-DE" b="1" dirty="0">
              <a:solidFill>
                <a:srgbClr val="004359"/>
              </a:solidFill>
              <a:latin typeface="Titillium Web" panose="00000500000000000000" pitchFamily="2" charset="0"/>
              <a:cs typeface="Calibri"/>
            </a:endParaRPr>
          </a:p>
        </p:txBody>
      </p:sp>
      <p:pic>
        <p:nvPicPr>
          <p:cNvPr id="15" name="Grafik 14" descr="Ein Bild, das Menschliches Gesicht, Lächeln, Brille, Vorderkopf enthält.&#10;&#10;Automatisch generierte Beschreibung">
            <a:extLst>
              <a:ext uri="{FF2B5EF4-FFF2-40B4-BE49-F238E27FC236}">
                <a16:creationId xmlns:a16="http://schemas.microsoft.com/office/drawing/2014/main" id="{89F22132-52B7-99F5-1200-4A6BDEA2D7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442" y="4775206"/>
            <a:ext cx="1465730" cy="1465730"/>
          </a:xfrm>
          <a:prstGeom prst="rect">
            <a:avLst/>
          </a:prstGeom>
        </p:spPr>
      </p:pic>
    </p:spTree>
    <p:extLst>
      <p:ext uri="{BB962C8B-B14F-4D97-AF65-F5344CB8AC3E}">
        <p14:creationId xmlns:p14="http://schemas.microsoft.com/office/powerpoint/2010/main" val="2033728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81749-D783-6484-22C8-601AC8F62789}"/>
            </a:ext>
          </a:extLst>
        </p:cNvPr>
        <p:cNvGrpSpPr/>
        <p:nvPr/>
      </p:nvGrpSpPr>
      <p:grpSpPr>
        <a:xfrm>
          <a:off x="0" y="0"/>
          <a:ext cx="0" cy="0"/>
          <a:chOff x="0" y="0"/>
          <a:chExt cx="0" cy="0"/>
        </a:xfrm>
      </p:grpSpPr>
      <p:sp>
        <p:nvSpPr>
          <p:cNvPr id="34" name="Bogen 33">
            <a:extLst>
              <a:ext uri="{FF2B5EF4-FFF2-40B4-BE49-F238E27FC236}">
                <a16:creationId xmlns:a16="http://schemas.microsoft.com/office/drawing/2014/main" id="{3AAFF556-E31B-CA0A-7D8F-684D0ED60EBE}"/>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Freeform 2">
            <a:extLst>
              <a:ext uri="{FF2B5EF4-FFF2-40B4-BE49-F238E27FC236}">
                <a16:creationId xmlns:a16="http://schemas.microsoft.com/office/drawing/2014/main" id="{E9F6C277-B3CB-77CC-977E-BA7D55094906}"/>
              </a:ext>
            </a:extLst>
          </p:cNvPr>
          <p:cNvSpPr>
            <a:spLocks noChangeArrowheads="1"/>
          </p:cNvSpPr>
          <p:nvPr/>
        </p:nvSpPr>
        <p:spPr bwMode="auto">
          <a:xfrm>
            <a:off x="9386603" y="3504525"/>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Freeform 2">
            <a:extLst>
              <a:ext uri="{FF2B5EF4-FFF2-40B4-BE49-F238E27FC236}">
                <a16:creationId xmlns:a16="http://schemas.microsoft.com/office/drawing/2014/main" id="{8EDE8EC6-2DC3-37B0-64FF-11D4837B2AE6}"/>
              </a:ext>
            </a:extLst>
          </p:cNvPr>
          <p:cNvSpPr>
            <a:spLocks noChangeArrowheads="1"/>
          </p:cNvSpPr>
          <p:nvPr/>
        </p:nvSpPr>
        <p:spPr bwMode="auto">
          <a:xfrm>
            <a:off x="8449493" y="4802684"/>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7" name="7 CuadroTexto">
            <a:extLst>
              <a:ext uri="{FF2B5EF4-FFF2-40B4-BE49-F238E27FC236}">
                <a16:creationId xmlns:a16="http://schemas.microsoft.com/office/drawing/2014/main" id="{736402E3-63D1-B598-8428-9FA696534CFB}"/>
              </a:ext>
            </a:extLst>
          </p:cNvPr>
          <p:cNvSpPr txBox="1"/>
          <p:nvPr/>
        </p:nvSpPr>
        <p:spPr>
          <a:xfrm>
            <a:off x="1440298" y="3045817"/>
            <a:ext cx="5017191" cy="2967351"/>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unbewegte Lieferung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 3 Abs. 7 Satz 2 Nummer 1 UStG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bei Beginn der Beförderung = Polen</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Die Lieferung ist somit in Polen steuerbar</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und nicht steuerfrei (mangels Grenzüberschreitung!)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Somit muss H dem U 23 % polnische </a:t>
            </a:r>
            <a:r>
              <a:rPr lang="de-DE" sz="1400" dirty="0" err="1">
                <a:latin typeface="Calibri" panose="020F0502020204030204" pitchFamily="34" charset="0"/>
                <a:ea typeface="Lato" charset="0"/>
                <a:cs typeface="Calibri" panose="020F0502020204030204" pitchFamily="34" charset="0"/>
              </a:rPr>
              <a:t>USt</a:t>
            </a:r>
            <a:r>
              <a:rPr lang="de-DE" sz="1400" dirty="0">
                <a:latin typeface="Calibri" panose="020F0502020204030204" pitchFamily="34" charset="0"/>
                <a:ea typeface="Lato" charset="0"/>
                <a:cs typeface="Calibri" panose="020F0502020204030204" pitchFamily="34" charset="0"/>
              </a:rPr>
              <a:t> in Rechnung stellen.</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kann diese als Vorsteuer (analog § 15 Abs. 1 Nr. 1 UStG) in Polen geltend machen, da er sich steuerlich dort registrieren muss.</a:t>
            </a:r>
          </a:p>
        </p:txBody>
      </p:sp>
      <p:grpSp>
        <p:nvGrpSpPr>
          <p:cNvPr id="38" name="Gruppieren 37">
            <a:extLst>
              <a:ext uri="{FF2B5EF4-FFF2-40B4-BE49-F238E27FC236}">
                <a16:creationId xmlns:a16="http://schemas.microsoft.com/office/drawing/2014/main" id="{64CE7BAF-C5EC-8E6F-ED89-103A8900537B}"/>
              </a:ext>
            </a:extLst>
          </p:cNvPr>
          <p:cNvGrpSpPr/>
          <p:nvPr/>
        </p:nvGrpSpPr>
        <p:grpSpPr>
          <a:xfrm>
            <a:off x="897128" y="2437693"/>
            <a:ext cx="5896074" cy="830997"/>
            <a:chOff x="897128" y="2865148"/>
            <a:chExt cx="5896074" cy="830997"/>
          </a:xfrm>
        </p:grpSpPr>
        <p:sp>
          <p:nvSpPr>
            <p:cNvPr id="39" name="Textfeld 38">
              <a:extLst>
                <a:ext uri="{FF2B5EF4-FFF2-40B4-BE49-F238E27FC236}">
                  <a16:creationId xmlns:a16="http://schemas.microsoft.com/office/drawing/2014/main" id="{9D4EFD88-D0E4-A951-B8AB-3C118BC1BE1F}"/>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3</a:t>
              </a:r>
              <a:endParaRPr lang="de-DE" b="1" dirty="0">
                <a:solidFill>
                  <a:srgbClr val="00ADBC"/>
                </a:solidFill>
                <a:latin typeface="Segoe UI" panose="020B0502040204020203" pitchFamily="34" charset="0"/>
                <a:cs typeface="Segoe UI" panose="020B0502040204020203" pitchFamily="34" charset="0"/>
              </a:endParaRPr>
            </a:p>
          </p:txBody>
        </p:sp>
        <p:sp>
          <p:nvSpPr>
            <p:cNvPr id="40" name="TextBox 206">
              <a:extLst>
                <a:ext uri="{FF2B5EF4-FFF2-40B4-BE49-F238E27FC236}">
                  <a16:creationId xmlns:a16="http://schemas.microsoft.com/office/drawing/2014/main" id="{33356EE0-712D-BA09-848F-D86A5AEDB682}"/>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Lieferung von H an U</a:t>
              </a:r>
            </a:p>
          </p:txBody>
        </p:sp>
      </p:grpSp>
      <p:grpSp>
        <p:nvGrpSpPr>
          <p:cNvPr id="41" name="Gruppieren 40">
            <a:extLst>
              <a:ext uri="{FF2B5EF4-FFF2-40B4-BE49-F238E27FC236}">
                <a16:creationId xmlns:a16="http://schemas.microsoft.com/office/drawing/2014/main" id="{AC8514B4-C6D9-F484-D5DC-63454F86686B}"/>
              </a:ext>
            </a:extLst>
          </p:cNvPr>
          <p:cNvGrpSpPr/>
          <p:nvPr/>
        </p:nvGrpSpPr>
        <p:grpSpPr>
          <a:xfrm>
            <a:off x="6486064" y="432907"/>
            <a:ext cx="5705936" cy="5992186"/>
            <a:chOff x="6486064" y="337176"/>
            <a:chExt cx="5705936" cy="5992186"/>
          </a:xfrm>
        </p:grpSpPr>
        <p:grpSp>
          <p:nvGrpSpPr>
            <p:cNvPr id="42" name="Group 201">
              <a:extLst>
                <a:ext uri="{FF2B5EF4-FFF2-40B4-BE49-F238E27FC236}">
                  <a16:creationId xmlns:a16="http://schemas.microsoft.com/office/drawing/2014/main" id="{58B1EFDC-22F7-09EB-11CC-0A01961509BF}"/>
                </a:ext>
              </a:extLst>
            </p:cNvPr>
            <p:cNvGrpSpPr/>
            <p:nvPr/>
          </p:nvGrpSpPr>
          <p:grpSpPr>
            <a:xfrm>
              <a:off x="6486064" y="337176"/>
              <a:ext cx="5705936" cy="5992186"/>
              <a:chOff x="3000375" y="3937003"/>
              <a:chExt cx="7594601" cy="7975599"/>
            </a:xfrm>
            <a:solidFill>
              <a:srgbClr val="D8DEE4"/>
            </a:solidFill>
          </p:grpSpPr>
          <p:sp>
            <p:nvSpPr>
              <p:cNvPr id="50" name="Shape 1676">
                <a:extLst>
                  <a:ext uri="{FF2B5EF4-FFF2-40B4-BE49-F238E27FC236}">
                    <a16:creationId xmlns:a16="http://schemas.microsoft.com/office/drawing/2014/main" id="{E6428524-859C-FBF5-F42E-BD608AFF73E9}"/>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77">
                <a:extLst>
                  <a:ext uri="{FF2B5EF4-FFF2-40B4-BE49-F238E27FC236}">
                    <a16:creationId xmlns:a16="http://schemas.microsoft.com/office/drawing/2014/main" id="{32E1D4E1-678A-9F16-20C7-CF11C6DDB8D5}"/>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78">
                <a:extLst>
                  <a:ext uri="{FF2B5EF4-FFF2-40B4-BE49-F238E27FC236}">
                    <a16:creationId xmlns:a16="http://schemas.microsoft.com/office/drawing/2014/main" id="{58735B7F-41AE-DED2-64E5-34E5C0F40A40}"/>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79">
                <a:extLst>
                  <a:ext uri="{FF2B5EF4-FFF2-40B4-BE49-F238E27FC236}">
                    <a16:creationId xmlns:a16="http://schemas.microsoft.com/office/drawing/2014/main" id="{FD57ACFD-4375-F98D-C5D5-2853A8591D30}"/>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80">
                <a:extLst>
                  <a:ext uri="{FF2B5EF4-FFF2-40B4-BE49-F238E27FC236}">
                    <a16:creationId xmlns:a16="http://schemas.microsoft.com/office/drawing/2014/main" id="{3BE2B99C-41E2-A2D3-FEA0-A785F074423B}"/>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81">
                <a:extLst>
                  <a:ext uri="{FF2B5EF4-FFF2-40B4-BE49-F238E27FC236}">
                    <a16:creationId xmlns:a16="http://schemas.microsoft.com/office/drawing/2014/main" id="{FC360FD0-067D-9283-F2B2-BBE9431FF89C}"/>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82">
                <a:extLst>
                  <a:ext uri="{FF2B5EF4-FFF2-40B4-BE49-F238E27FC236}">
                    <a16:creationId xmlns:a16="http://schemas.microsoft.com/office/drawing/2014/main" id="{41B549B2-F790-9480-998E-590E948D867B}"/>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83">
                <a:extLst>
                  <a:ext uri="{FF2B5EF4-FFF2-40B4-BE49-F238E27FC236}">
                    <a16:creationId xmlns:a16="http://schemas.microsoft.com/office/drawing/2014/main" id="{A6166A0F-1353-3FB7-0D4C-85CD0CBAAE15}"/>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84">
                <a:extLst>
                  <a:ext uri="{FF2B5EF4-FFF2-40B4-BE49-F238E27FC236}">
                    <a16:creationId xmlns:a16="http://schemas.microsoft.com/office/drawing/2014/main" id="{9D59977F-15C4-2B74-E163-31A154815DEC}"/>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85">
                <a:extLst>
                  <a:ext uri="{FF2B5EF4-FFF2-40B4-BE49-F238E27FC236}">
                    <a16:creationId xmlns:a16="http://schemas.microsoft.com/office/drawing/2014/main" id="{0E7793E0-D8C7-2A5C-DCF5-352ED178AA58}"/>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86">
                <a:extLst>
                  <a:ext uri="{FF2B5EF4-FFF2-40B4-BE49-F238E27FC236}">
                    <a16:creationId xmlns:a16="http://schemas.microsoft.com/office/drawing/2014/main" id="{585C4994-9B17-34DD-1FAE-170FAF9AF6F3}"/>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87">
                <a:extLst>
                  <a:ext uri="{FF2B5EF4-FFF2-40B4-BE49-F238E27FC236}">
                    <a16:creationId xmlns:a16="http://schemas.microsoft.com/office/drawing/2014/main" id="{E33A9922-8941-AD73-DEA1-6703638D08FB}"/>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88">
                <a:extLst>
                  <a:ext uri="{FF2B5EF4-FFF2-40B4-BE49-F238E27FC236}">
                    <a16:creationId xmlns:a16="http://schemas.microsoft.com/office/drawing/2014/main" id="{8393A8E4-CF58-C046-A459-6D44086592F7}"/>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689">
                <a:extLst>
                  <a:ext uri="{FF2B5EF4-FFF2-40B4-BE49-F238E27FC236}">
                    <a16:creationId xmlns:a16="http://schemas.microsoft.com/office/drawing/2014/main" id="{60B19B56-6D5F-AD42-A177-FC919261823F}"/>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690">
                <a:extLst>
                  <a:ext uri="{FF2B5EF4-FFF2-40B4-BE49-F238E27FC236}">
                    <a16:creationId xmlns:a16="http://schemas.microsoft.com/office/drawing/2014/main" id="{E687D25B-8DAC-7CC3-8A1C-AA6E9A961E87}"/>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691">
                <a:extLst>
                  <a:ext uri="{FF2B5EF4-FFF2-40B4-BE49-F238E27FC236}">
                    <a16:creationId xmlns:a16="http://schemas.microsoft.com/office/drawing/2014/main" id="{2DDB84F4-50C9-3045-2212-64B4E309E97C}"/>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692">
                <a:extLst>
                  <a:ext uri="{FF2B5EF4-FFF2-40B4-BE49-F238E27FC236}">
                    <a16:creationId xmlns:a16="http://schemas.microsoft.com/office/drawing/2014/main" id="{F7F0D765-B80A-E593-F92C-BC371801246E}"/>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693">
                <a:extLst>
                  <a:ext uri="{FF2B5EF4-FFF2-40B4-BE49-F238E27FC236}">
                    <a16:creationId xmlns:a16="http://schemas.microsoft.com/office/drawing/2014/main" id="{172EE45F-BD51-5290-16B7-EAD11CD163D6}"/>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694">
                <a:extLst>
                  <a:ext uri="{FF2B5EF4-FFF2-40B4-BE49-F238E27FC236}">
                    <a16:creationId xmlns:a16="http://schemas.microsoft.com/office/drawing/2014/main" id="{5F5437C6-20C8-0C63-EA3E-4EA3CD464770}"/>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695">
                <a:extLst>
                  <a:ext uri="{FF2B5EF4-FFF2-40B4-BE49-F238E27FC236}">
                    <a16:creationId xmlns:a16="http://schemas.microsoft.com/office/drawing/2014/main" id="{6068CE6D-5F40-9407-9045-64C5961E6E63}"/>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696">
                <a:extLst>
                  <a:ext uri="{FF2B5EF4-FFF2-40B4-BE49-F238E27FC236}">
                    <a16:creationId xmlns:a16="http://schemas.microsoft.com/office/drawing/2014/main" id="{5BDCF1BF-EF7F-6B36-52E4-DB6C3E7A7F9E}"/>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697">
                <a:extLst>
                  <a:ext uri="{FF2B5EF4-FFF2-40B4-BE49-F238E27FC236}">
                    <a16:creationId xmlns:a16="http://schemas.microsoft.com/office/drawing/2014/main" id="{8498C4E5-AFFE-C909-67B9-2AE5B44EB286}"/>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698">
                <a:extLst>
                  <a:ext uri="{FF2B5EF4-FFF2-40B4-BE49-F238E27FC236}">
                    <a16:creationId xmlns:a16="http://schemas.microsoft.com/office/drawing/2014/main" id="{36A28179-B87D-36E5-AAD2-68F322AB819B}"/>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699">
                <a:extLst>
                  <a:ext uri="{FF2B5EF4-FFF2-40B4-BE49-F238E27FC236}">
                    <a16:creationId xmlns:a16="http://schemas.microsoft.com/office/drawing/2014/main" id="{FF96B2C3-8763-AB3A-827B-093C04BD6D93}"/>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00">
                <a:extLst>
                  <a:ext uri="{FF2B5EF4-FFF2-40B4-BE49-F238E27FC236}">
                    <a16:creationId xmlns:a16="http://schemas.microsoft.com/office/drawing/2014/main" id="{C31E6642-1B81-2D19-1B53-DA488D2D7C2D}"/>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01">
                <a:extLst>
                  <a:ext uri="{FF2B5EF4-FFF2-40B4-BE49-F238E27FC236}">
                    <a16:creationId xmlns:a16="http://schemas.microsoft.com/office/drawing/2014/main" id="{88A06C62-D5D6-2666-040D-3FA6325B88E9}"/>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6" name="Shape 1702">
                <a:extLst>
                  <a:ext uri="{FF2B5EF4-FFF2-40B4-BE49-F238E27FC236}">
                    <a16:creationId xmlns:a16="http://schemas.microsoft.com/office/drawing/2014/main" id="{43E77BFB-FDBD-C14C-3273-231E110E612A}"/>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03">
                <a:extLst>
                  <a:ext uri="{FF2B5EF4-FFF2-40B4-BE49-F238E27FC236}">
                    <a16:creationId xmlns:a16="http://schemas.microsoft.com/office/drawing/2014/main" id="{41A845A3-FAED-5933-6190-701C7820F2FD}"/>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04">
                <a:extLst>
                  <a:ext uri="{FF2B5EF4-FFF2-40B4-BE49-F238E27FC236}">
                    <a16:creationId xmlns:a16="http://schemas.microsoft.com/office/drawing/2014/main" id="{D97E583C-5FF6-71EB-9013-B847756B6F73}"/>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05">
                <a:extLst>
                  <a:ext uri="{FF2B5EF4-FFF2-40B4-BE49-F238E27FC236}">
                    <a16:creationId xmlns:a16="http://schemas.microsoft.com/office/drawing/2014/main" id="{4FBC011D-6AA4-F563-B615-16A6CC12F1A6}"/>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06">
                <a:extLst>
                  <a:ext uri="{FF2B5EF4-FFF2-40B4-BE49-F238E27FC236}">
                    <a16:creationId xmlns:a16="http://schemas.microsoft.com/office/drawing/2014/main" id="{5C51CFF1-B744-4E63-36BA-2DEE56F064A5}"/>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07">
                <a:extLst>
                  <a:ext uri="{FF2B5EF4-FFF2-40B4-BE49-F238E27FC236}">
                    <a16:creationId xmlns:a16="http://schemas.microsoft.com/office/drawing/2014/main" id="{B5AF7FC2-0A2B-1E5E-8F3F-7760F1CBC7F7}"/>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08">
                <a:extLst>
                  <a:ext uri="{FF2B5EF4-FFF2-40B4-BE49-F238E27FC236}">
                    <a16:creationId xmlns:a16="http://schemas.microsoft.com/office/drawing/2014/main" id="{9109939E-0AAE-02CA-01F8-247B793EF0E4}"/>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09">
                <a:extLst>
                  <a:ext uri="{FF2B5EF4-FFF2-40B4-BE49-F238E27FC236}">
                    <a16:creationId xmlns:a16="http://schemas.microsoft.com/office/drawing/2014/main" id="{49FD9C24-1415-81AF-8A56-494CA2ED5CEC}"/>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10">
                <a:extLst>
                  <a:ext uri="{FF2B5EF4-FFF2-40B4-BE49-F238E27FC236}">
                    <a16:creationId xmlns:a16="http://schemas.microsoft.com/office/drawing/2014/main" id="{1FFF52E5-6F06-300F-F9F2-84DC3D4BAE31}"/>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11">
                <a:extLst>
                  <a:ext uri="{FF2B5EF4-FFF2-40B4-BE49-F238E27FC236}">
                    <a16:creationId xmlns:a16="http://schemas.microsoft.com/office/drawing/2014/main" id="{9E05CC31-A069-711E-318C-02F9C094D500}"/>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12">
                <a:extLst>
                  <a:ext uri="{FF2B5EF4-FFF2-40B4-BE49-F238E27FC236}">
                    <a16:creationId xmlns:a16="http://schemas.microsoft.com/office/drawing/2014/main" id="{5D997428-4BAE-C253-E4C7-938438C83D14}"/>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87" name="Shape 1713">
                <a:extLst>
                  <a:ext uri="{FF2B5EF4-FFF2-40B4-BE49-F238E27FC236}">
                    <a16:creationId xmlns:a16="http://schemas.microsoft.com/office/drawing/2014/main" id="{A6999DCF-C557-EFA3-DC41-0DA0D99E5E73}"/>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14">
                <a:extLst>
                  <a:ext uri="{FF2B5EF4-FFF2-40B4-BE49-F238E27FC236}">
                    <a16:creationId xmlns:a16="http://schemas.microsoft.com/office/drawing/2014/main" id="{FF942D27-81B5-4350-5AEA-BDC4220613FF}"/>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15">
                <a:extLst>
                  <a:ext uri="{FF2B5EF4-FFF2-40B4-BE49-F238E27FC236}">
                    <a16:creationId xmlns:a16="http://schemas.microsoft.com/office/drawing/2014/main" id="{0F6EAD74-07C0-483A-6A18-CA51A0980F88}"/>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16">
                <a:extLst>
                  <a:ext uri="{FF2B5EF4-FFF2-40B4-BE49-F238E27FC236}">
                    <a16:creationId xmlns:a16="http://schemas.microsoft.com/office/drawing/2014/main" id="{B19952AE-CB6F-8437-7CAC-8FF492DD762B}"/>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17">
                <a:extLst>
                  <a:ext uri="{FF2B5EF4-FFF2-40B4-BE49-F238E27FC236}">
                    <a16:creationId xmlns:a16="http://schemas.microsoft.com/office/drawing/2014/main" id="{99E06269-AE21-395C-46A0-302DA1C9F0D9}"/>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2" name="Shape 1718">
                <a:extLst>
                  <a:ext uri="{FF2B5EF4-FFF2-40B4-BE49-F238E27FC236}">
                    <a16:creationId xmlns:a16="http://schemas.microsoft.com/office/drawing/2014/main" id="{1295814C-68B7-2E7F-BC6A-1E316B0ACE9D}"/>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3" name="Shape 1719">
                <a:extLst>
                  <a:ext uri="{FF2B5EF4-FFF2-40B4-BE49-F238E27FC236}">
                    <a16:creationId xmlns:a16="http://schemas.microsoft.com/office/drawing/2014/main" id="{256E25D1-AA1D-628A-9E85-51397E2E35C4}"/>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20">
                <a:extLst>
                  <a:ext uri="{FF2B5EF4-FFF2-40B4-BE49-F238E27FC236}">
                    <a16:creationId xmlns:a16="http://schemas.microsoft.com/office/drawing/2014/main" id="{E01B6CC2-5034-4607-DBBD-49EF1DDFE3BE}"/>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21">
                <a:extLst>
                  <a:ext uri="{FF2B5EF4-FFF2-40B4-BE49-F238E27FC236}">
                    <a16:creationId xmlns:a16="http://schemas.microsoft.com/office/drawing/2014/main" id="{B7E21147-F52F-80E9-E0FA-8D6C920B1AB2}"/>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22">
                <a:extLst>
                  <a:ext uri="{FF2B5EF4-FFF2-40B4-BE49-F238E27FC236}">
                    <a16:creationId xmlns:a16="http://schemas.microsoft.com/office/drawing/2014/main" id="{2D20F523-CB00-466C-6981-C871BAF43219}"/>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23">
                <a:extLst>
                  <a:ext uri="{FF2B5EF4-FFF2-40B4-BE49-F238E27FC236}">
                    <a16:creationId xmlns:a16="http://schemas.microsoft.com/office/drawing/2014/main" id="{25BD6E83-C9C9-4447-DEB6-EE833D945F4E}"/>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24">
                <a:extLst>
                  <a:ext uri="{FF2B5EF4-FFF2-40B4-BE49-F238E27FC236}">
                    <a16:creationId xmlns:a16="http://schemas.microsoft.com/office/drawing/2014/main" id="{85C47C94-CCD6-1319-EACC-4F06327CA3E9}"/>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25">
                <a:extLst>
                  <a:ext uri="{FF2B5EF4-FFF2-40B4-BE49-F238E27FC236}">
                    <a16:creationId xmlns:a16="http://schemas.microsoft.com/office/drawing/2014/main" id="{D646240D-3458-3854-A64C-781C8EA4C18F}"/>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26">
                <a:extLst>
                  <a:ext uri="{FF2B5EF4-FFF2-40B4-BE49-F238E27FC236}">
                    <a16:creationId xmlns:a16="http://schemas.microsoft.com/office/drawing/2014/main" id="{991370D6-C755-06EA-51B6-3644D01AE355}"/>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27">
                <a:extLst>
                  <a:ext uri="{FF2B5EF4-FFF2-40B4-BE49-F238E27FC236}">
                    <a16:creationId xmlns:a16="http://schemas.microsoft.com/office/drawing/2014/main" id="{F85EBF72-F5A3-BB06-C242-13E8B1356847}"/>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28">
                <a:extLst>
                  <a:ext uri="{FF2B5EF4-FFF2-40B4-BE49-F238E27FC236}">
                    <a16:creationId xmlns:a16="http://schemas.microsoft.com/office/drawing/2014/main" id="{498EE948-78E8-7632-6B52-B92C1D57864D}"/>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3" name="Shape 1729">
                <a:extLst>
                  <a:ext uri="{FF2B5EF4-FFF2-40B4-BE49-F238E27FC236}">
                    <a16:creationId xmlns:a16="http://schemas.microsoft.com/office/drawing/2014/main" id="{964D9D44-27D1-FF7F-EED1-1FCC70B7CECB}"/>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4" name="Shape 1730">
                <a:extLst>
                  <a:ext uri="{FF2B5EF4-FFF2-40B4-BE49-F238E27FC236}">
                    <a16:creationId xmlns:a16="http://schemas.microsoft.com/office/drawing/2014/main" id="{5F7ABD6A-C250-75E8-D387-73C24B99ECD2}"/>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31">
                <a:extLst>
                  <a:ext uri="{FF2B5EF4-FFF2-40B4-BE49-F238E27FC236}">
                    <a16:creationId xmlns:a16="http://schemas.microsoft.com/office/drawing/2014/main" id="{DEA842E9-7060-8988-9B64-85799C167940}"/>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32">
                <a:extLst>
                  <a:ext uri="{FF2B5EF4-FFF2-40B4-BE49-F238E27FC236}">
                    <a16:creationId xmlns:a16="http://schemas.microsoft.com/office/drawing/2014/main" id="{13551189-499D-25B6-D381-9BC98639A107}"/>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33">
                <a:extLst>
                  <a:ext uri="{FF2B5EF4-FFF2-40B4-BE49-F238E27FC236}">
                    <a16:creationId xmlns:a16="http://schemas.microsoft.com/office/drawing/2014/main" id="{15062951-02D3-886F-983B-E035E74BD55D}"/>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34">
                <a:extLst>
                  <a:ext uri="{FF2B5EF4-FFF2-40B4-BE49-F238E27FC236}">
                    <a16:creationId xmlns:a16="http://schemas.microsoft.com/office/drawing/2014/main" id="{1B917942-3911-76AA-EA36-AA6B1B5B43FD}"/>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35">
                <a:extLst>
                  <a:ext uri="{FF2B5EF4-FFF2-40B4-BE49-F238E27FC236}">
                    <a16:creationId xmlns:a16="http://schemas.microsoft.com/office/drawing/2014/main" id="{72ED14B5-9D09-962E-02F8-18FE1C63F7A6}"/>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36">
                <a:extLst>
                  <a:ext uri="{FF2B5EF4-FFF2-40B4-BE49-F238E27FC236}">
                    <a16:creationId xmlns:a16="http://schemas.microsoft.com/office/drawing/2014/main" id="{579BF8B0-D731-BF7B-5574-7BB8FDB79A73}"/>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37">
                <a:extLst>
                  <a:ext uri="{FF2B5EF4-FFF2-40B4-BE49-F238E27FC236}">
                    <a16:creationId xmlns:a16="http://schemas.microsoft.com/office/drawing/2014/main" id="{138AACE3-BD02-BD99-DA19-32698197CEB4}"/>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38">
                <a:extLst>
                  <a:ext uri="{FF2B5EF4-FFF2-40B4-BE49-F238E27FC236}">
                    <a16:creationId xmlns:a16="http://schemas.microsoft.com/office/drawing/2014/main" id="{EB640E92-339B-5E40-AADF-AF00C310D37F}"/>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39">
                <a:extLst>
                  <a:ext uri="{FF2B5EF4-FFF2-40B4-BE49-F238E27FC236}">
                    <a16:creationId xmlns:a16="http://schemas.microsoft.com/office/drawing/2014/main" id="{3909EF96-052E-8338-7E21-31745C658DCC}"/>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40">
                <a:extLst>
                  <a:ext uri="{FF2B5EF4-FFF2-40B4-BE49-F238E27FC236}">
                    <a16:creationId xmlns:a16="http://schemas.microsoft.com/office/drawing/2014/main" id="{0144832A-49F7-E68E-9FEF-A8944B7E795C}"/>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41">
                <a:extLst>
                  <a:ext uri="{FF2B5EF4-FFF2-40B4-BE49-F238E27FC236}">
                    <a16:creationId xmlns:a16="http://schemas.microsoft.com/office/drawing/2014/main" id="{69B94289-9A8C-B3A9-98B9-1A412240AFD5}"/>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42">
                <a:extLst>
                  <a:ext uri="{FF2B5EF4-FFF2-40B4-BE49-F238E27FC236}">
                    <a16:creationId xmlns:a16="http://schemas.microsoft.com/office/drawing/2014/main" id="{19E474D5-31F8-004B-426E-4907156E48C1}"/>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43">
                <a:extLst>
                  <a:ext uri="{FF2B5EF4-FFF2-40B4-BE49-F238E27FC236}">
                    <a16:creationId xmlns:a16="http://schemas.microsoft.com/office/drawing/2014/main" id="{25CBBC54-C25F-01C0-DAFF-7906A2072E44}"/>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44">
                <a:extLst>
                  <a:ext uri="{FF2B5EF4-FFF2-40B4-BE49-F238E27FC236}">
                    <a16:creationId xmlns:a16="http://schemas.microsoft.com/office/drawing/2014/main" id="{D32EE1BD-29C3-CA2E-94EE-210903B3A332}"/>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5">
                <a:extLst>
                  <a:ext uri="{FF2B5EF4-FFF2-40B4-BE49-F238E27FC236}">
                    <a16:creationId xmlns:a16="http://schemas.microsoft.com/office/drawing/2014/main" id="{78125BE4-B6A0-2836-9E2D-38FDEA161DFE}"/>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6">
                <a:extLst>
                  <a:ext uri="{FF2B5EF4-FFF2-40B4-BE49-F238E27FC236}">
                    <a16:creationId xmlns:a16="http://schemas.microsoft.com/office/drawing/2014/main" id="{BD1C05D2-A5AE-9D09-4F04-2B7A486BD0C3}"/>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7">
                <a:extLst>
                  <a:ext uri="{FF2B5EF4-FFF2-40B4-BE49-F238E27FC236}">
                    <a16:creationId xmlns:a16="http://schemas.microsoft.com/office/drawing/2014/main" id="{0ECF63A3-029A-1958-9064-1E189D522514}"/>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8">
                <a:extLst>
                  <a:ext uri="{FF2B5EF4-FFF2-40B4-BE49-F238E27FC236}">
                    <a16:creationId xmlns:a16="http://schemas.microsoft.com/office/drawing/2014/main" id="{C6E6074C-C000-E992-1E57-0FED02782BE7}"/>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9">
                <a:extLst>
                  <a:ext uri="{FF2B5EF4-FFF2-40B4-BE49-F238E27FC236}">
                    <a16:creationId xmlns:a16="http://schemas.microsoft.com/office/drawing/2014/main" id="{05C35FEE-F445-7279-DD08-F8C3E72D3FED}"/>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50">
                <a:extLst>
                  <a:ext uri="{FF2B5EF4-FFF2-40B4-BE49-F238E27FC236}">
                    <a16:creationId xmlns:a16="http://schemas.microsoft.com/office/drawing/2014/main" id="{601291E6-C9AE-7000-1571-3E3C858F67CD}"/>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51">
                <a:extLst>
                  <a:ext uri="{FF2B5EF4-FFF2-40B4-BE49-F238E27FC236}">
                    <a16:creationId xmlns:a16="http://schemas.microsoft.com/office/drawing/2014/main" id="{3AE63179-484A-DFA4-257A-F275BD558FEB}"/>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52">
                <a:extLst>
                  <a:ext uri="{FF2B5EF4-FFF2-40B4-BE49-F238E27FC236}">
                    <a16:creationId xmlns:a16="http://schemas.microsoft.com/office/drawing/2014/main" id="{D453AF9F-625F-D0A3-D0F5-4C4D69A1FB2E}"/>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3">
                <a:extLst>
                  <a:ext uri="{FF2B5EF4-FFF2-40B4-BE49-F238E27FC236}">
                    <a16:creationId xmlns:a16="http://schemas.microsoft.com/office/drawing/2014/main" id="{6604B937-9CFC-0A18-38D7-1CE63EA42477}"/>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54">
                <a:extLst>
                  <a:ext uri="{FF2B5EF4-FFF2-40B4-BE49-F238E27FC236}">
                    <a16:creationId xmlns:a16="http://schemas.microsoft.com/office/drawing/2014/main" id="{AA793FC5-4A80-7267-CBF2-EF725EE817FC}"/>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55">
                <a:extLst>
                  <a:ext uri="{FF2B5EF4-FFF2-40B4-BE49-F238E27FC236}">
                    <a16:creationId xmlns:a16="http://schemas.microsoft.com/office/drawing/2014/main" id="{6F2D4492-0E0B-1B95-DA07-FF3AE9EABC30}"/>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56">
                <a:extLst>
                  <a:ext uri="{FF2B5EF4-FFF2-40B4-BE49-F238E27FC236}">
                    <a16:creationId xmlns:a16="http://schemas.microsoft.com/office/drawing/2014/main" id="{28C6EC2D-7776-3E0D-DA46-BE3C3B64F680}"/>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57">
                <a:extLst>
                  <a:ext uri="{FF2B5EF4-FFF2-40B4-BE49-F238E27FC236}">
                    <a16:creationId xmlns:a16="http://schemas.microsoft.com/office/drawing/2014/main" id="{DE7FA1D9-7C2D-E9AE-2DEE-AF8387152F32}"/>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58">
                <a:extLst>
                  <a:ext uri="{FF2B5EF4-FFF2-40B4-BE49-F238E27FC236}">
                    <a16:creationId xmlns:a16="http://schemas.microsoft.com/office/drawing/2014/main" id="{C81D3C21-48B1-FB56-4012-C68677F1F8E1}"/>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59">
                <a:extLst>
                  <a:ext uri="{FF2B5EF4-FFF2-40B4-BE49-F238E27FC236}">
                    <a16:creationId xmlns:a16="http://schemas.microsoft.com/office/drawing/2014/main" id="{37D95630-8018-755F-564B-3A0D4505AB03}"/>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60">
                <a:extLst>
                  <a:ext uri="{FF2B5EF4-FFF2-40B4-BE49-F238E27FC236}">
                    <a16:creationId xmlns:a16="http://schemas.microsoft.com/office/drawing/2014/main" id="{0B226A96-3F4D-AA7D-6A27-2F07B7A9B8BB}"/>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5" name="Shape 1761">
                <a:extLst>
                  <a:ext uri="{FF2B5EF4-FFF2-40B4-BE49-F238E27FC236}">
                    <a16:creationId xmlns:a16="http://schemas.microsoft.com/office/drawing/2014/main" id="{671BEAD8-B4C8-5AE5-A9A7-5E37BFCCFF59}"/>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6" name="Shape 1762">
                <a:extLst>
                  <a:ext uri="{FF2B5EF4-FFF2-40B4-BE49-F238E27FC236}">
                    <a16:creationId xmlns:a16="http://schemas.microsoft.com/office/drawing/2014/main" id="{0A0C3DB5-1202-3DF3-B671-83B9862660D5}"/>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63">
                <a:extLst>
                  <a:ext uri="{FF2B5EF4-FFF2-40B4-BE49-F238E27FC236}">
                    <a16:creationId xmlns:a16="http://schemas.microsoft.com/office/drawing/2014/main" id="{D20DCDFE-F1B2-50EB-3586-2894840D5527}"/>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38" name="Shape 1764">
                <a:extLst>
                  <a:ext uri="{FF2B5EF4-FFF2-40B4-BE49-F238E27FC236}">
                    <a16:creationId xmlns:a16="http://schemas.microsoft.com/office/drawing/2014/main" id="{B5E9A58F-CD07-ACB3-2433-AA78BCF68346}"/>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9" name="Shape 1765">
                <a:extLst>
                  <a:ext uri="{FF2B5EF4-FFF2-40B4-BE49-F238E27FC236}">
                    <a16:creationId xmlns:a16="http://schemas.microsoft.com/office/drawing/2014/main" id="{95206341-A198-F493-D0A2-172D9B1113B9}"/>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0" name="Shape 1766">
                <a:extLst>
                  <a:ext uri="{FF2B5EF4-FFF2-40B4-BE49-F238E27FC236}">
                    <a16:creationId xmlns:a16="http://schemas.microsoft.com/office/drawing/2014/main" id="{8CF86AED-40F6-3412-9507-8D553DC5DD9D}"/>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1" name="Shape 1767">
                <a:extLst>
                  <a:ext uri="{FF2B5EF4-FFF2-40B4-BE49-F238E27FC236}">
                    <a16:creationId xmlns:a16="http://schemas.microsoft.com/office/drawing/2014/main" id="{0054BDF2-5407-6DA0-29D4-D1C8181809AB}"/>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2" name="Shape 1768">
                <a:extLst>
                  <a:ext uri="{FF2B5EF4-FFF2-40B4-BE49-F238E27FC236}">
                    <a16:creationId xmlns:a16="http://schemas.microsoft.com/office/drawing/2014/main" id="{4AF0D7D6-0BDC-3079-ADC5-7E7E1B613FF8}"/>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3" name="Shape 1769">
                <a:extLst>
                  <a:ext uri="{FF2B5EF4-FFF2-40B4-BE49-F238E27FC236}">
                    <a16:creationId xmlns:a16="http://schemas.microsoft.com/office/drawing/2014/main" id="{425B25CA-5324-2B7E-7ABB-A082CAFEDA43}"/>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4" name="Shape 1770">
                <a:extLst>
                  <a:ext uri="{FF2B5EF4-FFF2-40B4-BE49-F238E27FC236}">
                    <a16:creationId xmlns:a16="http://schemas.microsoft.com/office/drawing/2014/main" id="{0D29F38D-486D-2E9B-7CCE-DA39AD55C0F0}"/>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5" name="Shape 1771">
                <a:extLst>
                  <a:ext uri="{FF2B5EF4-FFF2-40B4-BE49-F238E27FC236}">
                    <a16:creationId xmlns:a16="http://schemas.microsoft.com/office/drawing/2014/main" id="{F2251316-8EB1-932D-951A-BD5F792B22AE}"/>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6" name="Shape 1772">
                <a:extLst>
                  <a:ext uri="{FF2B5EF4-FFF2-40B4-BE49-F238E27FC236}">
                    <a16:creationId xmlns:a16="http://schemas.microsoft.com/office/drawing/2014/main" id="{3B0E3F82-F60E-66B7-CAAF-BDCFA7C4BDB5}"/>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7" name="Shape 1773">
                <a:extLst>
                  <a:ext uri="{FF2B5EF4-FFF2-40B4-BE49-F238E27FC236}">
                    <a16:creationId xmlns:a16="http://schemas.microsoft.com/office/drawing/2014/main" id="{B8CB5B1F-F1E6-5728-5985-8DF3111E3D03}"/>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8" name="Shape 1774">
                <a:extLst>
                  <a:ext uri="{FF2B5EF4-FFF2-40B4-BE49-F238E27FC236}">
                    <a16:creationId xmlns:a16="http://schemas.microsoft.com/office/drawing/2014/main" id="{F4B241EF-5122-0263-2462-A226EE5DFBA8}"/>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3" name="Freeform 33">
              <a:extLst>
                <a:ext uri="{FF2B5EF4-FFF2-40B4-BE49-F238E27FC236}">
                  <a16:creationId xmlns:a16="http://schemas.microsoft.com/office/drawing/2014/main" id="{80818F44-3E20-2962-88A4-9EFFB2F2C0A4}"/>
                </a:ext>
              </a:extLst>
            </p:cNvPr>
            <p:cNvSpPr>
              <a:spLocks noChangeArrowheads="1"/>
            </p:cNvSpPr>
            <p:nvPr/>
          </p:nvSpPr>
          <p:spPr bwMode="auto">
            <a:xfrm>
              <a:off x="10201876" y="420723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4" name="Bogen 43">
              <a:extLst>
                <a:ext uri="{FF2B5EF4-FFF2-40B4-BE49-F238E27FC236}">
                  <a16:creationId xmlns:a16="http://schemas.microsoft.com/office/drawing/2014/main" id="{745A05E7-A414-F2A4-660D-BDF2C86E6E89}"/>
                </a:ext>
              </a:extLst>
            </p:cNvPr>
            <p:cNvSpPr/>
            <p:nvPr/>
          </p:nvSpPr>
          <p:spPr>
            <a:xfrm rot="7946366">
              <a:off x="9120663" y="2730892"/>
              <a:ext cx="2106550" cy="1295798"/>
            </a:xfrm>
            <a:prstGeom prst="arc">
              <a:avLst>
                <a:gd name="adj1" fmla="val 16423483"/>
                <a:gd name="adj2" fmla="val 20974240"/>
              </a:avLst>
            </a:prstGeom>
            <a:ln w="38100">
              <a:solidFill>
                <a:srgbClr val="00AD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375F8F9D-06B4-0DC1-EA56-00306B201BA9}"/>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46" name="Textfeld 45">
              <a:extLst>
                <a:ext uri="{FF2B5EF4-FFF2-40B4-BE49-F238E27FC236}">
                  <a16:creationId xmlns:a16="http://schemas.microsoft.com/office/drawing/2014/main" id="{BFC1F4EF-65F2-CFCE-2884-6E15CCF64782}"/>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47" name="Textfeld 46">
              <a:extLst>
                <a:ext uri="{FF2B5EF4-FFF2-40B4-BE49-F238E27FC236}">
                  <a16:creationId xmlns:a16="http://schemas.microsoft.com/office/drawing/2014/main" id="{8B3CE964-CB59-C982-F1D2-2682AA96B050}"/>
                </a:ext>
              </a:extLst>
            </p:cNvPr>
            <p:cNvSpPr txBox="1"/>
            <p:nvPr/>
          </p:nvSpPr>
          <p:spPr>
            <a:xfrm>
              <a:off x="9361415" y="4069563"/>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48" name="Gerader Verbinder 120">
              <a:extLst>
                <a:ext uri="{FF2B5EF4-FFF2-40B4-BE49-F238E27FC236}">
                  <a16:creationId xmlns:a16="http://schemas.microsoft.com/office/drawing/2014/main" id="{4ACD9192-E923-2F02-4D03-A7BDAF6591F2}"/>
                </a:ext>
              </a:extLst>
            </p:cNvPr>
            <p:cNvCxnSpPr>
              <a:cxnSpLocks/>
              <a:stCxn id="45" idx="1"/>
              <a:endCxn id="46" idx="3"/>
            </p:cNvCxnSpPr>
            <p:nvPr/>
          </p:nvCxnSpPr>
          <p:spPr>
            <a:xfrm flipH="1" flipV="1">
              <a:off x="9722976" y="3601938"/>
              <a:ext cx="796386" cy="64718"/>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r Verbinder 121">
              <a:extLst>
                <a:ext uri="{FF2B5EF4-FFF2-40B4-BE49-F238E27FC236}">
                  <a16:creationId xmlns:a16="http://schemas.microsoft.com/office/drawing/2014/main" id="{EFBEDB6D-297A-A8D5-73D0-D99FE8F93DB7}"/>
                </a:ext>
              </a:extLst>
            </p:cNvPr>
            <p:cNvCxnSpPr>
              <a:cxnSpLocks/>
              <a:stCxn id="46" idx="2"/>
              <a:endCxn id="47" idx="0"/>
            </p:cNvCxnSpPr>
            <p:nvPr/>
          </p:nvCxnSpPr>
          <p:spPr>
            <a:xfrm flipH="1">
              <a:off x="9499936" y="3786604"/>
              <a:ext cx="84519" cy="282959"/>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8B848999-7315-41CB-2CF4-8A20A1B1FE65}"/>
              </a:ext>
            </a:extLst>
          </p:cNvPr>
          <p:cNvSpPr txBox="1"/>
          <p:nvPr/>
        </p:nvSpPr>
        <p:spPr>
          <a:xfrm>
            <a:off x="834501" y="1235505"/>
            <a:ext cx="5612387" cy="1077218"/>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Was ist mit der vorangegangenen Lieferung?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B32631B2-62DA-C1F4-1E1B-608145DCFEA0}"/>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806A825B-5414-1ED6-6790-991C4E9B77E7}"/>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20</a:t>
            </a:fld>
            <a:endParaRPr lang="de-DE" sz="1400">
              <a:solidFill>
                <a:schemeClr val="bg1"/>
              </a:solidFill>
            </a:endParaRPr>
          </a:p>
        </p:txBody>
      </p:sp>
      <p:sp>
        <p:nvSpPr>
          <p:cNvPr id="12" name="Rechteck 11">
            <a:extLst>
              <a:ext uri="{FF2B5EF4-FFF2-40B4-BE49-F238E27FC236}">
                <a16:creationId xmlns:a16="http://schemas.microsoft.com/office/drawing/2014/main" id="{0A7E8E57-631E-FA9E-4F71-C69FD71F9926}"/>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97F23326-B552-96D0-591B-386AE9C1BAB8}"/>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2982FA75-91C8-52ED-A7CB-736878A3D0AF}"/>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14A863DD-FA7D-4E14-FC62-20CC54BB085A}"/>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97D06A07-681B-10E3-2AF0-BD13F6CAE495}"/>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D37F01DB-E6C3-9DEB-98AB-AEBDF7F60D56}"/>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767886C6-EBF1-C4B5-BAA2-2563C39BE136}"/>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5177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fade">
                                      <p:cBhvr>
                                        <p:cTn id="22" dur="500"/>
                                        <p:tgtEl>
                                          <p:spTgt spid="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animEffect transition="in" filter="fade">
                                      <p:cBhvr>
                                        <p:cTn id="27" dur="500"/>
                                        <p:tgtEl>
                                          <p:spTgt spid="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4" end="4"/>
                                            </p:txEl>
                                          </p:spTgt>
                                        </p:tgtEl>
                                        <p:attrNameLst>
                                          <p:attrName>style.visibility</p:attrName>
                                        </p:attrNameLst>
                                      </p:cBhvr>
                                      <p:to>
                                        <p:strVal val="visible"/>
                                      </p:to>
                                    </p:set>
                                    <p:animEffect transition="in" filter="fade">
                                      <p:cBhvr>
                                        <p:cTn id="32" dur="500"/>
                                        <p:tgtEl>
                                          <p:spTgt spid="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xEl>
                                              <p:pRg st="5" end="5"/>
                                            </p:txEl>
                                          </p:spTgt>
                                        </p:tgtEl>
                                        <p:attrNameLst>
                                          <p:attrName>style.visibility</p:attrName>
                                        </p:attrNameLst>
                                      </p:cBhvr>
                                      <p:to>
                                        <p:strVal val="visible"/>
                                      </p:to>
                                    </p:set>
                                    <p:animEffect transition="in" filter="fade">
                                      <p:cBhvr>
                                        <p:cTn id="37" dur="500"/>
                                        <p:tgtEl>
                                          <p:spTgt spid="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xEl>
                                              <p:pRg st="6" end="6"/>
                                            </p:txEl>
                                          </p:spTgt>
                                        </p:tgtEl>
                                        <p:attrNameLst>
                                          <p:attrName>style.visibility</p:attrName>
                                        </p:attrNameLst>
                                      </p:cBhvr>
                                      <p:to>
                                        <p:strVal val="visible"/>
                                      </p:to>
                                    </p:set>
                                    <p:animEffect transition="in" filter="fade">
                                      <p:cBhvr>
                                        <p:cTn id="42" dur="500"/>
                                        <p:tgtEl>
                                          <p:spTgt spid="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A34C7-F53E-C974-9D51-30C63D39E43B}"/>
            </a:ext>
          </a:extLst>
        </p:cNvPr>
        <p:cNvGrpSpPr/>
        <p:nvPr/>
      </p:nvGrpSpPr>
      <p:grpSpPr>
        <a:xfrm>
          <a:off x="0" y="0"/>
          <a:ext cx="0" cy="0"/>
          <a:chOff x="0" y="0"/>
          <a:chExt cx="0" cy="0"/>
        </a:xfrm>
      </p:grpSpPr>
      <p:sp>
        <p:nvSpPr>
          <p:cNvPr id="34" name="Bogen 33">
            <a:extLst>
              <a:ext uri="{FF2B5EF4-FFF2-40B4-BE49-F238E27FC236}">
                <a16:creationId xmlns:a16="http://schemas.microsoft.com/office/drawing/2014/main" id="{81612F4F-A9F2-ECBE-6B13-C4C5F6060E9D}"/>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Freeform 2">
            <a:extLst>
              <a:ext uri="{FF2B5EF4-FFF2-40B4-BE49-F238E27FC236}">
                <a16:creationId xmlns:a16="http://schemas.microsoft.com/office/drawing/2014/main" id="{8E4E1897-C2D2-8077-D291-120C980C626F}"/>
              </a:ext>
            </a:extLst>
          </p:cNvPr>
          <p:cNvSpPr>
            <a:spLocks noChangeArrowheads="1"/>
          </p:cNvSpPr>
          <p:nvPr/>
        </p:nvSpPr>
        <p:spPr bwMode="auto">
          <a:xfrm>
            <a:off x="9386603" y="3504525"/>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Freeform 2">
            <a:extLst>
              <a:ext uri="{FF2B5EF4-FFF2-40B4-BE49-F238E27FC236}">
                <a16:creationId xmlns:a16="http://schemas.microsoft.com/office/drawing/2014/main" id="{7ED8D967-ACBE-FA18-A43B-864EDBFC7E4F}"/>
              </a:ext>
            </a:extLst>
          </p:cNvPr>
          <p:cNvSpPr>
            <a:spLocks noChangeArrowheads="1"/>
          </p:cNvSpPr>
          <p:nvPr/>
        </p:nvSpPr>
        <p:spPr bwMode="auto">
          <a:xfrm>
            <a:off x="8449493" y="4802684"/>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grpSp>
        <p:nvGrpSpPr>
          <p:cNvPr id="41" name="Gruppieren 40">
            <a:extLst>
              <a:ext uri="{FF2B5EF4-FFF2-40B4-BE49-F238E27FC236}">
                <a16:creationId xmlns:a16="http://schemas.microsoft.com/office/drawing/2014/main" id="{35C1C818-ED77-6E2D-2E59-D17E80FB4E15}"/>
              </a:ext>
            </a:extLst>
          </p:cNvPr>
          <p:cNvGrpSpPr/>
          <p:nvPr/>
        </p:nvGrpSpPr>
        <p:grpSpPr>
          <a:xfrm>
            <a:off x="6486064" y="432907"/>
            <a:ext cx="5705936" cy="5992186"/>
            <a:chOff x="6486064" y="337176"/>
            <a:chExt cx="5705936" cy="5992186"/>
          </a:xfrm>
        </p:grpSpPr>
        <p:grpSp>
          <p:nvGrpSpPr>
            <p:cNvPr id="42" name="Group 201">
              <a:extLst>
                <a:ext uri="{FF2B5EF4-FFF2-40B4-BE49-F238E27FC236}">
                  <a16:creationId xmlns:a16="http://schemas.microsoft.com/office/drawing/2014/main" id="{3854C2AE-643D-EE6B-A8E2-095310A11E91}"/>
                </a:ext>
              </a:extLst>
            </p:cNvPr>
            <p:cNvGrpSpPr/>
            <p:nvPr/>
          </p:nvGrpSpPr>
          <p:grpSpPr>
            <a:xfrm>
              <a:off x="6486064" y="337176"/>
              <a:ext cx="5705936" cy="5992186"/>
              <a:chOff x="3000375" y="3937003"/>
              <a:chExt cx="7594601" cy="7975599"/>
            </a:xfrm>
            <a:solidFill>
              <a:srgbClr val="D8DEE4"/>
            </a:solidFill>
          </p:grpSpPr>
          <p:sp>
            <p:nvSpPr>
              <p:cNvPr id="50" name="Shape 1676">
                <a:extLst>
                  <a:ext uri="{FF2B5EF4-FFF2-40B4-BE49-F238E27FC236}">
                    <a16:creationId xmlns:a16="http://schemas.microsoft.com/office/drawing/2014/main" id="{50A260A9-9823-0A37-2AB0-EA26023AF108}"/>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77">
                <a:extLst>
                  <a:ext uri="{FF2B5EF4-FFF2-40B4-BE49-F238E27FC236}">
                    <a16:creationId xmlns:a16="http://schemas.microsoft.com/office/drawing/2014/main" id="{E5EB06B7-C49A-0C26-E5DC-38C855A31B59}"/>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78">
                <a:extLst>
                  <a:ext uri="{FF2B5EF4-FFF2-40B4-BE49-F238E27FC236}">
                    <a16:creationId xmlns:a16="http://schemas.microsoft.com/office/drawing/2014/main" id="{59C4B67A-FBB4-4AA1-2DA0-3AD0D349E3B8}"/>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79">
                <a:extLst>
                  <a:ext uri="{FF2B5EF4-FFF2-40B4-BE49-F238E27FC236}">
                    <a16:creationId xmlns:a16="http://schemas.microsoft.com/office/drawing/2014/main" id="{971A4720-1007-FF32-3F94-62DD3A3E3F05}"/>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80">
                <a:extLst>
                  <a:ext uri="{FF2B5EF4-FFF2-40B4-BE49-F238E27FC236}">
                    <a16:creationId xmlns:a16="http://schemas.microsoft.com/office/drawing/2014/main" id="{2D66F67A-01CA-ADD8-ADFF-152C314C9FD4}"/>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81">
                <a:extLst>
                  <a:ext uri="{FF2B5EF4-FFF2-40B4-BE49-F238E27FC236}">
                    <a16:creationId xmlns:a16="http://schemas.microsoft.com/office/drawing/2014/main" id="{1E86493E-F177-CC05-C5B0-15684B5EE253}"/>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82">
                <a:extLst>
                  <a:ext uri="{FF2B5EF4-FFF2-40B4-BE49-F238E27FC236}">
                    <a16:creationId xmlns:a16="http://schemas.microsoft.com/office/drawing/2014/main" id="{6EAEA5BF-A9B7-AB91-4B59-463DF98D89D1}"/>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83">
                <a:extLst>
                  <a:ext uri="{FF2B5EF4-FFF2-40B4-BE49-F238E27FC236}">
                    <a16:creationId xmlns:a16="http://schemas.microsoft.com/office/drawing/2014/main" id="{5C02E678-598E-C30A-2DE3-F26288E47751}"/>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84">
                <a:extLst>
                  <a:ext uri="{FF2B5EF4-FFF2-40B4-BE49-F238E27FC236}">
                    <a16:creationId xmlns:a16="http://schemas.microsoft.com/office/drawing/2014/main" id="{706A076D-A8FE-740D-F1D8-577CE900A8C3}"/>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85">
                <a:extLst>
                  <a:ext uri="{FF2B5EF4-FFF2-40B4-BE49-F238E27FC236}">
                    <a16:creationId xmlns:a16="http://schemas.microsoft.com/office/drawing/2014/main" id="{F29A9441-4B72-2CC8-E9AE-60DCD49F7D67}"/>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86">
                <a:extLst>
                  <a:ext uri="{FF2B5EF4-FFF2-40B4-BE49-F238E27FC236}">
                    <a16:creationId xmlns:a16="http://schemas.microsoft.com/office/drawing/2014/main" id="{73CF1D15-C36E-4D1A-5982-14DEECD245BC}"/>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87">
                <a:extLst>
                  <a:ext uri="{FF2B5EF4-FFF2-40B4-BE49-F238E27FC236}">
                    <a16:creationId xmlns:a16="http://schemas.microsoft.com/office/drawing/2014/main" id="{61FF3891-EFBF-A701-412E-0ABA515E1DAC}"/>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88">
                <a:extLst>
                  <a:ext uri="{FF2B5EF4-FFF2-40B4-BE49-F238E27FC236}">
                    <a16:creationId xmlns:a16="http://schemas.microsoft.com/office/drawing/2014/main" id="{9ECBA81C-3003-1E10-551A-3D03956702D9}"/>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689">
                <a:extLst>
                  <a:ext uri="{FF2B5EF4-FFF2-40B4-BE49-F238E27FC236}">
                    <a16:creationId xmlns:a16="http://schemas.microsoft.com/office/drawing/2014/main" id="{5720A685-020B-ACA0-F9A3-7D9680633CB6}"/>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690">
                <a:extLst>
                  <a:ext uri="{FF2B5EF4-FFF2-40B4-BE49-F238E27FC236}">
                    <a16:creationId xmlns:a16="http://schemas.microsoft.com/office/drawing/2014/main" id="{60DB6E30-6BAD-1CD9-3BAC-619E2EFF50C0}"/>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691">
                <a:extLst>
                  <a:ext uri="{FF2B5EF4-FFF2-40B4-BE49-F238E27FC236}">
                    <a16:creationId xmlns:a16="http://schemas.microsoft.com/office/drawing/2014/main" id="{0F811836-0BD2-5F87-D2ED-0727099582F7}"/>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692">
                <a:extLst>
                  <a:ext uri="{FF2B5EF4-FFF2-40B4-BE49-F238E27FC236}">
                    <a16:creationId xmlns:a16="http://schemas.microsoft.com/office/drawing/2014/main" id="{D47B1A85-4A4A-D4E3-6477-F6E29DF79B0F}"/>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693">
                <a:extLst>
                  <a:ext uri="{FF2B5EF4-FFF2-40B4-BE49-F238E27FC236}">
                    <a16:creationId xmlns:a16="http://schemas.microsoft.com/office/drawing/2014/main" id="{94A26B4B-18F8-D860-493F-68845084FD86}"/>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694">
                <a:extLst>
                  <a:ext uri="{FF2B5EF4-FFF2-40B4-BE49-F238E27FC236}">
                    <a16:creationId xmlns:a16="http://schemas.microsoft.com/office/drawing/2014/main" id="{1BA453A5-DF6C-76EB-1F62-B68022FFCD21}"/>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695">
                <a:extLst>
                  <a:ext uri="{FF2B5EF4-FFF2-40B4-BE49-F238E27FC236}">
                    <a16:creationId xmlns:a16="http://schemas.microsoft.com/office/drawing/2014/main" id="{4195D9E3-7988-4EF0-5232-54DF2E238703}"/>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696">
                <a:extLst>
                  <a:ext uri="{FF2B5EF4-FFF2-40B4-BE49-F238E27FC236}">
                    <a16:creationId xmlns:a16="http://schemas.microsoft.com/office/drawing/2014/main" id="{918247BA-C75A-0148-A78E-1E41E2866C76}"/>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697">
                <a:extLst>
                  <a:ext uri="{FF2B5EF4-FFF2-40B4-BE49-F238E27FC236}">
                    <a16:creationId xmlns:a16="http://schemas.microsoft.com/office/drawing/2014/main" id="{FD5ABF56-ACEB-1547-1F73-EE302E9C2446}"/>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698">
                <a:extLst>
                  <a:ext uri="{FF2B5EF4-FFF2-40B4-BE49-F238E27FC236}">
                    <a16:creationId xmlns:a16="http://schemas.microsoft.com/office/drawing/2014/main" id="{AC3ED47C-1F9D-A69A-D9A4-B7ED48195522}"/>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699">
                <a:extLst>
                  <a:ext uri="{FF2B5EF4-FFF2-40B4-BE49-F238E27FC236}">
                    <a16:creationId xmlns:a16="http://schemas.microsoft.com/office/drawing/2014/main" id="{891E15B2-2D50-DA3A-EB30-AD67D853B538}"/>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00">
                <a:extLst>
                  <a:ext uri="{FF2B5EF4-FFF2-40B4-BE49-F238E27FC236}">
                    <a16:creationId xmlns:a16="http://schemas.microsoft.com/office/drawing/2014/main" id="{082BFAEF-3D47-57C7-2E82-E2628912D5C6}"/>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01">
                <a:extLst>
                  <a:ext uri="{FF2B5EF4-FFF2-40B4-BE49-F238E27FC236}">
                    <a16:creationId xmlns:a16="http://schemas.microsoft.com/office/drawing/2014/main" id="{B4BE0478-CD98-BBE6-3F9C-9BA419EBF270}"/>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6" name="Shape 1702">
                <a:extLst>
                  <a:ext uri="{FF2B5EF4-FFF2-40B4-BE49-F238E27FC236}">
                    <a16:creationId xmlns:a16="http://schemas.microsoft.com/office/drawing/2014/main" id="{38237140-5D6D-01E6-2570-48935E6C340E}"/>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03">
                <a:extLst>
                  <a:ext uri="{FF2B5EF4-FFF2-40B4-BE49-F238E27FC236}">
                    <a16:creationId xmlns:a16="http://schemas.microsoft.com/office/drawing/2014/main" id="{DE530F86-27AB-1B52-4D75-369BD0DB6163}"/>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04">
                <a:extLst>
                  <a:ext uri="{FF2B5EF4-FFF2-40B4-BE49-F238E27FC236}">
                    <a16:creationId xmlns:a16="http://schemas.microsoft.com/office/drawing/2014/main" id="{BD1E8B95-0B94-E598-CE52-1DB18A23CB53}"/>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05">
                <a:extLst>
                  <a:ext uri="{FF2B5EF4-FFF2-40B4-BE49-F238E27FC236}">
                    <a16:creationId xmlns:a16="http://schemas.microsoft.com/office/drawing/2014/main" id="{77D4C971-8963-2ED4-E9B1-5E07F7F829A3}"/>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06">
                <a:extLst>
                  <a:ext uri="{FF2B5EF4-FFF2-40B4-BE49-F238E27FC236}">
                    <a16:creationId xmlns:a16="http://schemas.microsoft.com/office/drawing/2014/main" id="{03EBE251-42C8-06D8-70FE-108063381167}"/>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07">
                <a:extLst>
                  <a:ext uri="{FF2B5EF4-FFF2-40B4-BE49-F238E27FC236}">
                    <a16:creationId xmlns:a16="http://schemas.microsoft.com/office/drawing/2014/main" id="{0C94907E-45B1-E410-C9EE-0FEA56AB8316}"/>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08">
                <a:extLst>
                  <a:ext uri="{FF2B5EF4-FFF2-40B4-BE49-F238E27FC236}">
                    <a16:creationId xmlns:a16="http://schemas.microsoft.com/office/drawing/2014/main" id="{942008A3-9BBA-4F7F-1A08-C3DF8B7A5B4F}"/>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09">
                <a:extLst>
                  <a:ext uri="{FF2B5EF4-FFF2-40B4-BE49-F238E27FC236}">
                    <a16:creationId xmlns:a16="http://schemas.microsoft.com/office/drawing/2014/main" id="{75375B86-5DC7-FAB9-15F6-7FAB7B88FA2E}"/>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10">
                <a:extLst>
                  <a:ext uri="{FF2B5EF4-FFF2-40B4-BE49-F238E27FC236}">
                    <a16:creationId xmlns:a16="http://schemas.microsoft.com/office/drawing/2014/main" id="{5A5DB822-502F-39C0-4B51-7E644695BAF0}"/>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11">
                <a:extLst>
                  <a:ext uri="{FF2B5EF4-FFF2-40B4-BE49-F238E27FC236}">
                    <a16:creationId xmlns:a16="http://schemas.microsoft.com/office/drawing/2014/main" id="{267E64D3-6087-CB9C-04C3-82F7447451AB}"/>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12">
                <a:extLst>
                  <a:ext uri="{FF2B5EF4-FFF2-40B4-BE49-F238E27FC236}">
                    <a16:creationId xmlns:a16="http://schemas.microsoft.com/office/drawing/2014/main" id="{31BBD982-2908-AC6A-6D1B-A51A324015B2}"/>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87" name="Shape 1713">
                <a:extLst>
                  <a:ext uri="{FF2B5EF4-FFF2-40B4-BE49-F238E27FC236}">
                    <a16:creationId xmlns:a16="http://schemas.microsoft.com/office/drawing/2014/main" id="{DE371EA7-8614-7F91-EE59-7979AAAAB13B}"/>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14">
                <a:extLst>
                  <a:ext uri="{FF2B5EF4-FFF2-40B4-BE49-F238E27FC236}">
                    <a16:creationId xmlns:a16="http://schemas.microsoft.com/office/drawing/2014/main" id="{CD78C06B-11CD-647E-ED4E-0E9396B6FDF1}"/>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15">
                <a:extLst>
                  <a:ext uri="{FF2B5EF4-FFF2-40B4-BE49-F238E27FC236}">
                    <a16:creationId xmlns:a16="http://schemas.microsoft.com/office/drawing/2014/main" id="{8F62580E-1E57-E668-50D6-45AB9A9A8DFF}"/>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16">
                <a:extLst>
                  <a:ext uri="{FF2B5EF4-FFF2-40B4-BE49-F238E27FC236}">
                    <a16:creationId xmlns:a16="http://schemas.microsoft.com/office/drawing/2014/main" id="{5ED7BD25-F407-C30F-2429-09A45E4084B5}"/>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17">
                <a:extLst>
                  <a:ext uri="{FF2B5EF4-FFF2-40B4-BE49-F238E27FC236}">
                    <a16:creationId xmlns:a16="http://schemas.microsoft.com/office/drawing/2014/main" id="{6568A250-3ACD-C7BD-1AD8-FB2BE635211A}"/>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2" name="Shape 1718">
                <a:extLst>
                  <a:ext uri="{FF2B5EF4-FFF2-40B4-BE49-F238E27FC236}">
                    <a16:creationId xmlns:a16="http://schemas.microsoft.com/office/drawing/2014/main" id="{2A8375E9-3152-13D0-49FA-C22C7482FE21}"/>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3" name="Shape 1719">
                <a:extLst>
                  <a:ext uri="{FF2B5EF4-FFF2-40B4-BE49-F238E27FC236}">
                    <a16:creationId xmlns:a16="http://schemas.microsoft.com/office/drawing/2014/main" id="{33AC2DB0-4FE6-DECB-2377-74C412D3E09D}"/>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20">
                <a:extLst>
                  <a:ext uri="{FF2B5EF4-FFF2-40B4-BE49-F238E27FC236}">
                    <a16:creationId xmlns:a16="http://schemas.microsoft.com/office/drawing/2014/main" id="{50D510BC-A323-9F0C-4213-6F2E0DA90B2D}"/>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21">
                <a:extLst>
                  <a:ext uri="{FF2B5EF4-FFF2-40B4-BE49-F238E27FC236}">
                    <a16:creationId xmlns:a16="http://schemas.microsoft.com/office/drawing/2014/main" id="{38B740BB-96BE-F442-A122-5A074CD7C0BA}"/>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22">
                <a:extLst>
                  <a:ext uri="{FF2B5EF4-FFF2-40B4-BE49-F238E27FC236}">
                    <a16:creationId xmlns:a16="http://schemas.microsoft.com/office/drawing/2014/main" id="{6E873654-0259-E616-8015-8EDAB0C2587B}"/>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23">
                <a:extLst>
                  <a:ext uri="{FF2B5EF4-FFF2-40B4-BE49-F238E27FC236}">
                    <a16:creationId xmlns:a16="http://schemas.microsoft.com/office/drawing/2014/main" id="{BC051D4F-6D6A-57F8-7ABC-E5B92D1324ED}"/>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24">
                <a:extLst>
                  <a:ext uri="{FF2B5EF4-FFF2-40B4-BE49-F238E27FC236}">
                    <a16:creationId xmlns:a16="http://schemas.microsoft.com/office/drawing/2014/main" id="{0EDB4D4E-1010-A6CE-C7D5-089E4C44215A}"/>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25">
                <a:extLst>
                  <a:ext uri="{FF2B5EF4-FFF2-40B4-BE49-F238E27FC236}">
                    <a16:creationId xmlns:a16="http://schemas.microsoft.com/office/drawing/2014/main" id="{683A98F7-D019-C39C-97AF-403D82414B4C}"/>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26">
                <a:extLst>
                  <a:ext uri="{FF2B5EF4-FFF2-40B4-BE49-F238E27FC236}">
                    <a16:creationId xmlns:a16="http://schemas.microsoft.com/office/drawing/2014/main" id="{C6414881-6CDD-AFA1-BDBB-6B5E0E295C13}"/>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27">
                <a:extLst>
                  <a:ext uri="{FF2B5EF4-FFF2-40B4-BE49-F238E27FC236}">
                    <a16:creationId xmlns:a16="http://schemas.microsoft.com/office/drawing/2014/main" id="{AE0F0A46-E0F6-076C-C33D-3E8AFD799632}"/>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28">
                <a:extLst>
                  <a:ext uri="{FF2B5EF4-FFF2-40B4-BE49-F238E27FC236}">
                    <a16:creationId xmlns:a16="http://schemas.microsoft.com/office/drawing/2014/main" id="{870BADF4-408D-3815-8390-9C2BF4E73D6E}"/>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3" name="Shape 1729">
                <a:extLst>
                  <a:ext uri="{FF2B5EF4-FFF2-40B4-BE49-F238E27FC236}">
                    <a16:creationId xmlns:a16="http://schemas.microsoft.com/office/drawing/2014/main" id="{4265C2C2-1889-244A-C5D6-1C2A7E7A17BE}"/>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4" name="Shape 1730">
                <a:extLst>
                  <a:ext uri="{FF2B5EF4-FFF2-40B4-BE49-F238E27FC236}">
                    <a16:creationId xmlns:a16="http://schemas.microsoft.com/office/drawing/2014/main" id="{C39FFF80-65D2-DA87-DFED-4409D7C2337D}"/>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31">
                <a:extLst>
                  <a:ext uri="{FF2B5EF4-FFF2-40B4-BE49-F238E27FC236}">
                    <a16:creationId xmlns:a16="http://schemas.microsoft.com/office/drawing/2014/main" id="{7EC1A3B4-F40A-6A6A-07DE-EA3227812D81}"/>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32">
                <a:extLst>
                  <a:ext uri="{FF2B5EF4-FFF2-40B4-BE49-F238E27FC236}">
                    <a16:creationId xmlns:a16="http://schemas.microsoft.com/office/drawing/2014/main" id="{7D866297-8DF0-2DA4-5CAB-EA5BE8F86865}"/>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33">
                <a:extLst>
                  <a:ext uri="{FF2B5EF4-FFF2-40B4-BE49-F238E27FC236}">
                    <a16:creationId xmlns:a16="http://schemas.microsoft.com/office/drawing/2014/main" id="{6AF9884F-6C1B-FA76-0B74-C8F372B2A2B0}"/>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34">
                <a:extLst>
                  <a:ext uri="{FF2B5EF4-FFF2-40B4-BE49-F238E27FC236}">
                    <a16:creationId xmlns:a16="http://schemas.microsoft.com/office/drawing/2014/main" id="{5C25C1AE-3675-B48F-1A2E-75E6A090F9F6}"/>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35">
                <a:extLst>
                  <a:ext uri="{FF2B5EF4-FFF2-40B4-BE49-F238E27FC236}">
                    <a16:creationId xmlns:a16="http://schemas.microsoft.com/office/drawing/2014/main" id="{28BCB2C6-FACA-D87C-292A-A10199644F3F}"/>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36">
                <a:extLst>
                  <a:ext uri="{FF2B5EF4-FFF2-40B4-BE49-F238E27FC236}">
                    <a16:creationId xmlns:a16="http://schemas.microsoft.com/office/drawing/2014/main" id="{8624D568-1DC3-2F03-AE82-64B8F4C33691}"/>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37">
                <a:extLst>
                  <a:ext uri="{FF2B5EF4-FFF2-40B4-BE49-F238E27FC236}">
                    <a16:creationId xmlns:a16="http://schemas.microsoft.com/office/drawing/2014/main" id="{32F64AF0-F627-5C63-F8C7-F1B213CC6055}"/>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38">
                <a:extLst>
                  <a:ext uri="{FF2B5EF4-FFF2-40B4-BE49-F238E27FC236}">
                    <a16:creationId xmlns:a16="http://schemas.microsoft.com/office/drawing/2014/main" id="{091FE4EB-6380-DDB3-5BC9-EF3FEE027ACD}"/>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39">
                <a:extLst>
                  <a:ext uri="{FF2B5EF4-FFF2-40B4-BE49-F238E27FC236}">
                    <a16:creationId xmlns:a16="http://schemas.microsoft.com/office/drawing/2014/main" id="{E97AA34C-81DB-2DFD-06C4-E9A9B5DD9823}"/>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40">
                <a:extLst>
                  <a:ext uri="{FF2B5EF4-FFF2-40B4-BE49-F238E27FC236}">
                    <a16:creationId xmlns:a16="http://schemas.microsoft.com/office/drawing/2014/main" id="{0CF1FE00-AD4D-42A9-ECE0-09E8B795B005}"/>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41">
                <a:extLst>
                  <a:ext uri="{FF2B5EF4-FFF2-40B4-BE49-F238E27FC236}">
                    <a16:creationId xmlns:a16="http://schemas.microsoft.com/office/drawing/2014/main" id="{81F972D9-43CE-AF73-E9CB-41837B4E9BF7}"/>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42">
                <a:extLst>
                  <a:ext uri="{FF2B5EF4-FFF2-40B4-BE49-F238E27FC236}">
                    <a16:creationId xmlns:a16="http://schemas.microsoft.com/office/drawing/2014/main" id="{3BE08179-41E9-2B3D-37D7-BE373B112E84}"/>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43">
                <a:extLst>
                  <a:ext uri="{FF2B5EF4-FFF2-40B4-BE49-F238E27FC236}">
                    <a16:creationId xmlns:a16="http://schemas.microsoft.com/office/drawing/2014/main" id="{BA8D3F2A-28A3-8C64-CA1F-5AF5FA2852E7}"/>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44">
                <a:extLst>
                  <a:ext uri="{FF2B5EF4-FFF2-40B4-BE49-F238E27FC236}">
                    <a16:creationId xmlns:a16="http://schemas.microsoft.com/office/drawing/2014/main" id="{48096792-E1AF-8BF3-971B-793E8E84F8D1}"/>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5">
                <a:extLst>
                  <a:ext uri="{FF2B5EF4-FFF2-40B4-BE49-F238E27FC236}">
                    <a16:creationId xmlns:a16="http://schemas.microsoft.com/office/drawing/2014/main" id="{4E321763-64A9-ED86-7458-049DE5F5C848}"/>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6">
                <a:extLst>
                  <a:ext uri="{FF2B5EF4-FFF2-40B4-BE49-F238E27FC236}">
                    <a16:creationId xmlns:a16="http://schemas.microsoft.com/office/drawing/2014/main" id="{CB928F54-2F32-4C32-1D3B-4C031AA0C15E}"/>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7">
                <a:extLst>
                  <a:ext uri="{FF2B5EF4-FFF2-40B4-BE49-F238E27FC236}">
                    <a16:creationId xmlns:a16="http://schemas.microsoft.com/office/drawing/2014/main" id="{9CB08FF9-BB7C-4782-8EBC-C46364D37728}"/>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8">
                <a:extLst>
                  <a:ext uri="{FF2B5EF4-FFF2-40B4-BE49-F238E27FC236}">
                    <a16:creationId xmlns:a16="http://schemas.microsoft.com/office/drawing/2014/main" id="{F255E5C2-4A3E-1734-663E-168872039C1B}"/>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9">
                <a:extLst>
                  <a:ext uri="{FF2B5EF4-FFF2-40B4-BE49-F238E27FC236}">
                    <a16:creationId xmlns:a16="http://schemas.microsoft.com/office/drawing/2014/main" id="{F4B8AAD8-02E8-825F-25F3-095A9CF0A699}"/>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50">
                <a:extLst>
                  <a:ext uri="{FF2B5EF4-FFF2-40B4-BE49-F238E27FC236}">
                    <a16:creationId xmlns:a16="http://schemas.microsoft.com/office/drawing/2014/main" id="{5B5CB593-556C-CC24-27B0-7EF0EA66B423}"/>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51">
                <a:extLst>
                  <a:ext uri="{FF2B5EF4-FFF2-40B4-BE49-F238E27FC236}">
                    <a16:creationId xmlns:a16="http://schemas.microsoft.com/office/drawing/2014/main" id="{4A7AEFB7-52CF-DD11-F987-F57DA6C24A2B}"/>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52">
                <a:extLst>
                  <a:ext uri="{FF2B5EF4-FFF2-40B4-BE49-F238E27FC236}">
                    <a16:creationId xmlns:a16="http://schemas.microsoft.com/office/drawing/2014/main" id="{82617CEB-8483-798D-E98F-BBBB8C9D2953}"/>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3">
                <a:extLst>
                  <a:ext uri="{FF2B5EF4-FFF2-40B4-BE49-F238E27FC236}">
                    <a16:creationId xmlns:a16="http://schemas.microsoft.com/office/drawing/2014/main" id="{416B869D-9CF0-7E94-3F49-9C9F632085BA}"/>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54">
                <a:extLst>
                  <a:ext uri="{FF2B5EF4-FFF2-40B4-BE49-F238E27FC236}">
                    <a16:creationId xmlns:a16="http://schemas.microsoft.com/office/drawing/2014/main" id="{24CF14A2-4B4C-84DB-9EDF-BDF0819F8B06}"/>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55">
                <a:extLst>
                  <a:ext uri="{FF2B5EF4-FFF2-40B4-BE49-F238E27FC236}">
                    <a16:creationId xmlns:a16="http://schemas.microsoft.com/office/drawing/2014/main" id="{F70B252A-97CD-D033-4B79-39F174C03549}"/>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56">
                <a:extLst>
                  <a:ext uri="{FF2B5EF4-FFF2-40B4-BE49-F238E27FC236}">
                    <a16:creationId xmlns:a16="http://schemas.microsoft.com/office/drawing/2014/main" id="{D0EBDFB7-B9E5-D117-C7BC-C353E32A8199}"/>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57">
                <a:extLst>
                  <a:ext uri="{FF2B5EF4-FFF2-40B4-BE49-F238E27FC236}">
                    <a16:creationId xmlns:a16="http://schemas.microsoft.com/office/drawing/2014/main" id="{09CD302C-73DB-7505-0859-1640BE999588}"/>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58">
                <a:extLst>
                  <a:ext uri="{FF2B5EF4-FFF2-40B4-BE49-F238E27FC236}">
                    <a16:creationId xmlns:a16="http://schemas.microsoft.com/office/drawing/2014/main" id="{08E59918-E725-E44D-1005-A6583F206605}"/>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59">
                <a:extLst>
                  <a:ext uri="{FF2B5EF4-FFF2-40B4-BE49-F238E27FC236}">
                    <a16:creationId xmlns:a16="http://schemas.microsoft.com/office/drawing/2014/main" id="{BF08A219-26C3-34AE-D08F-B47C5B7CD5C7}"/>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60">
                <a:extLst>
                  <a:ext uri="{FF2B5EF4-FFF2-40B4-BE49-F238E27FC236}">
                    <a16:creationId xmlns:a16="http://schemas.microsoft.com/office/drawing/2014/main" id="{51A56550-BD16-6F64-E6EA-E54CC0A90E69}"/>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5" name="Shape 1761">
                <a:extLst>
                  <a:ext uri="{FF2B5EF4-FFF2-40B4-BE49-F238E27FC236}">
                    <a16:creationId xmlns:a16="http://schemas.microsoft.com/office/drawing/2014/main" id="{1AE94801-5DF9-4552-42C6-FF230048FA65}"/>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6" name="Shape 1762">
                <a:extLst>
                  <a:ext uri="{FF2B5EF4-FFF2-40B4-BE49-F238E27FC236}">
                    <a16:creationId xmlns:a16="http://schemas.microsoft.com/office/drawing/2014/main" id="{8FC43705-5389-F629-19FC-25A3128B6EB6}"/>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63">
                <a:extLst>
                  <a:ext uri="{FF2B5EF4-FFF2-40B4-BE49-F238E27FC236}">
                    <a16:creationId xmlns:a16="http://schemas.microsoft.com/office/drawing/2014/main" id="{FF6A9AB6-71C7-DB77-103E-D43B564B6BD7}"/>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38" name="Shape 1764">
                <a:extLst>
                  <a:ext uri="{FF2B5EF4-FFF2-40B4-BE49-F238E27FC236}">
                    <a16:creationId xmlns:a16="http://schemas.microsoft.com/office/drawing/2014/main" id="{9CF3442F-E892-388C-2744-6B37E38196CA}"/>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9" name="Shape 1765">
                <a:extLst>
                  <a:ext uri="{FF2B5EF4-FFF2-40B4-BE49-F238E27FC236}">
                    <a16:creationId xmlns:a16="http://schemas.microsoft.com/office/drawing/2014/main" id="{F48DFF52-498B-CDB5-2DFF-EF6FDD08204E}"/>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0" name="Shape 1766">
                <a:extLst>
                  <a:ext uri="{FF2B5EF4-FFF2-40B4-BE49-F238E27FC236}">
                    <a16:creationId xmlns:a16="http://schemas.microsoft.com/office/drawing/2014/main" id="{374A439E-DD37-F879-C954-80F8D2BF58EF}"/>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1" name="Shape 1767">
                <a:extLst>
                  <a:ext uri="{FF2B5EF4-FFF2-40B4-BE49-F238E27FC236}">
                    <a16:creationId xmlns:a16="http://schemas.microsoft.com/office/drawing/2014/main" id="{7654C687-7423-EC95-D1C7-B0AE9B7790B8}"/>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2" name="Shape 1768">
                <a:extLst>
                  <a:ext uri="{FF2B5EF4-FFF2-40B4-BE49-F238E27FC236}">
                    <a16:creationId xmlns:a16="http://schemas.microsoft.com/office/drawing/2014/main" id="{74BA53F1-2DDC-BC3A-D671-CF6EDE3C8EEC}"/>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3" name="Shape 1769">
                <a:extLst>
                  <a:ext uri="{FF2B5EF4-FFF2-40B4-BE49-F238E27FC236}">
                    <a16:creationId xmlns:a16="http://schemas.microsoft.com/office/drawing/2014/main" id="{AE0DC2F4-2FB3-AC31-459D-6D2B54123F97}"/>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4" name="Shape 1770">
                <a:extLst>
                  <a:ext uri="{FF2B5EF4-FFF2-40B4-BE49-F238E27FC236}">
                    <a16:creationId xmlns:a16="http://schemas.microsoft.com/office/drawing/2014/main" id="{E94B469C-D70A-E0B4-BAF1-1EC4A02AB402}"/>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5" name="Shape 1771">
                <a:extLst>
                  <a:ext uri="{FF2B5EF4-FFF2-40B4-BE49-F238E27FC236}">
                    <a16:creationId xmlns:a16="http://schemas.microsoft.com/office/drawing/2014/main" id="{09A7ED84-D9F3-897E-6E6E-FBC61E2DAC22}"/>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6" name="Shape 1772">
                <a:extLst>
                  <a:ext uri="{FF2B5EF4-FFF2-40B4-BE49-F238E27FC236}">
                    <a16:creationId xmlns:a16="http://schemas.microsoft.com/office/drawing/2014/main" id="{AD88980F-2067-7853-F7A3-82A95E18BDA7}"/>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7" name="Shape 1773">
                <a:extLst>
                  <a:ext uri="{FF2B5EF4-FFF2-40B4-BE49-F238E27FC236}">
                    <a16:creationId xmlns:a16="http://schemas.microsoft.com/office/drawing/2014/main" id="{42978957-51C7-DB25-BB7A-B298443D3DB1}"/>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8" name="Shape 1774">
                <a:extLst>
                  <a:ext uri="{FF2B5EF4-FFF2-40B4-BE49-F238E27FC236}">
                    <a16:creationId xmlns:a16="http://schemas.microsoft.com/office/drawing/2014/main" id="{5E01DAEC-373C-54CC-26D7-E3AE6086B885}"/>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3" name="Freeform 33">
              <a:extLst>
                <a:ext uri="{FF2B5EF4-FFF2-40B4-BE49-F238E27FC236}">
                  <a16:creationId xmlns:a16="http://schemas.microsoft.com/office/drawing/2014/main" id="{CE231D85-F7C5-F7D0-E61B-252EEEC3496F}"/>
                </a:ext>
              </a:extLst>
            </p:cNvPr>
            <p:cNvSpPr>
              <a:spLocks noChangeArrowheads="1"/>
            </p:cNvSpPr>
            <p:nvPr/>
          </p:nvSpPr>
          <p:spPr bwMode="auto">
            <a:xfrm>
              <a:off x="10201876" y="420723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4" name="Bogen 43">
              <a:extLst>
                <a:ext uri="{FF2B5EF4-FFF2-40B4-BE49-F238E27FC236}">
                  <a16:creationId xmlns:a16="http://schemas.microsoft.com/office/drawing/2014/main" id="{1A4B7010-363C-83CC-6666-0D1BB06FDFD8}"/>
                </a:ext>
              </a:extLst>
            </p:cNvPr>
            <p:cNvSpPr/>
            <p:nvPr/>
          </p:nvSpPr>
          <p:spPr>
            <a:xfrm rot="7946366">
              <a:off x="9120663" y="2730892"/>
              <a:ext cx="2106550" cy="1295798"/>
            </a:xfrm>
            <a:prstGeom prst="arc">
              <a:avLst>
                <a:gd name="adj1" fmla="val 16423483"/>
                <a:gd name="adj2" fmla="val 20974240"/>
              </a:avLst>
            </a:prstGeom>
            <a:ln w="38100">
              <a:solidFill>
                <a:srgbClr val="00AD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F3316EE8-F3D1-87C9-2285-EF70C1B3283F}"/>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46" name="Textfeld 45">
              <a:extLst>
                <a:ext uri="{FF2B5EF4-FFF2-40B4-BE49-F238E27FC236}">
                  <a16:creationId xmlns:a16="http://schemas.microsoft.com/office/drawing/2014/main" id="{B5AF560C-2BAA-22EF-7576-26195740FEC4}"/>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47" name="Textfeld 46">
              <a:extLst>
                <a:ext uri="{FF2B5EF4-FFF2-40B4-BE49-F238E27FC236}">
                  <a16:creationId xmlns:a16="http://schemas.microsoft.com/office/drawing/2014/main" id="{C525C5B0-FED7-A8A9-2028-1160DA775265}"/>
                </a:ext>
              </a:extLst>
            </p:cNvPr>
            <p:cNvSpPr txBox="1"/>
            <p:nvPr/>
          </p:nvSpPr>
          <p:spPr>
            <a:xfrm>
              <a:off x="9361415" y="4069563"/>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48" name="Gerader Verbinder 120">
              <a:extLst>
                <a:ext uri="{FF2B5EF4-FFF2-40B4-BE49-F238E27FC236}">
                  <a16:creationId xmlns:a16="http://schemas.microsoft.com/office/drawing/2014/main" id="{16CC6475-7828-47B2-80A9-432DEF39E09E}"/>
                </a:ext>
              </a:extLst>
            </p:cNvPr>
            <p:cNvCxnSpPr>
              <a:cxnSpLocks/>
              <a:stCxn id="45" idx="1"/>
              <a:endCxn id="46" idx="3"/>
            </p:cNvCxnSpPr>
            <p:nvPr/>
          </p:nvCxnSpPr>
          <p:spPr>
            <a:xfrm flipH="1" flipV="1">
              <a:off x="9722976" y="3601938"/>
              <a:ext cx="796386" cy="64718"/>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r Verbinder 121">
              <a:extLst>
                <a:ext uri="{FF2B5EF4-FFF2-40B4-BE49-F238E27FC236}">
                  <a16:creationId xmlns:a16="http://schemas.microsoft.com/office/drawing/2014/main" id="{626D291B-E50E-EDE8-2A49-648DC266F008}"/>
                </a:ext>
              </a:extLst>
            </p:cNvPr>
            <p:cNvCxnSpPr>
              <a:cxnSpLocks/>
              <a:stCxn id="46" idx="2"/>
              <a:endCxn id="47" idx="0"/>
            </p:cNvCxnSpPr>
            <p:nvPr/>
          </p:nvCxnSpPr>
          <p:spPr>
            <a:xfrm flipH="1">
              <a:off x="9499936" y="3786604"/>
              <a:ext cx="84519" cy="282959"/>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E7EA67F5-CECC-344E-BE7C-CB167FDBEC5D}"/>
              </a:ext>
            </a:extLst>
          </p:cNvPr>
          <p:cNvSpPr txBox="1"/>
          <p:nvPr/>
        </p:nvSpPr>
        <p:spPr>
          <a:xfrm>
            <a:off x="834501" y="1662960"/>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Beispiel 3</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A20730E3-8A39-B2B9-BEE9-AA0F0E39F6DD}"/>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1DAF6FCE-DECF-8C21-95DA-37B37C2434BA}"/>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21</a:t>
            </a:fld>
            <a:endParaRPr lang="de-DE" sz="1400">
              <a:solidFill>
                <a:schemeClr val="bg1"/>
              </a:solidFill>
            </a:endParaRPr>
          </a:p>
        </p:txBody>
      </p:sp>
      <p:sp>
        <p:nvSpPr>
          <p:cNvPr id="12" name="Rechteck 11">
            <a:extLst>
              <a:ext uri="{FF2B5EF4-FFF2-40B4-BE49-F238E27FC236}">
                <a16:creationId xmlns:a16="http://schemas.microsoft.com/office/drawing/2014/main" id="{E2FE1110-E5CF-07A0-E108-F141C2E29D17}"/>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55DD61AF-D999-B9B8-A5EF-562E41E6B74B}"/>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9A8D494F-3468-934A-4004-E6BF25C51B97}"/>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A77CFD6A-93B5-C2CF-4DEF-7FEF42CB6FBB}"/>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8B46FB7C-B433-9734-B81C-0465A76D3898}"/>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4331AB06-974D-1521-7296-F33EF7CE98F6}"/>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EFE0BE35-952E-02A7-2A6D-CE4F3E3A0D22}"/>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395273C6-B1BB-0D0B-F98D-A1C151A8EE1F}"/>
              </a:ext>
            </a:extLst>
          </p:cNvPr>
          <p:cNvSpPr txBox="1"/>
          <p:nvPr/>
        </p:nvSpPr>
        <p:spPr>
          <a:xfrm>
            <a:off x="836012" y="2328589"/>
            <a:ext cx="6405619" cy="2125005"/>
          </a:xfrm>
          <a:prstGeom prst="rect">
            <a:avLst/>
          </a:prstGeom>
          <a:noFill/>
        </p:spPr>
        <p:txBody>
          <a:bodyPr wrap="square">
            <a:spAutoFit/>
          </a:bodyPr>
          <a:lstStyle/>
          <a:p>
            <a:pPr>
              <a:lnSpc>
                <a:spcPct val="150000"/>
              </a:lnSpc>
              <a:defRPr/>
            </a:pPr>
            <a:r>
              <a:rPr lang="de-DE" sz="1800" dirty="0">
                <a:latin typeface="Calibri" panose="020F0502020204030204" pitchFamily="34" charset="0"/>
                <a:ea typeface="Lato" charset="0"/>
                <a:cs typeface="Calibri" panose="020F0502020204030204" pitchFamily="34" charset="0"/>
              </a:rPr>
              <a:t>Der Geschäftskunde K (Deutschland) bestellt bei Unternehmer U (Deutschland) Notebooks. </a:t>
            </a:r>
            <a:r>
              <a:rPr lang="de-DE" sz="1800" dirty="0">
                <a:latin typeface="Segoe UI" panose="020B0502040204020203" pitchFamily="34" charset="0"/>
                <a:ea typeface="Lato" charset="0"/>
                <a:cs typeface="Segoe UI" panose="020B0502040204020203" pitchFamily="34" charset="0"/>
              </a:rPr>
              <a:t>Der Versand erfolgt auf Namen und auf Rechnung des U. Welche Möglichkeiten hat U in diesem Sachverhalt hinsichtlich der Zurechnung der bewegten Lieferung?</a:t>
            </a:r>
            <a:endParaRPr lang="en-US" sz="1800" dirty="0">
              <a:solidFill>
                <a:schemeClr val="bg1">
                  <a:lumMod val="50000"/>
                </a:schemeClr>
              </a:solidFill>
              <a:latin typeface="Calibri" panose="020F0502020204030204" pitchFamily="34" charset="0"/>
              <a:ea typeface="Lato" charset="0"/>
              <a:cs typeface="Calibri" panose="020F0502020204030204" pitchFamily="34" charset="0"/>
            </a:endParaRPr>
          </a:p>
        </p:txBody>
      </p:sp>
      <p:grpSp>
        <p:nvGrpSpPr>
          <p:cNvPr id="4" name="Gruppieren 3">
            <a:extLst>
              <a:ext uri="{FF2B5EF4-FFF2-40B4-BE49-F238E27FC236}">
                <a16:creationId xmlns:a16="http://schemas.microsoft.com/office/drawing/2014/main" id="{F4A6215B-A754-DD08-C45E-6F1D2F4B287E}"/>
              </a:ext>
            </a:extLst>
          </p:cNvPr>
          <p:cNvGrpSpPr/>
          <p:nvPr/>
        </p:nvGrpSpPr>
        <p:grpSpPr>
          <a:xfrm>
            <a:off x="687853" y="4784241"/>
            <a:ext cx="5610019" cy="1093505"/>
            <a:chOff x="706613" y="4293689"/>
            <a:chExt cx="5610019" cy="1093505"/>
          </a:xfrm>
        </p:grpSpPr>
        <p:grpSp>
          <p:nvGrpSpPr>
            <p:cNvPr id="6" name="Gruppieren 5">
              <a:extLst>
                <a:ext uri="{FF2B5EF4-FFF2-40B4-BE49-F238E27FC236}">
                  <a16:creationId xmlns:a16="http://schemas.microsoft.com/office/drawing/2014/main" id="{7B9E354F-C9F6-10D5-DE1F-A56360155011}"/>
                </a:ext>
              </a:extLst>
            </p:cNvPr>
            <p:cNvGrpSpPr/>
            <p:nvPr/>
          </p:nvGrpSpPr>
          <p:grpSpPr>
            <a:xfrm>
              <a:off x="706613" y="4293689"/>
              <a:ext cx="5610019" cy="1052570"/>
              <a:chOff x="706613" y="4293689"/>
              <a:chExt cx="5610019" cy="1052570"/>
            </a:xfrm>
          </p:grpSpPr>
          <p:grpSp>
            <p:nvGrpSpPr>
              <p:cNvPr id="9" name="Gruppieren 8">
                <a:extLst>
                  <a:ext uri="{FF2B5EF4-FFF2-40B4-BE49-F238E27FC236}">
                    <a16:creationId xmlns:a16="http://schemas.microsoft.com/office/drawing/2014/main" id="{0B8F6E15-44D0-DCD1-4067-298EF5433CCF}"/>
                  </a:ext>
                </a:extLst>
              </p:cNvPr>
              <p:cNvGrpSpPr/>
              <p:nvPr/>
            </p:nvGrpSpPr>
            <p:grpSpPr>
              <a:xfrm>
                <a:off x="706613" y="4293689"/>
                <a:ext cx="5557674" cy="1052570"/>
                <a:chOff x="706613" y="4293689"/>
                <a:chExt cx="5557674" cy="1052570"/>
              </a:xfrm>
            </p:grpSpPr>
            <p:cxnSp>
              <p:nvCxnSpPr>
                <p:cNvPr id="15" name="Gerade Verbindung mit Pfeil 14">
                  <a:extLst>
                    <a:ext uri="{FF2B5EF4-FFF2-40B4-BE49-F238E27FC236}">
                      <a16:creationId xmlns:a16="http://schemas.microsoft.com/office/drawing/2014/main" id="{C40014F1-0E5A-253B-E0CB-3684AFD9998D}"/>
                    </a:ext>
                  </a:extLst>
                </p:cNvPr>
                <p:cNvCxnSpPr>
                  <a:cxnSpLocks/>
                  <a:stCxn id="22" idx="3"/>
                  <a:endCxn id="23" idx="1"/>
                </p:cNvCxnSpPr>
                <p:nvPr/>
              </p:nvCxnSpPr>
              <p:spPr>
                <a:xfrm flipV="1">
                  <a:off x="3954921" y="4543433"/>
                  <a:ext cx="1793814" cy="139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16" name="Gruppieren 15">
                  <a:extLst>
                    <a:ext uri="{FF2B5EF4-FFF2-40B4-BE49-F238E27FC236}">
                      <a16:creationId xmlns:a16="http://schemas.microsoft.com/office/drawing/2014/main" id="{6F61344B-200B-404A-477B-3BEC63ADF362}"/>
                    </a:ext>
                  </a:extLst>
                </p:cNvPr>
                <p:cNvGrpSpPr/>
                <p:nvPr/>
              </p:nvGrpSpPr>
              <p:grpSpPr>
                <a:xfrm>
                  <a:off x="706613" y="4293689"/>
                  <a:ext cx="5557674" cy="1052570"/>
                  <a:chOff x="706613" y="4293689"/>
                  <a:chExt cx="5557674" cy="1052570"/>
                </a:xfrm>
              </p:grpSpPr>
              <p:grpSp>
                <p:nvGrpSpPr>
                  <p:cNvPr id="18" name="Gruppieren 17">
                    <a:extLst>
                      <a:ext uri="{FF2B5EF4-FFF2-40B4-BE49-F238E27FC236}">
                        <a16:creationId xmlns:a16="http://schemas.microsoft.com/office/drawing/2014/main" id="{AF47AF3B-0444-B03C-486E-66E7B6622839}"/>
                      </a:ext>
                    </a:extLst>
                  </p:cNvPr>
                  <p:cNvGrpSpPr/>
                  <p:nvPr/>
                </p:nvGrpSpPr>
                <p:grpSpPr>
                  <a:xfrm>
                    <a:off x="706613" y="4412628"/>
                    <a:ext cx="5557674" cy="933631"/>
                    <a:chOff x="519103" y="4532790"/>
                    <a:chExt cx="9286503" cy="1560036"/>
                  </a:xfrm>
                </p:grpSpPr>
                <p:sp>
                  <p:nvSpPr>
                    <p:cNvPr id="21" name="Textfeld 20">
                      <a:extLst>
                        <a:ext uri="{FF2B5EF4-FFF2-40B4-BE49-F238E27FC236}">
                          <a16:creationId xmlns:a16="http://schemas.microsoft.com/office/drawing/2014/main" id="{E71B3DB0-F1CB-0C2E-7462-8291F809A3D0}"/>
                        </a:ext>
                      </a:extLst>
                    </p:cNvPr>
                    <p:cNvSpPr txBox="1"/>
                    <p:nvPr/>
                  </p:nvSpPr>
                  <p:spPr>
                    <a:xfrm>
                      <a:off x="519103" y="4559426"/>
                      <a:ext cx="1092316" cy="437133"/>
                    </a:xfrm>
                    <a:prstGeom prst="rect">
                      <a:avLst/>
                    </a:prstGeom>
                    <a:noFill/>
                  </p:spPr>
                  <p:txBody>
                    <a:bodyPr wrap="square" rtlCol="0">
                      <a:spAutoFit/>
                    </a:bodyPr>
                    <a:lstStyle/>
                    <a:p>
                      <a:pPr algn="ctr"/>
                      <a:r>
                        <a:rPr lang="de-DE" sz="1100" b="1" dirty="0">
                          <a:latin typeface="Lato"/>
                        </a:rPr>
                        <a:t>H</a:t>
                      </a:r>
                    </a:p>
                  </p:txBody>
                </p:sp>
                <p:sp>
                  <p:nvSpPr>
                    <p:cNvPr id="22" name="Textfeld 21">
                      <a:extLst>
                        <a:ext uri="{FF2B5EF4-FFF2-40B4-BE49-F238E27FC236}">
                          <a16:creationId xmlns:a16="http://schemas.microsoft.com/office/drawing/2014/main" id="{D18887F9-B09B-9E25-1BE1-18ECB322AF0F}"/>
                        </a:ext>
                      </a:extLst>
                    </p:cNvPr>
                    <p:cNvSpPr txBox="1"/>
                    <p:nvPr/>
                  </p:nvSpPr>
                  <p:spPr>
                    <a:xfrm>
                      <a:off x="4599593" y="4556023"/>
                      <a:ext cx="1347217" cy="437133"/>
                    </a:xfrm>
                    <a:prstGeom prst="rect">
                      <a:avLst/>
                    </a:prstGeom>
                    <a:noFill/>
                  </p:spPr>
                  <p:txBody>
                    <a:bodyPr wrap="square" rtlCol="0">
                      <a:spAutoFit/>
                    </a:bodyPr>
                    <a:lstStyle/>
                    <a:p>
                      <a:pPr algn="ctr"/>
                      <a:r>
                        <a:rPr lang="de-DE" sz="1100" b="1" dirty="0">
                          <a:latin typeface="Lato"/>
                        </a:rPr>
                        <a:t>U</a:t>
                      </a:r>
                    </a:p>
                  </p:txBody>
                </p:sp>
                <p:sp>
                  <p:nvSpPr>
                    <p:cNvPr id="23" name="Textfeld 22">
                      <a:extLst>
                        <a:ext uri="{FF2B5EF4-FFF2-40B4-BE49-F238E27FC236}">
                          <a16:creationId xmlns:a16="http://schemas.microsoft.com/office/drawing/2014/main" id="{4304A566-5E7C-1CC1-9A9B-91924DFA9905}"/>
                        </a:ext>
                      </a:extLst>
                    </p:cNvPr>
                    <p:cNvSpPr txBox="1"/>
                    <p:nvPr/>
                  </p:nvSpPr>
                  <p:spPr>
                    <a:xfrm>
                      <a:off x="8944153" y="4532790"/>
                      <a:ext cx="861453" cy="437133"/>
                    </a:xfrm>
                    <a:prstGeom prst="rect">
                      <a:avLst/>
                    </a:prstGeom>
                    <a:noFill/>
                  </p:spPr>
                  <p:txBody>
                    <a:bodyPr wrap="square" rtlCol="0">
                      <a:spAutoFit/>
                    </a:bodyPr>
                    <a:lstStyle/>
                    <a:p>
                      <a:pPr algn="ctr"/>
                      <a:r>
                        <a:rPr lang="de-DE" sz="1100" b="1" dirty="0">
                          <a:latin typeface="Lato"/>
                        </a:rPr>
                        <a:t>K</a:t>
                      </a:r>
                    </a:p>
                  </p:txBody>
                </p:sp>
                <p:cxnSp>
                  <p:nvCxnSpPr>
                    <p:cNvPr id="24" name="Gerade Verbindung mit Pfeil 23">
                      <a:extLst>
                        <a:ext uri="{FF2B5EF4-FFF2-40B4-BE49-F238E27FC236}">
                          <a16:creationId xmlns:a16="http://schemas.microsoft.com/office/drawing/2014/main" id="{0BA7C013-079F-CA7D-0104-96D787582CB6}"/>
                        </a:ext>
                      </a:extLst>
                    </p:cNvPr>
                    <p:cNvCxnSpPr>
                      <a:cxnSpLocks/>
                      <a:stCxn id="21" idx="3"/>
                      <a:endCxn id="22" idx="1"/>
                    </p:cNvCxnSpPr>
                    <p:nvPr/>
                  </p:nvCxnSpPr>
                  <p:spPr>
                    <a:xfrm flipV="1">
                      <a:off x="1611419" y="4774589"/>
                      <a:ext cx="2988174" cy="34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5" name="Gerade Verbindung mit Pfeil 24">
                      <a:extLst>
                        <a:ext uri="{FF2B5EF4-FFF2-40B4-BE49-F238E27FC236}">
                          <a16:creationId xmlns:a16="http://schemas.microsoft.com/office/drawing/2014/main" id="{36F9B448-23CF-EF4B-7D97-92EC0A9AEA2F}"/>
                        </a:ext>
                      </a:extLst>
                    </p:cNvPr>
                    <p:cNvCxnSpPr>
                      <a:cxnSpLocks/>
                      <a:endCxn id="21" idx="2"/>
                    </p:cNvCxnSpPr>
                    <p:nvPr/>
                  </p:nvCxnSpPr>
                  <p:spPr>
                    <a:xfrm flipV="1">
                      <a:off x="1065261" y="4996559"/>
                      <a:ext cx="0" cy="476866"/>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Gerade Verbindung mit Pfeil 25">
                      <a:extLst>
                        <a:ext uri="{FF2B5EF4-FFF2-40B4-BE49-F238E27FC236}">
                          <a16:creationId xmlns:a16="http://schemas.microsoft.com/office/drawing/2014/main" id="{74E0096E-F962-96ED-E7B0-F163BE6172AC}"/>
                        </a:ext>
                      </a:extLst>
                    </p:cNvPr>
                    <p:cNvCxnSpPr>
                      <a:cxnSpLocks/>
                      <a:endCxn id="23" idx="2"/>
                    </p:cNvCxnSpPr>
                    <p:nvPr/>
                  </p:nvCxnSpPr>
                  <p:spPr>
                    <a:xfrm flipV="1">
                      <a:off x="9374879" y="4969923"/>
                      <a:ext cx="0" cy="49646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Gerade Verbindung mit Pfeil 27">
                      <a:extLst>
                        <a:ext uri="{FF2B5EF4-FFF2-40B4-BE49-F238E27FC236}">
                          <a16:creationId xmlns:a16="http://schemas.microsoft.com/office/drawing/2014/main" id="{D9D2BA2A-3521-59E8-0DCF-A9D5BF240BF1}"/>
                        </a:ext>
                      </a:extLst>
                    </p:cNvPr>
                    <p:cNvCxnSpPr>
                      <a:cxnSpLocks/>
                    </p:cNvCxnSpPr>
                    <p:nvPr/>
                  </p:nvCxnSpPr>
                  <p:spPr>
                    <a:xfrm flipH="1">
                      <a:off x="1065268" y="5459406"/>
                      <a:ext cx="8309612"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Textfeld 29">
                      <a:extLst>
                        <a:ext uri="{FF2B5EF4-FFF2-40B4-BE49-F238E27FC236}">
                          <a16:creationId xmlns:a16="http://schemas.microsoft.com/office/drawing/2014/main" id="{083624F6-81C4-CF10-7AE5-236F94F1D058}"/>
                        </a:ext>
                      </a:extLst>
                    </p:cNvPr>
                    <p:cNvSpPr txBox="1"/>
                    <p:nvPr/>
                  </p:nvSpPr>
                  <p:spPr>
                    <a:xfrm>
                      <a:off x="3165855" y="5655693"/>
                      <a:ext cx="4226999" cy="437133"/>
                    </a:xfrm>
                    <a:prstGeom prst="rect">
                      <a:avLst/>
                    </a:prstGeom>
                    <a:noFill/>
                  </p:spPr>
                  <p:txBody>
                    <a:bodyPr wrap="square" rtlCol="0">
                      <a:spAutoFit/>
                    </a:bodyPr>
                    <a:lstStyle/>
                    <a:p>
                      <a:pPr algn="ctr"/>
                      <a:r>
                        <a:rPr lang="de-DE" sz="1100" dirty="0">
                          <a:latin typeface="Lato"/>
                        </a:rPr>
                        <a:t>Beförderung/Versand durch U</a:t>
                      </a:r>
                    </a:p>
                  </p:txBody>
                </p:sp>
              </p:grpSp>
              <p:sp>
                <p:nvSpPr>
                  <p:cNvPr id="19" name="Textfeld 18">
                    <a:extLst>
                      <a:ext uri="{FF2B5EF4-FFF2-40B4-BE49-F238E27FC236}">
                        <a16:creationId xmlns:a16="http://schemas.microsoft.com/office/drawing/2014/main" id="{AD8EC428-7635-0D46-0E61-9B26A8329DAC}"/>
                      </a:ext>
                    </a:extLst>
                  </p:cNvPr>
                  <p:cNvSpPr txBox="1"/>
                  <p:nvPr/>
                </p:nvSpPr>
                <p:spPr>
                  <a:xfrm>
                    <a:off x="982708" y="4293689"/>
                    <a:ext cx="2529723" cy="261610"/>
                  </a:xfrm>
                  <a:prstGeom prst="rect">
                    <a:avLst/>
                  </a:prstGeom>
                  <a:noFill/>
                </p:spPr>
                <p:txBody>
                  <a:bodyPr wrap="square" rtlCol="0">
                    <a:spAutoFit/>
                  </a:bodyPr>
                  <a:lstStyle/>
                  <a:p>
                    <a:pPr algn="ctr"/>
                    <a:r>
                      <a:rPr lang="de-DE" sz="1100" dirty="0">
                        <a:latin typeface="Lato"/>
                      </a:rPr>
                      <a:t>Kaufvertrag/Lieferung</a:t>
                    </a:r>
                  </a:p>
                </p:txBody>
              </p:sp>
              <p:sp>
                <p:nvSpPr>
                  <p:cNvPr id="20" name="Textfeld 19">
                    <a:extLst>
                      <a:ext uri="{FF2B5EF4-FFF2-40B4-BE49-F238E27FC236}">
                        <a16:creationId xmlns:a16="http://schemas.microsoft.com/office/drawing/2014/main" id="{B54E69C3-7A52-BBE5-DE0D-C8162A2224E6}"/>
                      </a:ext>
                    </a:extLst>
                  </p:cNvPr>
                  <p:cNvSpPr txBox="1"/>
                  <p:nvPr/>
                </p:nvSpPr>
                <p:spPr>
                  <a:xfrm>
                    <a:off x="3586127" y="4293689"/>
                    <a:ext cx="2529723" cy="261610"/>
                  </a:xfrm>
                  <a:prstGeom prst="rect">
                    <a:avLst/>
                  </a:prstGeom>
                  <a:noFill/>
                </p:spPr>
                <p:txBody>
                  <a:bodyPr wrap="square" rtlCol="0">
                    <a:spAutoFit/>
                  </a:bodyPr>
                  <a:lstStyle/>
                  <a:p>
                    <a:pPr algn="ctr"/>
                    <a:r>
                      <a:rPr lang="de-DE" sz="1100" dirty="0">
                        <a:latin typeface="Lato"/>
                      </a:rPr>
                      <a:t>Kaufvertrag/Lieferung</a:t>
                    </a:r>
                  </a:p>
                </p:txBody>
              </p:sp>
            </p:grpSp>
          </p:grpSp>
          <p:pic>
            <p:nvPicPr>
              <p:cNvPr id="11" name="Grafik 10">
                <a:extLst>
                  <a:ext uri="{FF2B5EF4-FFF2-40B4-BE49-F238E27FC236}">
                    <a16:creationId xmlns:a16="http://schemas.microsoft.com/office/drawing/2014/main" id="{3C9720E3-D35E-2046-AC5A-991CD4B9F2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966" y="4655435"/>
                <a:ext cx="171626" cy="171626"/>
              </a:xfrm>
              <a:prstGeom prst="rect">
                <a:avLst/>
              </a:prstGeom>
            </p:spPr>
          </p:pic>
          <p:pic>
            <p:nvPicPr>
              <p:cNvPr id="13" name="Grafik 12">
                <a:extLst>
                  <a:ext uri="{FF2B5EF4-FFF2-40B4-BE49-F238E27FC236}">
                    <a16:creationId xmlns:a16="http://schemas.microsoft.com/office/drawing/2014/main" id="{28258D77-4FAA-3047-7FA9-55F3372E4A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299" y="4664739"/>
                <a:ext cx="171626" cy="171626"/>
              </a:xfrm>
              <a:prstGeom prst="rect">
                <a:avLst/>
              </a:prstGeom>
            </p:spPr>
          </p:pic>
          <p:pic>
            <p:nvPicPr>
              <p:cNvPr id="14" name="Grafik 13">
                <a:extLst>
                  <a:ext uri="{FF2B5EF4-FFF2-40B4-BE49-F238E27FC236}">
                    <a16:creationId xmlns:a16="http://schemas.microsoft.com/office/drawing/2014/main" id="{6F668F27-EE21-48D2-B777-C954618DB6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5006" y="4655435"/>
                <a:ext cx="171626" cy="171626"/>
              </a:xfrm>
              <a:prstGeom prst="rect">
                <a:avLst/>
              </a:prstGeom>
            </p:spPr>
          </p:pic>
        </p:grpSp>
        <p:pic>
          <p:nvPicPr>
            <p:cNvPr id="8" name="Grafik 7">
              <a:extLst>
                <a:ext uri="{FF2B5EF4-FFF2-40B4-BE49-F238E27FC236}">
                  <a16:creationId xmlns:a16="http://schemas.microsoft.com/office/drawing/2014/main" id="{EE05462C-D3A2-DBAD-4CFA-43A6C13521C9}"/>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2049305" y="5084649"/>
              <a:ext cx="302545" cy="302545"/>
            </a:xfrm>
            <a:prstGeom prst="rect">
              <a:avLst/>
            </a:prstGeom>
          </p:spPr>
        </p:pic>
      </p:grpSp>
    </p:spTree>
    <p:extLst>
      <p:ext uri="{BB962C8B-B14F-4D97-AF65-F5344CB8AC3E}">
        <p14:creationId xmlns:p14="http://schemas.microsoft.com/office/powerpoint/2010/main" val="258439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4AB7B-99BB-F387-514E-B66B79691FBF}"/>
            </a:ext>
          </a:extLst>
        </p:cNvPr>
        <p:cNvGrpSpPr/>
        <p:nvPr/>
      </p:nvGrpSpPr>
      <p:grpSpPr>
        <a:xfrm>
          <a:off x="0" y="0"/>
          <a:ext cx="0" cy="0"/>
          <a:chOff x="0" y="0"/>
          <a:chExt cx="0" cy="0"/>
        </a:xfrm>
      </p:grpSpPr>
      <p:sp>
        <p:nvSpPr>
          <p:cNvPr id="34" name="Bogen 33">
            <a:extLst>
              <a:ext uri="{FF2B5EF4-FFF2-40B4-BE49-F238E27FC236}">
                <a16:creationId xmlns:a16="http://schemas.microsoft.com/office/drawing/2014/main" id="{DF8478A1-EF8C-524A-914C-D0C9E18EFF2C}"/>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Freeform 2">
            <a:extLst>
              <a:ext uri="{FF2B5EF4-FFF2-40B4-BE49-F238E27FC236}">
                <a16:creationId xmlns:a16="http://schemas.microsoft.com/office/drawing/2014/main" id="{A2E5DC8E-2181-E6D1-7A77-E926E1796D12}"/>
              </a:ext>
            </a:extLst>
          </p:cNvPr>
          <p:cNvSpPr>
            <a:spLocks noChangeArrowheads="1"/>
          </p:cNvSpPr>
          <p:nvPr/>
        </p:nvSpPr>
        <p:spPr bwMode="auto">
          <a:xfrm>
            <a:off x="9386603" y="3504525"/>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Freeform 2">
            <a:extLst>
              <a:ext uri="{FF2B5EF4-FFF2-40B4-BE49-F238E27FC236}">
                <a16:creationId xmlns:a16="http://schemas.microsoft.com/office/drawing/2014/main" id="{71B84DAD-924B-A13D-29D7-A864CE947DCE}"/>
              </a:ext>
            </a:extLst>
          </p:cNvPr>
          <p:cNvSpPr>
            <a:spLocks noChangeArrowheads="1"/>
          </p:cNvSpPr>
          <p:nvPr/>
        </p:nvSpPr>
        <p:spPr bwMode="auto">
          <a:xfrm>
            <a:off x="8449493" y="4802684"/>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7" name="7 CuadroTexto">
            <a:extLst>
              <a:ext uri="{FF2B5EF4-FFF2-40B4-BE49-F238E27FC236}">
                <a16:creationId xmlns:a16="http://schemas.microsoft.com/office/drawing/2014/main" id="{C1303B1A-BB99-B4D4-2F8C-67A8C9E67BF4}"/>
              </a:ext>
            </a:extLst>
          </p:cNvPr>
          <p:cNvSpPr txBox="1"/>
          <p:nvPr/>
        </p:nvSpPr>
        <p:spPr>
          <a:xfrm>
            <a:off x="1440298" y="3473272"/>
            <a:ext cx="5250617" cy="1997855"/>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widerlegbare Vermutung,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in diesem Fall ist der Sachverhalt wie in Beispiel 1 zu behandeln.</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H an U ist eine steuerfreie innergemeinschaftliche Lieferung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hat den </a:t>
            </a:r>
            <a:r>
              <a:rPr lang="de-DE" sz="1400" dirty="0" err="1">
                <a:latin typeface="Calibri" panose="020F0502020204030204" pitchFamily="34" charset="0"/>
                <a:ea typeface="Lato" charset="0"/>
                <a:cs typeface="Calibri" panose="020F0502020204030204" pitchFamily="34" charset="0"/>
              </a:rPr>
              <a:t>innergem</a:t>
            </a:r>
            <a:r>
              <a:rPr lang="de-DE" sz="1400" dirty="0">
                <a:latin typeface="Calibri" panose="020F0502020204030204" pitchFamily="34" charset="0"/>
                <a:ea typeface="Lato" charset="0"/>
                <a:cs typeface="Calibri" panose="020F0502020204030204" pitchFamily="34" charset="0"/>
              </a:rPr>
              <a:t>. Erwerb in Deutschland zu besteuern.</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Lieferung an K ist eine innerdeutsche Lieferung ohne Besonderheiten.</a:t>
            </a:r>
          </a:p>
        </p:txBody>
      </p:sp>
      <p:grpSp>
        <p:nvGrpSpPr>
          <p:cNvPr id="38" name="Gruppieren 37">
            <a:extLst>
              <a:ext uri="{FF2B5EF4-FFF2-40B4-BE49-F238E27FC236}">
                <a16:creationId xmlns:a16="http://schemas.microsoft.com/office/drawing/2014/main" id="{FEAADBC4-6719-7E8F-EE03-0746501FAC36}"/>
              </a:ext>
            </a:extLst>
          </p:cNvPr>
          <p:cNvGrpSpPr/>
          <p:nvPr/>
        </p:nvGrpSpPr>
        <p:grpSpPr>
          <a:xfrm>
            <a:off x="897128" y="2865148"/>
            <a:ext cx="5896074" cy="830997"/>
            <a:chOff x="897128" y="2865148"/>
            <a:chExt cx="5896074" cy="830997"/>
          </a:xfrm>
        </p:grpSpPr>
        <p:sp>
          <p:nvSpPr>
            <p:cNvPr id="39" name="Textfeld 38">
              <a:extLst>
                <a:ext uri="{FF2B5EF4-FFF2-40B4-BE49-F238E27FC236}">
                  <a16:creationId xmlns:a16="http://schemas.microsoft.com/office/drawing/2014/main" id="{81847097-51ED-AE9C-FAA0-24D3DDA7F0E0}"/>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sp>
          <p:nvSpPr>
            <p:cNvPr id="40" name="TextBox 206">
              <a:extLst>
                <a:ext uri="{FF2B5EF4-FFF2-40B4-BE49-F238E27FC236}">
                  <a16:creationId xmlns:a16="http://schemas.microsoft.com/office/drawing/2014/main" id="{56A5456F-FC21-7FB2-971E-2783917C5B21}"/>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Die Lieferung an U ist die bewegte Lieferung</a:t>
              </a:r>
            </a:p>
          </p:txBody>
        </p:sp>
      </p:grpSp>
      <p:grpSp>
        <p:nvGrpSpPr>
          <p:cNvPr id="41" name="Gruppieren 40">
            <a:extLst>
              <a:ext uri="{FF2B5EF4-FFF2-40B4-BE49-F238E27FC236}">
                <a16:creationId xmlns:a16="http://schemas.microsoft.com/office/drawing/2014/main" id="{CABE32FD-1CC6-0043-1413-2867569B21F3}"/>
              </a:ext>
            </a:extLst>
          </p:cNvPr>
          <p:cNvGrpSpPr/>
          <p:nvPr/>
        </p:nvGrpSpPr>
        <p:grpSpPr>
          <a:xfrm>
            <a:off x="6486064" y="432907"/>
            <a:ext cx="5705936" cy="5992186"/>
            <a:chOff x="6486064" y="337176"/>
            <a:chExt cx="5705936" cy="5992186"/>
          </a:xfrm>
        </p:grpSpPr>
        <p:grpSp>
          <p:nvGrpSpPr>
            <p:cNvPr id="42" name="Group 201">
              <a:extLst>
                <a:ext uri="{FF2B5EF4-FFF2-40B4-BE49-F238E27FC236}">
                  <a16:creationId xmlns:a16="http://schemas.microsoft.com/office/drawing/2014/main" id="{095E0188-9803-ED47-CBEF-AE0F5D6332AC}"/>
                </a:ext>
              </a:extLst>
            </p:cNvPr>
            <p:cNvGrpSpPr/>
            <p:nvPr/>
          </p:nvGrpSpPr>
          <p:grpSpPr>
            <a:xfrm>
              <a:off x="6486064" y="337176"/>
              <a:ext cx="5705936" cy="5992186"/>
              <a:chOff x="3000375" y="3937003"/>
              <a:chExt cx="7594601" cy="7975599"/>
            </a:xfrm>
            <a:solidFill>
              <a:srgbClr val="D8DEE4"/>
            </a:solidFill>
          </p:grpSpPr>
          <p:sp>
            <p:nvSpPr>
              <p:cNvPr id="50" name="Shape 1676">
                <a:extLst>
                  <a:ext uri="{FF2B5EF4-FFF2-40B4-BE49-F238E27FC236}">
                    <a16:creationId xmlns:a16="http://schemas.microsoft.com/office/drawing/2014/main" id="{AAD1C436-2786-217A-DEDE-48D3B21AAD99}"/>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77">
                <a:extLst>
                  <a:ext uri="{FF2B5EF4-FFF2-40B4-BE49-F238E27FC236}">
                    <a16:creationId xmlns:a16="http://schemas.microsoft.com/office/drawing/2014/main" id="{D8B78071-08D2-8D5A-72F0-A1CE9EEA9E48}"/>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78">
                <a:extLst>
                  <a:ext uri="{FF2B5EF4-FFF2-40B4-BE49-F238E27FC236}">
                    <a16:creationId xmlns:a16="http://schemas.microsoft.com/office/drawing/2014/main" id="{FE1C6442-2DCA-0B3B-2410-2733BCEA513D}"/>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79">
                <a:extLst>
                  <a:ext uri="{FF2B5EF4-FFF2-40B4-BE49-F238E27FC236}">
                    <a16:creationId xmlns:a16="http://schemas.microsoft.com/office/drawing/2014/main" id="{5AD2C4AD-5734-5E2A-0E91-1B5DDFB73172}"/>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80">
                <a:extLst>
                  <a:ext uri="{FF2B5EF4-FFF2-40B4-BE49-F238E27FC236}">
                    <a16:creationId xmlns:a16="http://schemas.microsoft.com/office/drawing/2014/main" id="{6BC3A68E-1F2E-0523-1B9F-0E02E0DDC0CF}"/>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81">
                <a:extLst>
                  <a:ext uri="{FF2B5EF4-FFF2-40B4-BE49-F238E27FC236}">
                    <a16:creationId xmlns:a16="http://schemas.microsoft.com/office/drawing/2014/main" id="{37067FE1-F540-09B4-8DDB-E04A83010B29}"/>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82">
                <a:extLst>
                  <a:ext uri="{FF2B5EF4-FFF2-40B4-BE49-F238E27FC236}">
                    <a16:creationId xmlns:a16="http://schemas.microsoft.com/office/drawing/2014/main" id="{0DCD1883-6E15-42D7-3E5E-5EB980D14617}"/>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83">
                <a:extLst>
                  <a:ext uri="{FF2B5EF4-FFF2-40B4-BE49-F238E27FC236}">
                    <a16:creationId xmlns:a16="http://schemas.microsoft.com/office/drawing/2014/main" id="{7B12D992-F653-2265-0A18-39B4AE0853A8}"/>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84">
                <a:extLst>
                  <a:ext uri="{FF2B5EF4-FFF2-40B4-BE49-F238E27FC236}">
                    <a16:creationId xmlns:a16="http://schemas.microsoft.com/office/drawing/2014/main" id="{F8BD0F39-D29C-2F97-D936-F05B56A8C7C2}"/>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85">
                <a:extLst>
                  <a:ext uri="{FF2B5EF4-FFF2-40B4-BE49-F238E27FC236}">
                    <a16:creationId xmlns:a16="http://schemas.microsoft.com/office/drawing/2014/main" id="{3829650A-5483-117B-4133-67C5EC91DFBF}"/>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86">
                <a:extLst>
                  <a:ext uri="{FF2B5EF4-FFF2-40B4-BE49-F238E27FC236}">
                    <a16:creationId xmlns:a16="http://schemas.microsoft.com/office/drawing/2014/main" id="{945AF55E-17FF-CA0B-2304-3087251A2111}"/>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87">
                <a:extLst>
                  <a:ext uri="{FF2B5EF4-FFF2-40B4-BE49-F238E27FC236}">
                    <a16:creationId xmlns:a16="http://schemas.microsoft.com/office/drawing/2014/main" id="{13FA9BDD-1B8B-91F5-C221-506E7D4D17E8}"/>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88">
                <a:extLst>
                  <a:ext uri="{FF2B5EF4-FFF2-40B4-BE49-F238E27FC236}">
                    <a16:creationId xmlns:a16="http://schemas.microsoft.com/office/drawing/2014/main" id="{20B8C6E9-4883-1A12-3B5F-894F5CC1B5D5}"/>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689">
                <a:extLst>
                  <a:ext uri="{FF2B5EF4-FFF2-40B4-BE49-F238E27FC236}">
                    <a16:creationId xmlns:a16="http://schemas.microsoft.com/office/drawing/2014/main" id="{D1E87222-5C60-D421-1731-F21E126D8EC6}"/>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690">
                <a:extLst>
                  <a:ext uri="{FF2B5EF4-FFF2-40B4-BE49-F238E27FC236}">
                    <a16:creationId xmlns:a16="http://schemas.microsoft.com/office/drawing/2014/main" id="{C8855463-67C8-433C-3D66-CD21AACEA7AC}"/>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691">
                <a:extLst>
                  <a:ext uri="{FF2B5EF4-FFF2-40B4-BE49-F238E27FC236}">
                    <a16:creationId xmlns:a16="http://schemas.microsoft.com/office/drawing/2014/main" id="{D7A97A6D-A8B3-5FF7-F2C1-63C80F293B8F}"/>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692">
                <a:extLst>
                  <a:ext uri="{FF2B5EF4-FFF2-40B4-BE49-F238E27FC236}">
                    <a16:creationId xmlns:a16="http://schemas.microsoft.com/office/drawing/2014/main" id="{A7FADF57-DEA6-14A2-8D78-B83843E83E78}"/>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693">
                <a:extLst>
                  <a:ext uri="{FF2B5EF4-FFF2-40B4-BE49-F238E27FC236}">
                    <a16:creationId xmlns:a16="http://schemas.microsoft.com/office/drawing/2014/main" id="{F923BC24-4790-CBAB-F716-4B64DB8B6694}"/>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694">
                <a:extLst>
                  <a:ext uri="{FF2B5EF4-FFF2-40B4-BE49-F238E27FC236}">
                    <a16:creationId xmlns:a16="http://schemas.microsoft.com/office/drawing/2014/main" id="{8F9EED4B-38FE-2FA5-9CBA-B3CE050FC1BC}"/>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695">
                <a:extLst>
                  <a:ext uri="{FF2B5EF4-FFF2-40B4-BE49-F238E27FC236}">
                    <a16:creationId xmlns:a16="http://schemas.microsoft.com/office/drawing/2014/main" id="{6A466B3B-D4C2-5F2E-1C7D-1A08CC5A4953}"/>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696">
                <a:extLst>
                  <a:ext uri="{FF2B5EF4-FFF2-40B4-BE49-F238E27FC236}">
                    <a16:creationId xmlns:a16="http://schemas.microsoft.com/office/drawing/2014/main" id="{1E98EAF3-54E6-A4F2-3A2B-982C6EDFDD7A}"/>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697">
                <a:extLst>
                  <a:ext uri="{FF2B5EF4-FFF2-40B4-BE49-F238E27FC236}">
                    <a16:creationId xmlns:a16="http://schemas.microsoft.com/office/drawing/2014/main" id="{D83B7206-E8F5-C5F7-E8C4-8075259A82C1}"/>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698">
                <a:extLst>
                  <a:ext uri="{FF2B5EF4-FFF2-40B4-BE49-F238E27FC236}">
                    <a16:creationId xmlns:a16="http://schemas.microsoft.com/office/drawing/2014/main" id="{A2A5F3D9-53BE-A90B-7638-3DE34B30401D}"/>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699">
                <a:extLst>
                  <a:ext uri="{FF2B5EF4-FFF2-40B4-BE49-F238E27FC236}">
                    <a16:creationId xmlns:a16="http://schemas.microsoft.com/office/drawing/2014/main" id="{3FADE30F-3A25-52FE-EB7D-9D29B66E1B1D}"/>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00">
                <a:extLst>
                  <a:ext uri="{FF2B5EF4-FFF2-40B4-BE49-F238E27FC236}">
                    <a16:creationId xmlns:a16="http://schemas.microsoft.com/office/drawing/2014/main" id="{21476F71-97A5-E560-5293-81C9EA5FD39D}"/>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01">
                <a:extLst>
                  <a:ext uri="{FF2B5EF4-FFF2-40B4-BE49-F238E27FC236}">
                    <a16:creationId xmlns:a16="http://schemas.microsoft.com/office/drawing/2014/main" id="{010B5485-F80C-3E75-CE1E-181B9C2FC1E3}"/>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6" name="Shape 1702">
                <a:extLst>
                  <a:ext uri="{FF2B5EF4-FFF2-40B4-BE49-F238E27FC236}">
                    <a16:creationId xmlns:a16="http://schemas.microsoft.com/office/drawing/2014/main" id="{E80C8B59-A874-3527-9BAC-C94050BC0B7E}"/>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03">
                <a:extLst>
                  <a:ext uri="{FF2B5EF4-FFF2-40B4-BE49-F238E27FC236}">
                    <a16:creationId xmlns:a16="http://schemas.microsoft.com/office/drawing/2014/main" id="{A5C30703-1D7A-5F5B-1836-5EA7A4C66306}"/>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04">
                <a:extLst>
                  <a:ext uri="{FF2B5EF4-FFF2-40B4-BE49-F238E27FC236}">
                    <a16:creationId xmlns:a16="http://schemas.microsoft.com/office/drawing/2014/main" id="{2C314595-792C-AE04-4529-143B1DBEA571}"/>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05">
                <a:extLst>
                  <a:ext uri="{FF2B5EF4-FFF2-40B4-BE49-F238E27FC236}">
                    <a16:creationId xmlns:a16="http://schemas.microsoft.com/office/drawing/2014/main" id="{79E5279D-7194-970C-5509-24BD226BE832}"/>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06">
                <a:extLst>
                  <a:ext uri="{FF2B5EF4-FFF2-40B4-BE49-F238E27FC236}">
                    <a16:creationId xmlns:a16="http://schemas.microsoft.com/office/drawing/2014/main" id="{A71E43C7-C2D2-5A6E-3A08-39621EFDC139}"/>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07">
                <a:extLst>
                  <a:ext uri="{FF2B5EF4-FFF2-40B4-BE49-F238E27FC236}">
                    <a16:creationId xmlns:a16="http://schemas.microsoft.com/office/drawing/2014/main" id="{77BFD35A-947A-563C-CC83-6B61D2C27A34}"/>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08">
                <a:extLst>
                  <a:ext uri="{FF2B5EF4-FFF2-40B4-BE49-F238E27FC236}">
                    <a16:creationId xmlns:a16="http://schemas.microsoft.com/office/drawing/2014/main" id="{D8B50360-3725-7A4A-E6FA-C176724E202D}"/>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09">
                <a:extLst>
                  <a:ext uri="{FF2B5EF4-FFF2-40B4-BE49-F238E27FC236}">
                    <a16:creationId xmlns:a16="http://schemas.microsoft.com/office/drawing/2014/main" id="{931A2E61-667A-00BB-6E90-0E556AB54438}"/>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10">
                <a:extLst>
                  <a:ext uri="{FF2B5EF4-FFF2-40B4-BE49-F238E27FC236}">
                    <a16:creationId xmlns:a16="http://schemas.microsoft.com/office/drawing/2014/main" id="{6F5302F4-3B29-7057-569B-9139181A480C}"/>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11">
                <a:extLst>
                  <a:ext uri="{FF2B5EF4-FFF2-40B4-BE49-F238E27FC236}">
                    <a16:creationId xmlns:a16="http://schemas.microsoft.com/office/drawing/2014/main" id="{55F6FA5D-B534-2E0E-EC3E-AB7328C26F7E}"/>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12">
                <a:extLst>
                  <a:ext uri="{FF2B5EF4-FFF2-40B4-BE49-F238E27FC236}">
                    <a16:creationId xmlns:a16="http://schemas.microsoft.com/office/drawing/2014/main" id="{A6826EFC-2022-A71E-6ED1-584E40D5C37D}"/>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87" name="Shape 1713">
                <a:extLst>
                  <a:ext uri="{FF2B5EF4-FFF2-40B4-BE49-F238E27FC236}">
                    <a16:creationId xmlns:a16="http://schemas.microsoft.com/office/drawing/2014/main" id="{995B1468-F2CF-22DD-F830-E4A7B5C36754}"/>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14">
                <a:extLst>
                  <a:ext uri="{FF2B5EF4-FFF2-40B4-BE49-F238E27FC236}">
                    <a16:creationId xmlns:a16="http://schemas.microsoft.com/office/drawing/2014/main" id="{D03B6C2F-7C2F-A3F5-669D-19AD85417B1E}"/>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15">
                <a:extLst>
                  <a:ext uri="{FF2B5EF4-FFF2-40B4-BE49-F238E27FC236}">
                    <a16:creationId xmlns:a16="http://schemas.microsoft.com/office/drawing/2014/main" id="{EA3F3672-AE73-D0C0-7AB1-2F0517BC8B26}"/>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16">
                <a:extLst>
                  <a:ext uri="{FF2B5EF4-FFF2-40B4-BE49-F238E27FC236}">
                    <a16:creationId xmlns:a16="http://schemas.microsoft.com/office/drawing/2014/main" id="{A2E54008-A9EA-FDC8-0753-C60FC01D493A}"/>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17">
                <a:extLst>
                  <a:ext uri="{FF2B5EF4-FFF2-40B4-BE49-F238E27FC236}">
                    <a16:creationId xmlns:a16="http://schemas.microsoft.com/office/drawing/2014/main" id="{CB793A86-67C2-4B70-3E38-D1F58E4F43E4}"/>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2" name="Shape 1718">
                <a:extLst>
                  <a:ext uri="{FF2B5EF4-FFF2-40B4-BE49-F238E27FC236}">
                    <a16:creationId xmlns:a16="http://schemas.microsoft.com/office/drawing/2014/main" id="{9CE08CD5-D81D-889C-A23B-CE68AA37B8A2}"/>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3" name="Shape 1719">
                <a:extLst>
                  <a:ext uri="{FF2B5EF4-FFF2-40B4-BE49-F238E27FC236}">
                    <a16:creationId xmlns:a16="http://schemas.microsoft.com/office/drawing/2014/main" id="{CD715AD6-4849-F2B2-112A-97D0CC020152}"/>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20">
                <a:extLst>
                  <a:ext uri="{FF2B5EF4-FFF2-40B4-BE49-F238E27FC236}">
                    <a16:creationId xmlns:a16="http://schemas.microsoft.com/office/drawing/2014/main" id="{141159CD-0996-E71C-3727-DFE53766A20D}"/>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21">
                <a:extLst>
                  <a:ext uri="{FF2B5EF4-FFF2-40B4-BE49-F238E27FC236}">
                    <a16:creationId xmlns:a16="http://schemas.microsoft.com/office/drawing/2014/main" id="{AE10E779-763E-F8DC-B545-C66FBC98ECD7}"/>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22">
                <a:extLst>
                  <a:ext uri="{FF2B5EF4-FFF2-40B4-BE49-F238E27FC236}">
                    <a16:creationId xmlns:a16="http://schemas.microsoft.com/office/drawing/2014/main" id="{45F1B91C-BDCB-21E6-1CCF-E036DF852149}"/>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23">
                <a:extLst>
                  <a:ext uri="{FF2B5EF4-FFF2-40B4-BE49-F238E27FC236}">
                    <a16:creationId xmlns:a16="http://schemas.microsoft.com/office/drawing/2014/main" id="{066CEAED-0D52-0425-619F-E082E4C85FD8}"/>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24">
                <a:extLst>
                  <a:ext uri="{FF2B5EF4-FFF2-40B4-BE49-F238E27FC236}">
                    <a16:creationId xmlns:a16="http://schemas.microsoft.com/office/drawing/2014/main" id="{821A27AC-D488-1923-B37B-50F2FB90FFF8}"/>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25">
                <a:extLst>
                  <a:ext uri="{FF2B5EF4-FFF2-40B4-BE49-F238E27FC236}">
                    <a16:creationId xmlns:a16="http://schemas.microsoft.com/office/drawing/2014/main" id="{29FD4F97-BC3F-F41C-524B-27365AB1C68F}"/>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26">
                <a:extLst>
                  <a:ext uri="{FF2B5EF4-FFF2-40B4-BE49-F238E27FC236}">
                    <a16:creationId xmlns:a16="http://schemas.microsoft.com/office/drawing/2014/main" id="{1DE1FB75-2793-8701-1D5E-4E1928969FB8}"/>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27">
                <a:extLst>
                  <a:ext uri="{FF2B5EF4-FFF2-40B4-BE49-F238E27FC236}">
                    <a16:creationId xmlns:a16="http://schemas.microsoft.com/office/drawing/2014/main" id="{F90BF08F-68CC-67CC-F6AF-0919E326AD9D}"/>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28">
                <a:extLst>
                  <a:ext uri="{FF2B5EF4-FFF2-40B4-BE49-F238E27FC236}">
                    <a16:creationId xmlns:a16="http://schemas.microsoft.com/office/drawing/2014/main" id="{64B49CD2-03DD-DB78-A764-DACE9017ACF6}"/>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3" name="Shape 1729">
                <a:extLst>
                  <a:ext uri="{FF2B5EF4-FFF2-40B4-BE49-F238E27FC236}">
                    <a16:creationId xmlns:a16="http://schemas.microsoft.com/office/drawing/2014/main" id="{56327768-FAEA-1843-6637-C3CBF77DC495}"/>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4" name="Shape 1730">
                <a:extLst>
                  <a:ext uri="{FF2B5EF4-FFF2-40B4-BE49-F238E27FC236}">
                    <a16:creationId xmlns:a16="http://schemas.microsoft.com/office/drawing/2014/main" id="{880EB102-5E98-C5CC-D146-93756D0BDE52}"/>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31">
                <a:extLst>
                  <a:ext uri="{FF2B5EF4-FFF2-40B4-BE49-F238E27FC236}">
                    <a16:creationId xmlns:a16="http://schemas.microsoft.com/office/drawing/2014/main" id="{2A16BD30-1E19-D5BA-B176-4D1AE54A06D3}"/>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32">
                <a:extLst>
                  <a:ext uri="{FF2B5EF4-FFF2-40B4-BE49-F238E27FC236}">
                    <a16:creationId xmlns:a16="http://schemas.microsoft.com/office/drawing/2014/main" id="{3DB0E571-5F45-DF07-240D-CA73A6AE3B35}"/>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33">
                <a:extLst>
                  <a:ext uri="{FF2B5EF4-FFF2-40B4-BE49-F238E27FC236}">
                    <a16:creationId xmlns:a16="http://schemas.microsoft.com/office/drawing/2014/main" id="{45FC0897-99D4-2AF3-113A-40E1DF3E0E15}"/>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34">
                <a:extLst>
                  <a:ext uri="{FF2B5EF4-FFF2-40B4-BE49-F238E27FC236}">
                    <a16:creationId xmlns:a16="http://schemas.microsoft.com/office/drawing/2014/main" id="{9F39D19C-9A05-2F3E-18D3-F4547BBE62D9}"/>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35">
                <a:extLst>
                  <a:ext uri="{FF2B5EF4-FFF2-40B4-BE49-F238E27FC236}">
                    <a16:creationId xmlns:a16="http://schemas.microsoft.com/office/drawing/2014/main" id="{9D51564C-12CE-45DA-17D3-B9CA9B45E25C}"/>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36">
                <a:extLst>
                  <a:ext uri="{FF2B5EF4-FFF2-40B4-BE49-F238E27FC236}">
                    <a16:creationId xmlns:a16="http://schemas.microsoft.com/office/drawing/2014/main" id="{5DA5D295-C6BD-95C2-21CA-F742706227FC}"/>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37">
                <a:extLst>
                  <a:ext uri="{FF2B5EF4-FFF2-40B4-BE49-F238E27FC236}">
                    <a16:creationId xmlns:a16="http://schemas.microsoft.com/office/drawing/2014/main" id="{56D934B9-758C-F588-E80D-117C0B946C27}"/>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38">
                <a:extLst>
                  <a:ext uri="{FF2B5EF4-FFF2-40B4-BE49-F238E27FC236}">
                    <a16:creationId xmlns:a16="http://schemas.microsoft.com/office/drawing/2014/main" id="{DD8AD4A5-1FA7-DE2A-E67E-40C3E72F1CB0}"/>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39">
                <a:extLst>
                  <a:ext uri="{FF2B5EF4-FFF2-40B4-BE49-F238E27FC236}">
                    <a16:creationId xmlns:a16="http://schemas.microsoft.com/office/drawing/2014/main" id="{6CF7DE26-C8F3-93DC-DE75-992FD5726002}"/>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40">
                <a:extLst>
                  <a:ext uri="{FF2B5EF4-FFF2-40B4-BE49-F238E27FC236}">
                    <a16:creationId xmlns:a16="http://schemas.microsoft.com/office/drawing/2014/main" id="{FF704393-8CB1-468E-0D9C-682F69FB2FFC}"/>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41">
                <a:extLst>
                  <a:ext uri="{FF2B5EF4-FFF2-40B4-BE49-F238E27FC236}">
                    <a16:creationId xmlns:a16="http://schemas.microsoft.com/office/drawing/2014/main" id="{FC104C76-FD9B-0E8F-F620-3EE9086A7CF2}"/>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42">
                <a:extLst>
                  <a:ext uri="{FF2B5EF4-FFF2-40B4-BE49-F238E27FC236}">
                    <a16:creationId xmlns:a16="http://schemas.microsoft.com/office/drawing/2014/main" id="{335742CE-AB16-1A94-A4B0-BC9CC26EC929}"/>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43">
                <a:extLst>
                  <a:ext uri="{FF2B5EF4-FFF2-40B4-BE49-F238E27FC236}">
                    <a16:creationId xmlns:a16="http://schemas.microsoft.com/office/drawing/2014/main" id="{973F0806-A451-FB71-8CF2-D19792E37447}"/>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44">
                <a:extLst>
                  <a:ext uri="{FF2B5EF4-FFF2-40B4-BE49-F238E27FC236}">
                    <a16:creationId xmlns:a16="http://schemas.microsoft.com/office/drawing/2014/main" id="{C2F2787C-5298-9213-C2D2-E7F59A31C94D}"/>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5">
                <a:extLst>
                  <a:ext uri="{FF2B5EF4-FFF2-40B4-BE49-F238E27FC236}">
                    <a16:creationId xmlns:a16="http://schemas.microsoft.com/office/drawing/2014/main" id="{A0D8C9B6-FC24-FE32-4A48-D82DD381E80E}"/>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6">
                <a:extLst>
                  <a:ext uri="{FF2B5EF4-FFF2-40B4-BE49-F238E27FC236}">
                    <a16:creationId xmlns:a16="http://schemas.microsoft.com/office/drawing/2014/main" id="{E3E907DF-B314-14C6-C88D-CE1373AC5214}"/>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7">
                <a:extLst>
                  <a:ext uri="{FF2B5EF4-FFF2-40B4-BE49-F238E27FC236}">
                    <a16:creationId xmlns:a16="http://schemas.microsoft.com/office/drawing/2014/main" id="{1D948AD9-89B5-511F-F2C1-C78001FA10A9}"/>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8">
                <a:extLst>
                  <a:ext uri="{FF2B5EF4-FFF2-40B4-BE49-F238E27FC236}">
                    <a16:creationId xmlns:a16="http://schemas.microsoft.com/office/drawing/2014/main" id="{17BD8633-16D9-E4A6-5093-B22D7D3F8133}"/>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9">
                <a:extLst>
                  <a:ext uri="{FF2B5EF4-FFF2-40B4-BE49-F238E27FC236}">
                    <a16:creationId xmlns:a16="http://schemas.microsoft.com/office/drawing/2014/main" id="{F8BE6FB9-D6A0-89CF-93A4-E8F213CAAF58}"/>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50">
                <a:extLst>
                  <a:ext uri="{FF2B5EF4-FFF2-40B4-BE49-F238E27FC236}">
                    <a16:creationId xmlns:a16="http://schemas.microsoft.com/office/drawing/2014/main" id="{12259D7B-B800-F765-E793-2AE9E6AAE3F8}"/>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51">
                <a:extLst>
                  <a:ext uri="{FF2B5EF4-FFF2-40B4-BE49-F238E27FC236}">
                    <a16:creationId xmlns:a16="http://schemas.microsoft.com/office/drawing/2014/main" id="{730133C5-83A2-63DF-CD42-472B801DB3A7}"/>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52">
                <a:extLst>
                  <a:ext uri="{FF2B5EF4-FFF2-40B4-BE49-F238E27FC236}">
                    <a16:creationId xmlns:a16="http://schemas.microsoft.com/office/drawing/2014/main" id="{E0464AF4-555E-09D2-978D-18196750F9A9}"/>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3">
                <a:extLst>
                  <a:ext uri="{FF2B5EF4-FFF2-40B4-BE49-F238E27FC236}">
                    <a16:creationId xmlns:a16="http://schemas.microsoft.com/office/drawing/2014/main" id="{B074B750-9649-9563-34DA-496E488B5482}"/>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54">
                <a:extLst>
                  <a:ext uri="{FF2B5EF4-FFF2-40B4-BE49-F238E27FC236}">
                    <a16:creationId xmlns:a16="http://schemas.microsoft.com/office/drawing/2014/main" id="{86942CFA-4B63-899F-E2AC-1CA6499158B0}"/>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55">
                <a:extLst>
                  <a:ext uri="{FF2B5EF4-FFF2-40B4-BE49-F238E27FC236}">
                    <a16:creationId xmlns:a16="http://schemas.microsoft.com/office/drawing/2014/main" id="{F60B4B22-B4F7-70FE-10DD-25C782A23198}"/>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56">
                <a:extLst>
                  <a:ext uri="{FF2B5EF4-FFF2-40B4-BE49-F238E27FC236}">
                    <a16:creationId xmlns:a16="http://schemas.microsoft.com/office/drawing/2014/main" id="{43DFB091-A4F1-4DB8-3FBB-690D34E5C0DC}"/>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57">
                <a:extLst>
                  <a:ext uri="{FF2B5EF4-FFF2-40B4-BE49-F238E27FC236}">
                    <a16:creationId xmlns:a16="http://schemas.microsoft.com/office/drawing/2014/main" id="{22A26FE3-5188-F1C5-8006-41EC54D54A7B}"/>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58">
                <a:extLst>
                  <a:ext uri="{FF2B5EF4-FFF2-40B4-BE49-F238E27FC236}">
                    <a16:creationId xmlns:a16="http://schemas.microsoft.com/office/drawing/2014/main" id="{5DC27296-BF11-6719-FF07-1D7E18052AB1}"/>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59">
                <a:extLst>
                  <a:ext uri="{FF2B5EF4-FFF2-40B4-BE49-F238E27FC236}">
                    <a16:creationId xmlns:a16="http://schemas.microsoft.com/office/drawing/2014/main" id="{7F75098F-8CF1-1AE1-94C3-9A8D24BA7E1E}"/>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60">
                <a:extLst>
                  <a:ext uri="{FF2B5EF4-FFF2-40B4-BE49-F238E27FC236}">
                    <a16:creationId xmlns:a16="http://schemas.microsoft.com/office/drawing/2014/main" id="{85F24E9C-4D95-C7F3-2230-4ABE0227A300}"/>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5" name="Shape 1761">
                <a:extLst>
                  <a:ext uri="{FF2B5EF4-FFF2-40B4-BE49-F238E27FC236}">
                    <a16:creationId xmlns:a16="http://schemas.microsoft.com/office/drawing/2014/main" id="{E90B07CF-2626-92F0-AD79-8F771E46889D}"/>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6" name="Shape 1762">
                <a:extLst>
                  <a:ext uri="{FF2B5EF4-FFF2-40B4-BE49-F238E27FC236}">
                    <a16:creationId xmlns:a16="http://schemas.microsoft.com/office/drawing/2014/main" id="{855BFA2B-53DD-76DE-8D3A-9FDEDEADE85A}"/>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63">
                <a:extLst>
                  <a:ext uri="{FF2B5EF4-FFF2-40B4-BE49-F238E27FC236}">
                    <a16:creationId xmlns:a16="http://schemas.microsoft.com/office/drawing/2014/main" id="{00DB1926-919E-52E2-5075-7A5759F6B908}"/>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38" name="Shape 1764">
                <a:extLst>
                  <a:ext uri="{FF2B5EF4-FFF2-40B4-BE49-F238E27FC236}">
                    <a16:creationId xmlns:a16="http://schemas.microsoft.com/office/drawing/2014/main" id="{B3F42C53-BB12-9CD0-41E8-9B707C1505B9}"/>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9" name="Shape 1765">
                <a:extLst>
                  <a:ext uri="{FF2B5EF4-FFF2-40B4-BE49-F238E27FC236}">
                    <a16:creationId xmlns:a16="http://schemas.microsoft.com/office/drawing/2014/main" id="{BF656793-98CE-3599-BC0D-1DE8E2A664E7}"/>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0" name="Shape 1766">
                <a:extLst>
                  <a:ext uri="{FF2B5EF4-FFF2-40B4-BE49-F238E27FC236}">
                    <a16:creationId xmlns:a16="http://schemas.microsoft.com/office/drawing/2014/main" id="{8C9C4A3F-5773-6A24-8237-5095C15945AB}"/>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1" name="Shape 1767">
                <a:extLst>
                  <a:ext uri="{FF2B5EF4-FFF2-40B4-BE49-F238E27FC236}">
                    <a16:creationId xmlns:a16="http://schemas.microsoft.com/office/drawing/2014/main" id="{04CC018F-5D25-A851-99B0-6EEC272BFF4C}"/>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2" name="Shape 1768">
                <a:extLst>
                  <a:ext uri="{FF2B5EF4-FFF2-40B4-BE49-F238E27FC236}">
                    <a16:creationId xmlns:a16="http://schemas.microsoft.com/office/drawing/2014/main" id="{F549BE7D-D12D-628F-AE0A-496C009129B7}"/>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3" name="Shape 1769">
                <a:extLst>
                  <a:ext uri="{FF2B5EF4-FFF2-40B4-BE49-F238E27FC236}">
                    <a16:creationId xmlns:a16="http://schemas.microsoft.com/office/drawing/2014/main" id="{BA6F2FA9-2F8A-6B8C-482C-608A5ADC3DE2}"/>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4" name="Shape 1770">
                <a:extLst>
                  <a:ext uri="{FF2B5EF4-FFF2-40B4-BE49-F238E27FC236}">
                    <a16:creationId xmlns:a16="http://schemas.microsoft.com/office/drawing/2014/main" id="{F80FCB15-CE28-B572-7B67-0E9964A43F02}"/>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5" name="Shape 1771">
                <a:extLst>
                  <a:ext uri="{FF2B5EF4-FFF2-40B4-BE49-F238E27FC236}">
                    <a16:creationId xmlns:a16="http://schemas.microsoft.com/office/drawing/2014/main" id="{79144861-05B0-470D-B5B2-09EFCC16BD10}"/>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6" name="Shape 1772">
                <a:extLst>
                  <a:ext uri="{FF2B5EF4-FFF2-40B4-BE49-F238E27FC236}">
                    <a16:creationId xmlns:a16="http://schemas.microsoft.com/office/drawing/2014/main" id="{4A21A7E3-9B62-BAC3-ADD4-0DA0CFEEDFA6}"/>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7" name="Shape 1773">
                <a:extLst>
                  <a:ext uri="{FF2B5EF4-FFF2-40B4-BE49-F238E27FC236}">
                    <a16:creationId xmlns:a16="http://schemas.microsoft.com/office/drawing/2014/main" id="{F83B8839-EB87-5DA4-A01C-AB3B8AAA8706}"/>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8" name="Shape 1774">
                <a:extLst>
                  <a:ext uri="{FF2B5EF4-FFF2-40B4-BE49-F238E27FC236}">
                    <a16:creationId xmlns:a16="http://schemas.microsoft.com/office/drawing/2014/main" id="{D568D035-E395-CF1E-4010-86B913ABA4FC}"/>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3" name="Freeform 33">
              <a:extLst>
                <a:ext uri="{FF2B5EF4-FFF2-40B4-BE49-F238E27FC236}">
                  <a16:creationId xmlns:a16="http://schemas.microsoft.com/office/drawing/2014/main" id="{A79617FC-3347-39C9-C0B2-477F54284E01}"/>
                </a:ext>
              </a:extLst>
            </p:cNvPr>
            <p:cNvSpPr>
              <a:spLocks noChangeArrowheads="1"/>
            </p:cNvSpPr>
            <p:nvPr/>
          </p:nvSpPr>
          <p:spPr bwMode="auto">
            <a:xfrm>
              <a:off x="10201876" y="420723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4" name="Bogen 43">
              <a:extLst>
                <a:ext uri="{FF2B5EF4-FFF2-40B4-BE49-F238E27FC236}">
                  <a16:creationId xmlns:a16="http://schemas.microsoft.com/office/drawing/2014/main" id="{B3F8BCB2-13FF-8E6F-AF0D-FAF830417EB7}"/>
                </a:ext>
              </a:extLst>
            </p:cNvPr>
            <p:cNvSpPr/>
            <p:nvPr/>
          </p:nvSpPr>
          <p:spPr>
            <a:xfrm rot="7946366">
              <a:off x="9120663" y="2730892"/>
              <a:ext cx="2106550" cy="1295798"/>
            </a:xfrm>
            <a:prstGeom prst="arc">
              <a:avLst>
                <a:gd name="adj1" fmla="val 16423483"/>
                <a:gd name="adj2" fmla="val 20974240"/>
              </a:avLst>
            </a:prstGeom>
            <a:ln w="38100">
              <a:solidFill>
                <a:srgbClr val="00AD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DEAE061A-EC57-F508-7140-9272D72D5682}"/>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46" name="Textfeld 45">
              <a:extLst>
                <a:ext uri="{FF2B5EF4-FFF2-40B4-BE49-F238E27FC236}">
                  <a16:creationId xmlns:a16="http://schemas.microsoft.com/office/drawing/2014/main" id="{F9BD657C-CF22-B111-D3DA-DC292D430149}"/>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47" name="Textfeld 46">
              <a:extLst>
                <a:ext uri="{FF2B5EF4-FFF2-40B4-BE49-F238E27FC236}">
                  <a16:creationId xmlns:a16="http://schemas.microsoft.com/office/drawing/2014/main" id="{B265276C-CB72-FAE1-C437-CCF724C5BC76}"/>
                </a:ext>
              </a:extLst>
            </p:cNvPr>
            <p:cNvSpPr txBox="1"/>
            <p:nvPr/>
          </p:nvSpPr>
          <p:spPr>
            <a:xfrm>
              <a:off x="9361415" y="4069563"/>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48" name="Gerader Verbinder 120">
              <a:extLst>
                <a:ext uri="{FF2B5EF4-FFF2-40B4-BE49-F238E27FC236}">
                  <a16:creationId xmlns:a16="http://schemas.microsoft.com/office/drawing/2014/main" id="{6B13857F-9EB5-082A-671A-613E163CD4F4}"/>
                </a:ext>
              </a:extLst>
            </p:cNvPr>
            <p:cNvCxnSpPr>
              <a:cxnSpLocks/>
              <a:stCxn id="45" idx="1"/>
              <a:endCxn id="46" idx="3"/>
            </p:cNvCxnSpPr>
            <p:nvPr/>
          </p:nvCxnSpPr>
          <p:spPr>
            <a:xfrm flipH="1" flipV="1">
              <a:off x="9722976" y="3601938"/>
              <a:ext cx="796386" cy="64718"/>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r Verbinder 121">
              <a:extLst>
                <a:ext uri="{FF2B5EF4-FFF2-40B4-BE49-F238E27FC236}">
                  <a16:creationId xmlns:a16="http://schemas.microsoft.com/office/drawing/2014/main" id="{88140866-FAAA-B44E-DAF7-2D6826F76A5E}"/>
                </a:ext>
              </a:extLst>
            </p:cNvPr>
            <p:cNvCxnSpPr>
              <a:cxnSpLocks/>
              <a:stCxn id="46" idx="2"/>
              <a:endCxn id="47" idx="0"/>
            </p:cNvCxnSpPr>
            <p:nvPr/>
          </p:nvCxnSpPr>
          <p:spPr>
            <a:xfrm flipH="1">
              <a:off x="9499936" y="3786604"/>
              <a:ext cx="84519" cy="282959"/>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4BC2EDCA-6450-3BDE-4AD6-8D1F1B9E0DEF}"/>
              </a:ext>
            </a:extLst>
          </p:cNvPr>
          <p:cNvSpPr txBox="1"/>
          <p:nvPr/>
        </p:nvSpPr>
        <p:spPr>
          <a:xfrm>
            <a:off x="834501" y="2268224"/>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Grundsätzlich gilt:</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DC3E3050-C17A-C4A3-C329-CD7323D86239}"/>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885B620C-F4B3-4B5C-1F48-07713BC5F853}"/>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22</a:t>
            </a:fld>
            <a:endParaRPr lang="de-DE" sz="1400">
              <a:solidFill>
                <a:schemeClr val="bg1"/>
              </a:solidFill>
            </a:endParaRPr>
          </a:p>
        </p:txBody>
      </p:sp>
      <p:sp>
        <p:nvSpPr>
          <p:cNvPr id="12" name="Rechteck 11">
            <a:extLst>
              <a:ext uri="{FF2B5EF4-FFF2-40B4-BE49-F238E27FC236}">
                <a16:creationId xmlns:a16="http://schemas.microsoft.com/office/drawing/2014/main" id="{03BA513E-CBCA-E661-9DC4-A8C348D43387}"/>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176DF658-E4BA-60A7-92AC-384A6A7F0C91}"/>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367C9FD5-BF8F-0981-A285-0FDEB9FC31E5}"/>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64F9E73E-9E2B-BDFD-57A0-E0A9AE2E09BC}"/>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E82B8F40-5AD4-1CEA-9AA7-9D2B2783AEDC}"/>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9E923D5B-88B3-7E57-5E9E-B8C3731750D1}"/>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DD15351B-39D7-B73B-440D-230A091C7365}"/>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8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fade">
                                      <p:cBhvr>
                                        <p:cTn id="22" dur="500"/>
                                        <p:tgtEl>
                                          <p:spTgt spid="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animEffect transition="in" filter="fade">
                                      <p:cBhvr>
                                        <p:cTn id="27" dur="500"/>
                                        <p:tgtEl>
                                          <p:spTgt spid="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4" end="4"/>
                                            </p:txEl>
                                          </p:spTgt>
                                        </p:tgtEl>
                                        <p:attrNameLst>
                                          <p:attrName>style.visibility</p:attrName>
                                        </p:attrNameLst>
                                      </p:cBhvr>
                                      <p:to>
                                        <p:strVal val="visible"/>
                                      </p:to>
                                    </p:set>
                                    <p:animEffect transition="in" filter="fade">
                                      <p:cBhvr>
                                        <p:cTn id="32" dur="500"/>
                                        <p:tgtEl>
                                          <p:spTgt spid="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9CB9C-516C-9A96-C824-02904B64C181}"/>
            </a:ext>
          </a:extLst>
        </p:cNvPr>
        <p:cNvGrpSpPr/>
        <p:nvPr/>
      </p:nvGrpSpPr>
      <p:grpSpPr>
        <a:xfrm>
          <a:off x="0" y="0"/>
          <a:ext cx="0" cy="0"/>
          <a:chOff x="0" y="0"/>
          <a:chExt cx="0" cy="0"/>
        </a:xfrm>
      </p:grpSpPr>
      <p:sp>
        <p:nvSpPr>
          <p:cNvPr id="34" name="Bogen 33">
            <a:extLst>
              <a:ext uri="{FF2B5EF4-FFF2-40B4-BE49-F238E27FC236}">
                <a16:creationId xmlns:a16="http://schemas.microsoft.com/office/drawing/2014/main" id="{D498EF5D-0618-241D-D03F-C5C9BBD3C9D3}"/>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Freeform 2">
            <a:extLst>
              <a:ext uri="{FF2B5EF4-FFF2-40B4-BE49-F238E27FC236}">
                <a16:creationId xmlns:a16="http://schemas.microsoft.com/office/drawing/2014/main" id="{327A044F-288C-4DF9-E7FA-45C4207742E4}"/>
              </a:ext>
            </a:extLst>
          </p:cNvPr>
          <p:cNvSpPr>
            <a:spLocks noChangeArrowheads="1"/>
          </p:cNvSpPr>
          <p:nvPr/>
        </p:nvSpPr>
        <p:spPr bwMode="auto">
          <a:xfrm>
            <a:off x="9386603" y="3504525"/>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Freeform 2">
            <a:extLst>
              <a:ext uri="{FF2B5EF4-FFF2-40B4-BE49-F238E27FC236}">
                <a16:creationId xmlns:a16="http://schemas.microsoft.com/office/drawing/2014/main" id="{BFBBB800-B294-C326-96F9-89CA33310406}"/>
              </a:ext>
            </a:extLst>
          </p:cNvPr>
          <p:cNvSpPr>
            <a:spLocks noChangeArrowheads="1"/>
          </p:cNvSpPr>
          <p:nvPr/>
        </p:nvSpPr>
        <p:spPr bwMode="auto">
          <a:xfrm>
            <a:off x="8449493" y="4802684"/>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7" name="7 CuadroTexto">
            <a:extLst>
              <a:ext uri="{FF2B5EF4-FFF2-40B4-BE49-F238E27FC236}">
                <a16:creationId xmlns:a16="http://schemas.microsoft.com/office/drawing/2014/main" id="{5ABB293B-CA03-4170-F199-808DF3269283}"/>
              </a:ext>
            </a:extLst>
          </p:cNvPr>
          <p:cNvSpPr txBox="1"/>
          <p:nvPr/>
        </p:nvSpPr>
        <p:spPr>
          <a:xfrm>
            <a:off x="1440298" y="3255394"/>
            <a:ext cx="5764954" cy="1997855"/>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könnte aber auch nachweisen, dass er die Ware nicht als Abnehmer empfängt, sondern sich zum Transport der Ware an K verpflichtet hat.</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Nachweis ist erbracht, wenn U dem H die </a:t>
            </a:r>
            <a:r>
              <a:rPr lang="de-DE" sz="1400" dirty="0" err="1">
                <a:latin typeface="Calibri" panose="020F0502020204030204" pitchFamily="34" charset="0"/>
                <a:ea typeface="Lato" charset="0"/>
                <a:cs typeface="Calibri" panose="020F0502020204030204" pitchFamily="34" charset="0"/>
              </a:rPr>
              <a:t>USt</a:t>
            </a:r>
            <a:r>
              <a:rPr lang="de-DE" sz="1400" dirty="0">
                <a:latin typeface="Calibri" panose="020F0502020204030204" pitchFamily="34" charset="0"/>
                <a:ea typeface="Lato" charset="0"/>
                <a:cs typeface="Calibri" panose="020F0502020204030204" pitchFamily="34" charset="0"/>
              </a:rPr>
              <a:t>-ID-Nr. von Polen</a:t>
            </a:r>
          </a:p>
          <a:p>
            <a:pPr>
              <a:lnSpc>
                <a:spcPct val="150000"/>
              </a:lnSpc>
              <a:tabLst>
                <a:tab pos="180975" algn="l"/>
              </a:tabLst>
              <a:defRPr/>
            </a:pPr>
            <a:r>
              <a:rPr lang="de-DE" sz="1400" dirty="0">
                <a:latin typeface="Calibri" panose="020F0502020204030204" pitchFamily="34" charset="0"/>
                <a:ea typeface="Lato" charset="0"/>
                <a:cs typeface="Calibri" panose="020F0502020204030204" pitchFamily="34" charset="0"/>
              </a:rPr>
              <a:t>	mitteilt.</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in diesem Fall ist der Sachverhalt wie Beispiel 2 zu behandeln.</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wegen der steuerlichen Registrierungspflicht nicht zu empfehlen.</a:t>
            </a:r>
          </a:p>
        </p:txBody>
      </p:sp>
      <p:grpSp>
        <p:nvGrpSpPr>
          <p:cNvPr id="38" name="Gruppieren 37">
            <a:extLst>
              <a:ext uri="{FF2B5EF4-FFF2-40B4-BE49-F238E27FC236}">
                <a16:creationId xmlns:a16="http://schemas.microsoft.com/office/drawing/2014/main" id="{F3929676-AD02-2682-3C58-32573061AC5E}"/>
              </a:ext>
            </a:extLst>
          </p:cNvPr>
          <p:cNvGrpSpPr/>
          <p:nvPr/>
        </p:nvGrpSpPr>
        <p:grpSpPr>
          <a:xfrm>
            <a:off x="897128" y="2647270"/>
            <a:ext cx="5896074" cy="830997"/>
            <a:chOff x="897128" y="2865148"/>
            <a:chExt cx="5896074" cy="830997"/>
          </a:xfrm>
        </p:grpSpPr>
        <p:sp>
          <p:nvSpPr>
            <p:cNvPr id="39" name="Textfeld 38">
              <a:extLst>
                <a:ext uri="{FF2B5EF4-FFF2-40B4-BE49-F238E27FC236}">
                  <a16:creationId xmlns:a16="http://schemas.microsoft.com/office/drawing/2014/main" id="{D54B1D69-769B-9DB5-0846-3A539090017E}"/>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2</a:t>
              </a:r>
              <a:endParaRPr lang="de-DE" b="1" dirty="0">
                <a:solidFill>
                  <a:srgbClr val="00ADBC"/>
                </a:solidFill>
                <a:latin typeface="Segoe UI" panose="020B0502040204020203" pitchFamily="34" charset="0"/>
                <a:cs typeface="Segoe UI" panose="020B0502040204020203" pitchFamily="34" charset="0"/>
              </a:endParaRPr>
            </a:p>
          </p:txBody>
        </p:sp>
        <p:sp>
          <p:nvSpPr>
            <p:cNvPr id="40" name="TextBox 206">
              <a:extLst>
                <a:ext uri="{FF2B5EF4-FFF2-40B4-BE49-F238E27FC236}">
                  <a16:creationId xmlns:a16="http://schemas.microsoft.com/office/drawing/2014/main" id="{C5286BA4-8B07-F638-97AB-E90AB5CBAA1B}"/>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U tritt als Lieferer auf</a:t>
              </a:r>
            </a:p>
          </p:txBody>
        </p:sp>
      </p:grpSp>
      <p:grpSp>
        <p:nvGrpSpPr>
          <p:cNvPr id="41" name="Gruppieren 40">
            <a:extLst>
              <a:ext uri="{FF2B5EF4-FFF2-40B4-BE49-F238E27FC236}">
                <a16:creationId xmlns:a16="http://schemas.microsoft.com/office/drawing/2014/main" id="{881E95A3-597C-7FE3-D173-4BD40F6A9362}"/>
              </a:ext>
            </a:extLst>
          </p:cNvPr>
          <p:cNvGrpSpPr/>
          <p:nvPr/>
        </p:nvGrpSpPr>
        <p:grpSpPr>
          <a:xfrm>
            <a:off x="6486064" y="432907"/>
            <a:ext cx="5705936" cy="5992186"/>
            <a:chOff x="6486064" y="337176"/>
            <a:chExt cx="5705936" cy="5992186"/>
          </a:xfrm>
        </p:grpSpPr>
        <p:grpSp>
          <p:nvGrpSpPr>
            <p:cNvPr id="42" name="Group 201">
              <a:extLst>
                <a:ext uri="{FF2B5EF4-FFF2-40B4-BE49-F238E27FC236}">
                  <a16:creationId xmlns:a16="http://schemas.microsoft.com/office/drawing/2014/main" id="{0CCF928B-01E1-C1A9-3636-11D6433A043C}"/>
                </a:ext>
              </a:extLst>
            </p:cNvPr>
            <p:cNvGrpSpPr/>
            <p:nvPr/>
          </p:nvGrpSpPr>
          <p:grpSpPr>
            <a:xfrm>
              <a:off x="6486064" y="337176"/>
              <a:ext cx="5705936" cy="5992186"/>
              <a:chOff x="3000375" y="3937003"/>
              <a:chExt cx="7594601" cy="7975599"/>
            </a:xfrm>
            <a:solidFill>
              <a:srgbClr val="D8DEE4"/>
            </a:solidFill>
          </p:grpSpPr>
          <p:sp>
            <p:nvSpPr>
              <p:cNvPr id="50" name="Shape 1676">
                <a:extLst>
                  <a:ext uri="{FF2B5EF4-FFF2-40B4-BE49-F238E27FC236}">
                    <a16:creationId xmlns:a16="http://schemas.microsoft.com/office/drawing/2014/main" id="{004D565C-828D-0B64-148C-84FD209FD37C}"/>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77">
                <a:extLst>
                  <a:ext uri="{FF2B5EF4-FFF2-40B4-BE49-F238E27FC236}">
                    <a16:creationId xmlns:a16="http://schemas.microsoft.com/office/drawing/2014/main" id="{1F043596-4343-BB11-992C-004AE2AB5D5F}"/>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78">
                <a:extLst>
                  <a:ext uri="{FF2B5EF4-FFF2-40B4-BE49-F238E27FC236}">
                    <a16:creationId xmlns:a16="http://schemas.microsoft.com/office/drawing/2014/main" id="{BB3C4E2C-40CA-1E9B-C826-D8F000BADE1B}"/>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79">
                <a:extLst>
                  <a:ext uri="{FF2B5EF4-FFF2-40B4-BE49-F238E27FC236}">
                    <a16:creationId xmlns:a16="http://schemas.microsoft.com/office/drawing/2014/main" id="{25C22AB8-FEB9-16F0-AAF3-C290082D133F}"/>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80">
                <a:extLst>
                  <a:ext uri="{FF2B5EF4-FFF2-40B4-BE49-F238E27FC236}">
                    <a16:creationId xmlns:a16="http://schemas.microsoft.com/office/drawing/2014/main" id="{8D094536-D596-1179-88C2-9625A4288619}"/>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81">
                <a:extLst>
                  <a:ext uri="{FF2B5EF4-FFF2-40B4-BE49-F238E27FC236}">
                    <a16:creationId xmlns:a16="http://schemas.microsoft.com/office/drawing/2014/main" id="{AC8EF40E-ADEA-EC9C-A9AE-177CB3BB757A}"/>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82">
                <a:extLst>
                  <a:ext uri="{FF2B5EF4-FFF2-40B4-BE49-F238E27FC236}">
                    <a16:creationId xmlns:a16="http://schemas.microsoft.com/office/drawing/2014/main" id="{90D9252D-27B0-D14D-FB42-30B526BD8346}"/>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83">
                <a:extLst>
                  <a:ext uri="{FF2B5EF4-FFF2-40B4-BE49-F238E27FC236}">
                    <a16:creationId xmlns:a16="http://schemas.microsoft.com/office/drawing/2014/main" id="{E4671080-5C43-EA45-20CD-02BF41298BEB}"/>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84">
                <a:extLst>
                  <a:ext uri="{FF2B5EF4-FFF2-40B4-BE49-F238E27FC236}">
                    <a16:creationId xmlns:a16="http://schemas.microsoft.com/office/drawing/2014/main" id="{B91F722E-F09E-DAC7-6D97-C407BA0FFB4F}"/>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85">
                <a:extLst>
                  <a:ext uri="{FF2B5EF4-FFF2-40B4-BE49-F238E27FC236}">
                    <a16:creationId xmlns:a16="http://schemas.microsoft.com/office/drawing/2014/main" id="{0AB2A4D7-3E6B-C489-C23C-8E286388E87A}"/>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86">
                <a:extLst>
                  <a:ext uri="{FF2B5EF4-FFF2-40B4-BE49-F238E27FC236}">
                    <a16:creationId xmlns:a16="http://schemas.microsoft.com/office/drawing/2014/main" id="{8D026689-35E7-71ED-8E42-69EB1A0DD7D2}"/>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87">
                <a:extLst>
                  <a:ext uri="{FF2B5EF4-FFF2-40B4-BE49-F238E27FC236}">
                    <a16:creationId xmlns:a16="http://schemas.microsoft.com/office/drawing/2014/main" id="{4D87B7CA-9A54-04B8-A382-59E8911211A0}"/>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88">
                <a:extLst>
                  <a:ext uri="{FF2B5EF4-FFF2-40B4-BE49-F238E27FC236}">
                    <a16:creationId xmlns:a16="http://schemas.microsoft.com/office/drawing/2014/main" id="{226489DC-32FD-0A2C-6845-B90A5790422F}"/>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689">
                <a:extLst>
                  <a:ext uri="{FF2B5EF4-FFF2-40B4-BE49-F238E27FC236}">
                    <a16:creationId xmlns:a16="http://schemas.microsoft.com/office/drawing/2014/main" id="{6D712C32-28CF-D6FD-98C4-72BF05BF16AA}"/>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690">
                <a:extLst>
                  <a:ext uri="{FF2B5EF4-FFF2-40B4-BE49-F238E27FC236}">
                    <a16:creationId xmlns:a16="http://schemas.microsoft.com/office/drawing/2014/main" id="{5E5F7F6B-B340-316B-D54A-2CC348288CE3}"/>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691">
                <a:extLst>
                  <a:ext uri="{FF2B5EF4-FFF2-40B4-BE49-F238E27FC236}">
                    <a16:creationId xmlns:a16="http://schemas.microsoft.com/office/drawing/2014/main" id="{FCE03AF7-5990-4652-6EEB-0B592A3C74EF}"/>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692">
                <a:extLst>
                  <a:ext uri="{FF2B5EF4-FFF2-40B4-BE49-F238E27FC236}">
                    <a16:creationId xmlns:a16="http://schemas.microsoft.com/office/drawing/2014/main" id="{6DE67CBB-CCBF-1C92-67C8-14A5A98836BE}"/>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693">
                <a:extLst>
                  <a:ext uri="{FF2B5EF4-FFF2-40B4-BE49-F238E27FC236}">
                    <a16:creationId xmlns:a16="http://schemas.microsoft.com/office/drawing/2014/main" id="{FB1FD697-1A50-F10B-F425-98BCE2A11FCF}"/>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694">
                <a:extLst>
                  <a:ext uri="{FF2B5EF4-FFF2-40B4-BE49-F238E27FC236}">
                    <a16:creationId xmlns:a16="http://schemas.microsoft.com/office/drawing/2014/main" id="{0B9AFF5A-8075-F887-0F24-E78BA296CEAD}"/>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695">
                <a:extLst>
                  <a:ext uri="{FF2B5EF4-FFF2-40B4-BE49-F238E27FC236}">
                    <a16:creationId xmlns:a16="http://schemas.microsoft.com/office/drawing/2014/main" id="{DA2EBF06-4846-703A-8706-CC2E4F4BDE80}"/>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696">
                <a:extLst>
                  <a:ext uri="{FF2B5EF4-FFF2-40B4-BE49-F238E27FC236}">
                    <a16:creationId xmlns:a16="http://schemas.microsoft.com/office/drawing/2014/main" id="{B3E7444B-E09C-4200-D908-BED8CBED51E2}"/>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697">
                <a:extLst>
                  <a:ext uri="{FF2B5EF4-FFF2-40B4-BE49-F238E27FC236}">
                    <a16:creationId xmlns:a16="http://schemas.microsoft.com/office/drawing/2014/main" id="{6FD45586-132D-F940-E94C-9EB34D47B74E}"/>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698">
                <a:extLst>
                  <a:ext uri="{FF2B5EF4-FFF2-40B4-BE49-F238E27FC236}">
                    <a16:creationId xmlns:a16="http://schemas.microsoft.com/office/drawing/2014/main" id="{1D75F031-AACA-C4A6-028D-BCD3D47879B0}"/>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699">
                <a:extLst>
                  <a:ext uri="{FF2B5EF4-FFF2-40B4-BE49-F238E27FC236}">
                    <a16:creationId xmlns:a16="http://schemas.microsoft.com/office/drawing/2014/main" id="{EEF9166E-52B3-F9FA-5824-314D2DF812F0}"/>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00">
                <a:extLst>
                  <a:ext uri="{FF2B5EF4-FFF2-40B4-BE49-F238E27FC236}">
                    <a16:creationId xmlns:a16="http://schemas.microsoft.com/office/drawing/2014/main" id="{07013CFA-C65F-327D-5E3B-BB16FC886937}"/>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01">
                <a:extLst>
                  <a:ext uri="{FF2B5EF4-FFF2-40B4-BE49-F238E27FC236}">
                    <a16:creationId xmlns:a16="http://schemas.microsoft.com/office/drawing/2014/main" id="{E18F7480-2041-22A4-7AE8-A132220726DC}"/>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6" name="Shape 1702">
                <a:extLst>
                  <a:ext uri="{FF2B5EF4-FFF2-40B4-BE49-F238E27FC236}">
                    <a16:creationId xmlns:a16="http://schemas.microsoft.com/office/drawing/2014/main" id="{248745B6-189E-4AFB-A762-8CFC9E4322AC}"/>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03">
                <a:extLst>
                  <a:ext uri="{FF2B5EF4-FFF2-40B4-BE49-F238E27FC236}">
                    <a16:creationId xmlns:a16="http://schemas.microsoft.com/office/drawing/2014/main" id="{9AE75D15-F8DE-1C62-36AF-DA61EB4D72D5}"/>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04">
                <a:extLst>
                  <a:ext uri="{FF2B5EF4-FFF2-40B4-BE49-F238E27FC236}">
                    <a16:creationId xmlns:a16="http://schemas.microsoft.com/office/drawing/2014/main" id="{F04D69EB-E2C7-D6F1-005E-97598ECCD0DF}"/>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05">
                <a:extLst>
                  <a:ext uri="{FF2B5EF4-FFF2-40B4-BE49-F238E27FC236}">
                    <a16:creationId xmlns:a16="http://schemas.microsoft.com/office/drawing/2014/main" id="{FF6387EA-A075-2AE3-5C3C-62BA6C9F8021}"/>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06">
                <a:extLst>
                  <a:ext uri="{FF2B5EF4-FFF2-40B4-BE49-F238E27FC236}">
                    <a16:creationId xmlns:a16="http://schemas.microsoft.com/office/drawing/2014/main" id="{9F6F23F2-A404-7E1A-1D15-9F3E68CDCC65}"/>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07">
                <a:extLst>
                  <a:ext uri="{FF2B5EF4-FFF2-40B4-BE49-F238E27FC236}">
                    <a16:creationId xmlns:a16="http://schemas.microsoft.com/office/drawing/2014/main" id="{C85E7019-AB43-CCD6-C274-878DECAB3476}"/>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08">
                <a:extLst>
                  <a:ext uri="{FF2B5EF4-FFF2-40B4-BE49-F238E27FC236}">
                    <a16:creationId xmlns:a16="http://schemas.microsoft.com/office/drawing/2014/main" id="{2DC3A6AC-6133-0058-2618-BFF54073119F}"/>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09">
                <a:extLst>
                  <a:ext uri="{FF2B5EF4-FFF2-40B4-BE49-F238E27FC236}">
                    <a16:creationId xmlns:a16="http://schemas.microsoft.com/office/drawing/2014/main" id="{A5C636EF-AE23-01C1-CE64-BF3668D0F3EB}"/>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10">
                <a:extLst>
                  <a:ext uri="{FF2B5EF4-FFF2-40B4-BE49-F238E27FC236}">
                    <a16:creationId xmlns:a16="http://schemas.microsoft.com/office/drawing/2014/main" id="{90A5837D-09EC-5E82-5710-63EF1E33D345}"/>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11">
                <a:extLst>
                  <a:ext uri="{FF2B5EF4-FFF2-40B4-BE49-F238E27FC236}">
                    <a16:creationId xmlns:a16="http://schemas.microsoft.com/office/drawing/2014/main" id="{8FD58B41-5FD4-25B7-2C15-80273DA27BDD}"/>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12">
                <a:extLst>
                  <a:ext uri="{FF2B5EF4-FFF2-40B4-BE49-F238E27FC236}">
                    <a16:creationId xmlns:a16="http://schemas.microsoft.com/office/drawing/2014/main" id="{C8A50090-9962-A129-7D9C-E46F445FC7C0}"/>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87" name="Shape 1713">
                <a:extLst>
                  <a:ext uri="{FF2B5EF4-FFF2-40B4-BE49-F238E27FC236}">
                    <a16:creationId xmlns:a16="http://schemas.microsoft.com/office/drawing/2014/main" id="{E7A46771-A541-467D-0938-7002E732C543}"/>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14">
                <a:extLst>
                  <a:ext uri="{FF2B5EF4-FFF2-40B4-BE49-F238E27FC236}">
                    <a16:creationId xmlns:a16="http://schemas.microsoft.com/office/drawing/2014/main" id="{4555A87D-4DF4-7635-5672-599BA98DDE7D}"/>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15">
                <a:extLst>
                  <a:ext uri="{FF2B5EF4-FFF2-40B4-BE49-F238E27FC236}">
                    <a16:creationId xmlns:a16="http://schemas.microsoft.com/office/drawing/2014/main" id="{BB37DE3E-C6C7-189B-EF27-17E602AA6752}"/>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16">
                <a:extLst>
                  <a:ext uri="{FF2B5EF4-FFF2-40B4-BE49-F238E27FC236}">
                    <a16:creationId xmlns:a16="http://schemas.microsoft.com/office/drawing/2014/main" id="{BCB525C0-4045-6DDC-5AF2-A75342F57421}"/>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17">
                <a:extLst>
                  <a:ext uri="{FF2B5EF4-FFF2-40B4-BE49-F238E27FC236}">
                    <a16:creationId xmlns:a16="http://schemas.microsoft.com/office/drawing/2014/main" id="{48F2BAC3-14B8-F1B6-6CC1-B1B3F005FA52}"/>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2" name="Shape 1718">
                <a:extLst>
                  <a:ext uri="{FF2B5EF4-FFF2-40B4-BE49-F238E27FC236}">
                    <a16:creationId xmlns:a16="http://schemas.microsoft.com/office/drawing/2014/main" id="{49D5B8DB-5FD9-8889-D306-8117B6D21920}"/>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3" name="Shape 1719">
                <a:extLst>
                  <a:ext uri="{FF2B5EF4-FFF2-40B4-BE49-F238E27FC236}">
                    <a16:creationId xmlns:a16="http://schemas.microsoft.com/office/drawing/2014/main" id="{E315CB4B-B92F-5CFA-6810-48F3E45109C2}"/>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20">
                <a:extLst>
                  <a:ext uri="{FF2B5EF4-FFF2-40B4-BE49-F238E27FC236}">
                    <a16:creationId xmlns:a16="http://schemas.microsoft.com/office/drawing/2014/main" id="{1C3359B0-96FF-92B8-9AB9-B5A3B9A96CD7}"/>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21">
                <a:extLst>
                  <a:ext uri="{FF2B5EF4-FFF2-40B4-BE49-F238E27FC236}">
                    <a16:creationId xmlns:a16="http://schemas.microsoft.com/office/drawing/2014/main" id="{35CE3EDA-9C8E-A128-E844-45BAEC9D59CE}"/>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22">
                <a:extLst>
                  <a:ext uri="{FF2B5EF4-FFF2-40B4-BE49-F238E27FC236}">
                    <a16:creationId xmlns:a16="http://schemas.microsoft.com/office/drawing/2014/main" id="{878C6D17-5D1F-161F-817F-D8547CAA519D}"/>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23">
                <a:extLst>
                  <a:ext uri="{FF2B5EF4-FFF2-40B4-BE49-F238E27FC236}">
                    <a16:creationId xmlns:a16="http://schemas.microsoft.com/office/drawing/2014/main" id="{6DD00B28-C8F1-64E1-7E19-85201A4331DC}"/>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24">
                <a:extLst>
                  <a:ext uri="{FF2B5EF4-FFF2-40B4-BE49-F238E27FC236}">
                    <a16:creationId xmlns:a16="http://schemas.microsoft.com/office/drawing/2014/main" id="{330FE977-4776-88E8-C6A7-8AF77D0CBC6A}"/>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25">
                <a:extLst>
                  <a:ext uri="{FF2B5EF4-FFF2-40B4-BE49-F238E27FC236}">
                    <a16:creationId xmlns:a16="http://schemas.microsoft.com/office/drawing/2014/main" id="{FC3F8194-3D87-9F15-0659-6DE2A963FE5E}"/>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26">
                <a:extLst>
                  <a:ext uri="{FF2B5EF4-FFF2-40B4-BE49-F238E27FC236}">
                    <a16:creationId xmlns:a16="http://schemas.microsoft.com/office/drawing/2014/main" id="{CEE70A23-21A8-79BB-41E7-45D977A8DE11}"/>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27">
                <a:extLst>
                  <a:ext uri="{FF2B5EF4-FFF2-40B4-BE49-F238E27FC236}">
                    <a16:creationId xmlns:a16="http://schemas.microsoft.com/office/drawing/2014/main" id="{42CADF6E-74AF-85CF-E2EF-A864B0C52B55}"/>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28">
                <a:extLst>
                  <a:ext uri="{FF2B5EF4-FFF2-40B4-BE49-F238E27FC236}">
                    <a16:creationId xmlns:a16="http://schemas.microsoft.com/office/drawing/2014/main" id="{0B66FB31-E0CF-AA0B-9896-32238DF4F08C}"/>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3" name="Shape 1729">
                <a:extLst>
                  <a:ext uri="{FF2B5EF4-FFF2-40B4-BE49-F238E27FC236}">
                    <a16:creationId xmlns:a16="http://schemas.microsoft.com/office/drawing/2014/main" id="{8D7399DD-C805-1EA1-A796-B954F5CE800A}"/>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04" name="Shape 1730">
                <a:extLst>
                  <a:ext uri="{FF2B5EF4-FFF2-40B4-BE49-F238E27FC236}">
                    <a16:creationId xmlns:a16="http://schemas.microsoft.com/office/drawing/2014/main" id="{659EDBB8-458C-D88C-4116-109D1E2216EE}"/>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31">
                <a:extLst>
                  <a:ext uri="{FF2B5EF4-FFF2-40B4-BE49-F238E27FC236}">
                    <a16:creationId xmlns:a16="http://schemas.microsoft.com/office/drawing/2014/main" id="{FAF5FFF7-3D92-36E7-C81C-CAE8E2F95FCC}"/>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32">
                <a:extLst>
                  <a:ext uri="{FF2B5EF4-FFF2-40B4-BE49-F238E27FC236}">
                    <a16:creationId xmlns:a16="http://schemas.microsoft.com/office/drawing/2014/main" id="{7B0C41F8-5EF0-0ED2-3743-78092125D701}"/>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33">
                <a:extLst>
                  <a:ext uri="{FF2B5EF4-FFF2-40B4-BE49-F238E27FC236}">
                    <a16:creationId xmlns:a16="http://schemas.microsoft.com/office/drawing/2014/main" id="{A2007A77-362C-DCF5-0D16-263792D1C506}"/>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34">
                <a:extLst>
                  <a:ext uri="{FF2B5EF4-FFF2-40B4-BE49-F238E27FC236}">
                    <a16:creationId xmlns:a16="http://schemas.microsoft.com/office/drawing/2014/main" id="{D786A049-6ECA-CA24-7AB9-5EAE9EA0ECCE}"/>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35">
                <a:extLst>
                  <a:ext uri="{FF2B5EF4-FFF2-40B4-BE49-F238E27FC236}">
                    <a16:creationId xmlns:a16="http://schemas.microsoft.com/office/drawing/2014/main" id="{9301DACB-328B-B01C-7D3B-47FEEFC38598}"/>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36">
                <a:extLst>
                  <a:ext uri="{FF2B5EF4-FFF2-40B4-BE49-F238E27FC236}">
                    <a16:creationId xmlns:a16="http://schemas.microsoft.com/office/drawing/2014/main" id="{A676E18F-4999-0475-8379-0E67E0DE331A}"/>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37">
                <a:extLst>
                  <a:ext uri="{FF2B5EF4-FFF2-40B4-BE49-F238E27FC236}">
                    <a16:creationId xmlns:a16="http://schemas.microsoft.com/office/drawing/2014/main" id="{7E11084F-2F67-7278-3AB5-4BDAC6DFF9CC}"/>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38">
                <a:extLst>
                  <a:ext uri="{FF2B5EF4-FFF2-40B4-BE49-F238E27FC236}">
                    <a16:creationId xmlns:a16="http://schemas.microsoft.com/office/drawing/2014/main" id="{F5A8DDF1-B817-FD7C-E85B-01739E65FC55}"/>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39">
                <a:extLst>
                  <a:ext uri="{FF2B5EF4-FFF2-40B4-BE49-F238E27FC236}">
                    <a16:creationId xmlns:a16="http://schemas.microsoft.com/office/drawing/2014/main" id="{D706D723-A4EA-C6CA-0100-B9EA58D39B88}"/>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40">
                <a:extLst>
                  <a:ext uri="{FF2B5EF4-FFF2-40B4-BE49-F238E27FC236}">
                    <a16:creationId xmlns:a16="http://schemas.microsoft.com/office/drawing/2014/main" id="{63367558-3EC2-65BB-E043-12743EA0AB33}"/>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41">
                <a:extLst>
                  <a:ext uri="{FF2B5EF4-FFF2-40B4-BE49-F238E27FC236}">
                    <a16:creationId xmlns:a16="http://schemas.microsoft.com/office/drawing/2014/main" id="{CE77E533-30CF-5B84-346A-65E160CB9EC3}"/>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42">
                <a:extLst>
                  <a:ext uri="{FF2B5EF4-FFF2-40B4-BE49-F238E27FC236}">
                    <a16:creationId xmlns:a16="http://schemas.microsoft.com/office/drawing/2014/main" id="{5E556FA5-FED2-42F1-E8A1-F2C9F8988A73}"/>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43">
                <a:extLst>
                  <a:ext uri="{FF2B5EF4-FFF2-40B4-BE49-F238E27FC236}">
                    <a16:creationId xmlns:a16="http://schemas.microsoft.com/office/drawing/2014/main" id="{5FB552F3-57CF-2E36-0AF2-245BBCA7F429}"/>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44">
                <a:extLst>
                  <a:ext uri="{FF2B5EF4-FFF2-40B4-BE49-F238E27FC236}">
                    <a16:creationId xmlns:a16="http://schemas.microsoft.com/office/drawing/2014/main" id="{18B7CF46-A4FF-472D-C2A9-4D26C7D0741F}"/>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5">
                <a:extLst>
                  <a:ext uri="{FF2B5EF4-FFF2-40B4-BE49-F238E27FC236}">
                    <a16:creationId xmlns:a16="http://schemas.microsoft.com/office/drawing/2014/main" id="{2C1899A1-FD25-9538-6FAD-0B8A41AC3B57}"/>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6">
                <a:extLst>
                  <a:ext uri="{FF2B5EF4-FFF2-40B4-BE49-F238E27FC236}">
                    <a16:creationId xmlns:a16="http://schemas.microsoft.com/office/drawing/2014/main" id="{8884BD67-CE1B-0F9F-6BCA-3742FDA8E9C6}"/>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7">
                <a:extLst>
                  <a:ext uri="{FF2B5EF4-FFF2-40B4-BE49-F238E27FC236}">
                    <a16:creationId xmlns:a16="http://schemas.microsoft.com/office/drawing/2014/main" id="{C691B19C-2FEA-AAD8-47A0-9556F076C5EC}"/>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8">
                <a:extLst>
                  <a:ext uri="{FF2B5EF4-FFF2-40B4-BE49-F238E27FC236}">
                    <a16:creationId xmlns:a16="http://schemas.microsoft.com/office/drawing/2014/main" id="{9D76F2A3-ACD5-E01A-52E1-9DD6D8750D76}"/>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9">
                <a:extLst>
                  <a:ext uri="{FF2B5EF4-FFF2-40B4-BE49-F238E27FC236}">
                    <a16:creationId xmlns:a16="http://schemas.microsoft.com/office/drawing/2014/main" id="{59391928-9A2B-B49D-0A21-D790ED571B30}"/>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50">
                <a:extLst>
                  <a:ext uri="{FF2B5EF4-FFF2-40B4-BE49-F238E27FC236}">
                    <a16:creationId xmlns:a16="http://schemas.microsoft.com/office/drawing/2014/main" id="{AF759E16-C1F5-57C7-E61A-AB9CF36BBC5A}"/>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51">
                <a:extLst>
                  <a:ext uri="{FF2B5EF4-FFF2-40B4-BE49-F238E27FC236}">
                    <a16:creationId xmlns:a16="http://schemas.microsoft.com/office/drawing/2014/main" id="{58D76414-44C3-034D-AAC0-94ED843EA06B}"/>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52">
                <a:extLst>
                  <a:ext uri="{FF2B5EF4-FFF2-40B4-BE49-F238E27FC236}">
                    <a16:creationId xmlns:a16="http://schemas.microsoft.com/office/drawing/2014/main" id="{977EE75F-91E1-6833-D458-6BF6ABE53B87}"/>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3">
                <a:extLst>
                  <a:ext uri="{FF2B5EF4-FFF2-40B4-BE49-F238E27FC236}">
                    <a16:creationId xmlns:a16="http://schemas.microsoft.com/office/drawing/2014/main" id="{34ADFF9F-6F98-BF1D-D6F0-4614732A2D33}"/>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54">
                <a:extLst>
                  <a:ext uri="{FF2B5EF4-FFF2-40B4-BE49-F238E27FC236}">
                    <a16:creationId xmlns:a16="http://schemas.microsoft.com/office/drawing/2014/main" id="{CBFD6F8D-806B-59F4-E8F5-C19631A89AFE}"/>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55">
                <a:extLst>
                  <a:ext uri="{FF2B5EF4-FFF2-40B4-BE49-F238E27FC236}">
                    <a16:creationId xmlns:a16="http://schemas.microsoft.com/office/drawing/2014/main" id="{700F73BF-7B9D-91F8-E64F-9BD28DE0F3D8}"/>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56">
                <a:extLst>
                  <a:ext uri="{FF2B5EF4-FFF2-40B4-BE49-F238E27FC236}">
                    <a16:creationId xmlns:a16="http://schemas.microsoft.com/office/drawing/2014/main" id="{D535ABD0-025C-6350-DA95-2ECA3A5A5AE6}"/>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57">
                <a:extLst>
                  <a:ext uri="{FF2B5EF4-FFF2-40B4-BE49-F238E27FC236}">
                    <a16:creationId xmlns:a16="http://schemas.microsoft.com/office/drawing/2014/main" id="{E2E3C123-B35E-F5CA-1CBC-0BDD5404A5E3}"/>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58">
                <a:extLst>
                  <a:ext uri="{FF2B5EF4-FFF2-40B4-BE49-F238E27FC236}">
                    <a16:creationId xmlns:a16="http://schemas.microsoft.com/office/drawing/2014/main" id="{D8F3A5BF-C679-A638-9188-E55B097356D3}"/>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59">
                <a:extLst>
                  <a:ext uri="{FF2B5EF4-FFF2-40B4-BE49-F238E27FC236}">
                    <a16:creationId xmlns:a16="http://schemas.microsoft.com/office/drawing/2014/main" id="{A55646A0-F6EB-35F5-6AA8-B50158C086CE}"/>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60">
                <a:extLst>
                  <a:ext uri="{FF2B5EF4-FFF2-40B4-BE49-F238E27FC236}">
                    <a16:creationId xmlns:a16="http://schemas.microsoft.com/office/drawing/2014/main" id="{DAEDEF66-BAA6-7EA5-6EBD-2C3C7B1668A9}"/>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5" name="Shape 1761">
                <a:extLst>
                  <a:ext uri="{FF2B5EF4-FFF2-40B4-BE49-F238E27FC236}">
                    <a16:creationId xmlns:a16="http://schemas.microsoft.com/office/drawing/2014/main" id="{7CF03BCD-EB85-DEAC-754B-E82220E5EF65}"/>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6" name="Shape 1762">
                <a:extLst>
                  <a:ext uri="{FF2B5EF4-FFF2-40B4-BE49-F238E27FC236}">
                    <a16:creationId xmlns:a16="http://schemas.microsoft.com/office/drawing/2014/main" id="{620A7EC4-64F6-03CB-DB61-6660E2C74F2D}"/>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63">
                <a:extLst>
                  <a:ext uri="{FF2B5EF4-FFF2-40B4-BE49-F238E27FC236}">
                    <a16:creationId xmlns:a16="http://schemas.microsoft.com/office/drawing/2014/main" id="{953F7C8E-BCBA-BB76-1A09-545B50879B51}"/>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38" name="Shape 1764">
                <a:extLst>
                  <a:ext uri="{FF2B5EF4-FFF2-40B4-BE49-F238E27FC236}">
                    <a16:creationId xmlns:a16="http://schemas.microsoft.com/office/drawing/2014/main" id="{A803FE81-F19D-8B97-360A-D1C4E9CDAF2F}"/>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9" name="Shape 1765">
                <a:extLst>
                  <a:ext uri="{FF2B5EF4-FFF2-40B4-BE49-F238E27FC236}">
                    <a16:creationId xmlns:a16="http://schemas.microsoft.com/office/drawing/2014/main" id="{87F93301-A562-B0ED-2B10-BF44B1C9679D}"/>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0" name="Shape 1766">
                <a:extLst>
                  <a:ext uri="{FF2B5EF4-FFF2-40B4-BE49-F238E27FC236}">
                    <a16:creationId xmlns:a16="http://schemas.microsoft.com/office/drawing/2014/main" id="{41347755-2A0D-D6EA-3DF1-2345A6FBB9E5}"/>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1" name="Shape 1767">
                <a:extLst>
                  <a:ext uri="{FF2B5EF4-FFF2-40B4-BE49-F238E27FC236}">
                    <a16:creationId xmlns:a16="http://schemas.microsoft.com/office/drawing/2014/main" id="{3FC43E39-B0C0-D255-5F18-A79B14D8E3B2}"/>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2" name="Shape 1768">
                <a:extLst>
                  <a:ext uri="{FF2B5EF4-FFF2-40B4-BE49-F238E27FC236}">
                    <a16:creationId xmlns:a16="http://schemas.microsoft.com/office/drawing/2014/main" id="{46D5B4FB-7090-5065-0180-379D23966DEC}"/>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3" name="Shape 1769">
                <a:extLst>
                  <a:ext uri="{FF2B5EF4-FFF2-40B4-BE49-F238E27FC236}">
                    <a16:creationId xmlns:a16="http://schemas.microsoft.com/office/drawing/2014/main" id="{5830843F-DC38-4269-0659-F621D68A62E5}"/>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4" name="Shape 1770">
                <a:extLst>
                  <a:ext uri="{FF2B5EF4-FFF2-40B4-BE49-F238E27FC236}">
                    <a16:creationId xmlns:a16="http://schemas.microsoft.com/office/drawing/2014/main" id="{A7EE8C09-C468-C2D9-2450-84AD74DAF0CF}"/>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5" name="Shape 1771">
                <a:extLst>
                  <a:ext uri="{FF2B5EF4-FFF2-40B4-BE49-F238E27FC236}">
                    <a16:creationId xmlns:a16="http://schemas.microsoft.com/office/drawing/2014/main" id="{F711198F-2D0B-2C11-2B02-9033E4A181A0}"/>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6" name="Shape 1772">
                <a:extLst>
                  <a:ext uri="{FF2B5EF4-FFF2-40B4-BE49-F238E27FC236}">
                    <a16:creationId xmlns:a16="http://schemas.microsoft.com/office/drawing/2014/main" id="{78F06F50-70CE-B519-8AF1-94B10FCCEA6E}"/>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47" name="Shape 1773">
                <a:extLst>
                  <a:ext uri="{FF2B5EF4-FFF2-40B4-BE49-F238E27FC236}">
                    <a16:creationId xmlns:a16="http://schemas.microsoft.com/office/drawing/2014/main" id="{05F54EFE-66BF-DDE5-3564-F02148258B7B}"/>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48" name="Shape 1774">
                <a:extLst>
                  <a:ext uri="{FF2B5EF4-FFF2-40B4-BE49-F238E27FC236}">
                    <a16:creationId xmlns:a16="http://schemas.microsoft.com/office/drawing/2014/main" id="{4B80E78A-A53C-2F63-DD5C-40C9D6C9A6A3}"/>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3" name="Freeform 33">
              <a:extLst>
                <a:ext uri="{FF2B5EF4-FFF2-40B4-BE49-F238E27FC236}">
                  <a16:creationId xmlns:a16="http://schemas.microsoft.com/office/drawing/2014/main" id="{4A49FE00-5C01-3B67-A413-2DA4379A0DBA}"/>
                </a:ext>
              </a:extLst>
            </p:cNvPr>
            <p:cNvSpPr>
              <a:spLocks noChangeArrowheads="1"/>
            </p:cNvSpPr>
            <p:nvPr/>
          </p:nvSpPr>
          <p:spPr bwMode="auto">
            <a:xfrm>
              <a:off x="10201876" y="420723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4" name="Bogen 43">
              <a:extLst>
                <a:ext uri="{FF2B5EF4-FFF2-40B4-BE49-F238E27FC236}">
                  <a16:creationId xmlns:a16="http://schemas.microsoft.com/office/drawing/2014/main" id="{EEF1F7E1-4F05-D2C5-C0D2-AF1DDE2714A1}"/>
                </a:ext>
              </a:extLst>
            </p:cNvPr>
            <p:cNvSpPr/>
            <p:nvPr/>
          </p:nvSpPr>
          <p:spPr>
            <a:xfrm rot="7946366">
              <a:off x="9120663" y="2730892"/>
              <a:ext cx="2106550" cy="1295798"/>
            </a:xfrm>
            <a:prstGeom prst="arc">
              <a:avLst>
                <a:gd name="adj1" fmla="val 16423483"/>
                <a:gd name="adj2" fmla="val 20974240"/>
              </a:avLst>
            </a:prstGeom>
            <a:ln w="38100">
              <a:solidFill>
                <a:srgbClr val="00AD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51515412-3A28-8F8E-8019-8F9CC4D2452B}"/>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46" name="Textfeld 45">
              <a:extLst>
                <a:ext uri="{FF2B5EF4-FFF2-40B4-BE49-F238E27FC236}">
                  <a16:creationId xmlns:a16="http://schemas.microsoft.com/office/drawing/2014/main" id="{C1F89EA1-1837-DD23-6527-61AB7D6079B0}"/>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47" name="Textfeld 46">
              <a:extLst>
                <a:ext uri="{FF2B5EF4-FFF2-40B4-BE49-F238E27FC236}">
                  <a16:creationId xmlns:a16="http://schemas.microsoft.com/office/drawing/2014/main" id="{2DFBC818-B0DB-2DE1-3010-60E71BC2C3D1}"/>
                </a:ext>
              </a:extLst>
            </p:cNvPr>
            <p:cNvSpPr txBox="1"/>
            <p:nvPr/>
          </p:nvSpPr>
          <p:spPr>
            <a:xfrm>
              <a:off x="9361415" y="4069563"/>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48" name="Gerader Verbinder 120">
              <a:extLst>
                <a:ext uri="{FF2B5EF4-FFF2-40B4-BE49-F238E27FC236}">
                  <a16:creationId xmlns:a16="http://schemas.microsoft.com/office/drawing/2014/main" id="{8AB60CD9-447B-8665-A131-516629C38EBC}"/>
                </a:ext>
              </a:extLst>
            </p:cNvPr>
            <p:cNvCxnSpPr>
              <a:cxnSpLocks/>
              <a:stCxn id="45" idx="1"/>
              <a:endCxn id="46" idx="3"/>
            </p:cNvCxnSpPr>
            <p:nvPr/>
          </p:nvCxnSpPr>
          <p:spPr>
            <a:xfrm flipH="1" flipV="1">
              <a:off x="9722976" y="3601938"/>
              <a:ext cx="796386" cy="64718"/>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r Verbinder 121">
              <a:extLst>
                <a:ext uri="{FF2B5EF4-FFF2-40B4-BE49-F238E27FC236}">
                  <a16:creationId xmlns:a16="http://schemas.microsoft.com/office/drawing/2014/main" id="{00368C60-C2A6-75E6-7441-DBB7E20105A4}"/>
                </a:ext>
              </a:extLst>
            </p:cNvPr>
            <p:cNvCxnSpPr>
              <a:cxnSpLocks/>
              <a:stCxn id="46" idx="2"/>
              <a:endCxn id="47" idx="0"/>
            </p:cNvCxnSpPr>
            <p:nvPr/>
          </p:nvCxnSpPr>
          <p:spPr>
            <a:xfrm flipH="1">
              <a:off x="9499936" y="3786604"/>
              <a:ext cx="84519" cy="282959"/>
            </a:xfrm>
            <a:prstGeom prst="line">
              <a:avLst/>
            </a:prstGeom>
            <a:ln w="19050">
              <a:solidFill>
                <a:srgbClr val="00ADBC"/>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00168B53-E887-2B8F-9C0B-AE756CA19BC5}"/>
              </a:ext>
            </a:extLst>
          </p:cNvPr>
          <p:cNvSpPr txBox="1"/>
          <p:nvPr/>
        </p:nvSpPr>
        <p:spPr>
          <a:xfrm>
            <a:off x="834501" y="2050346"/>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Die Ausnahme ist…</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38EA377E-47B1-F307-5CE8-36E86B3EAEA3}"/>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F7E7D5DA-68CB-7170-8DDD-18D6C7C3183E}"/>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23</a:t>
            </a:fld>
            <a:endParaRPr lang="de-DE" sz="1400">
              <a:solidFill>
                <a:schemeClr val="bg1"/>
              </a:solidFill>
            </a:endParaRPr>
          </a:p>
        </p:txBody>
      </p:sp>
      <p:sp>
        <p:nvSpPr>
          <p:cNvPr id="12" name="Rechteck 11">
            <a:extLst>
              <a:ext uri="{FF2B5EF4-FFF2-40B4-BE49-F238E27FC236}">
                <a16:creationId xmlns:a16="http://schemas.microsoft.com/office/drawing/2014/main" id="{65D9F255-916B-1EC7-346C-9AFEE5F9AA20}"/>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D5119E92-FB1F-622A-9E83-F40B50CAFDBD}"/>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18D9CD87-FE8F-B64E-4CF5-6620FFDF5D09}"/>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19F8562E-6DA3-1304-30BB-72CE8F99484A}"/>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19D08D21-7F25-884E-59C3-BD3E34EE5673}"/>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9B46A12C-D594-9CD5-3A29-064C0526DD6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62DB4A88-2C5C-FC77-814A-EF7736EFA776}"/>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Gewitterblitz 3">
            <a:extLst>
              <a:ext uri="{FF2B5EF4-FFF2-40B4-BE49-F238E27FC236}">
                <a16:creationId xmlns:a16="http://schemas.microsoft.com/office/drawing/2014/main" id="{58E607F6-09C9-8802-FF70-786F952D295E}"/>
              </a:ext>
            </a:extLst>
          </p:cNvPr>
          <p:cNvSpPr/>
          <p:nvPr/>
        </p:nvSpPr>
        <p:spPr>
          <a:xfrm flipH="1">
            <a:off x="6621720" y="4148240"/>
            <a:ext cx="551796" cy="594594"/>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942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fade">
                                      <p:cBhvr>
                                        <p:cTn id="22" dur="500"/>
                                        <p:tgtEl>
                                          <p:spTgt spid="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animEffect transition="in" filter="fade">
                                      <p:cBhvr>
                                        <p:cTn id="27" dur="500"/>
                                        <p:tgtEl>
                                          <p:spTgt spid="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4" end="4"/>
                                            </p:txEl>
                                          </p:spTgt>
                                        </p:tgtEl>
                                        <p:attrNameLst>
                                          <p:attrName>style.visibility</p:attrName>
                                        </p:attrNameLst>
                                      </p:cBhvr>
                                      <p:to>
                                        <p:strVal val="visible"/>
                                      </p:to>
                                    </p:set>
                                    <p:animEffect transition="in" filter="fade">
                                      <p:cBhvr>
                                        <p:cTn id="32" dur="500"/>
                                        <p:tgtEl>
                                          <p:spTgt spid="37">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BCBC7-5E63-F669-CE29-41F69B34389B}"/>
            </a:ext>
          </a:extLst>
        </p:cNvPr>
        <p:cNvGrpSpPr/>
        <p:nvPr/>
      </p:nvGrpSpPr>
      <p:grpSpPr>
        <a:xfrm>
          <a:off x="0" y="0"/>
          <a:ext cx="0" cy="0"/>
          <a:chOff x="0" y="0"/>
          <a:chExt cx="0" cy="0"/>
        </a:xfrm>
      </p:grpSpPr>
      <p:grpSp>
        <p:nvGrpSpPr>
          <p:cNvPr id="32" name="Gruppieren 31">
            <a:extLst>
              <a:ext uri="{FF2B5EF4-FFF2-40B4-BE49-F238E27FC236}">
                <a16:creationId xmlns:a16="http://schemas.microsoft.com/office/drawing/2014/main" id="{00F4DA5E-A23E-3A99-BFD2-DCDE088BA90B}"/>
              </a:ext>
            </a:extLst>
          </p:cNvPr>
          <p:cNvGrpSpPr/>
          <p:nvPr/>
        </p:nvGrpSpPr>
        <p:grpSpPr>
          <a:xfrm>
            <a:off x="6486064" y="432907"/>
            <a:ext cx="5705936" cy="5992186"/>
            <a:chOff x="6486064" y="432907"/>
            <a:chExt cx="5705936" cy="5992186"/>
          </a:xfrm>
        </p:grpSpPr>
        <p:grpSp>
          <p:nvGrpSpPr>
            <p:cNvPr id="33" name="Gruppieren 32">
              <a:extLst>
                <a:ext uri="{FF2B5EF4-FFF2-40B4-BE49-F238E27FC236}">
                  <a16:creationId xmlns:a16="http://schemas.microsoft.com/office/drawing/2014/main" id="{E9DC45DA-000C-1FD4-6E7C-985C7BAC675C}"/>
                </a:ext>
              </a:extLst>
            </p:cNvPr>
            <p:cNvGrpSpPr/>
            <p:nvPr/>
          </p:nvGrpSpPr>
          <p:grpSpPr>
            <a:xfrm>
              <a:off x="6486064" y="432907"/>
              <a:ext cx="5705936" cy="5992186"/>
              <a:chOff x="6486064" y="337176"/>
              <a:chExt cx="5705936" cy="5992186"/>
            </a:xfrm>
          </p:grpSpPr>
          <p:grpSp>
            <p:nvGrpSpPr>
              <p:cNvPr id="38" name="Group 201">
                <a:extLst>
                  <a:ext uri="{FF2B5EF4-FFF2-40B4-BE49-F238E27FC236}">
                    <a16:creationId xmlns:a16="http://schemas.microsoft.com/office/drawing/2014/main" id="{5A935962-C3C3-B710-2C52-A6EE1DA71611}"/>
                  </a:ext>
                </a:extLst>
              </p:cNvPr>
              <p:cNvGrpSpPr/>
              <p:nvPr/>
            </p:nvGrpSpPr>
            <p:grpSpPr>
              <a:xfrm>
                <a:off x="6486064" y="337176"/>
                <a:ext cx="5705936" cy="5992186"/>
                <a:chOff x="3000375" y="3937003"/>
                <a:chExt cx="7594601" cy="7975599"/>
              </a:xfrm>
              <a:solidFill>
                <a:srgbClr val="D8DEE4"/>
              </a:solidFill>
            </p:grpSpPr>
            <p:sp>
              <p:nvSpPr>
                <p:cNvPr id="154" name="Shape 1676">
                  <a:extLst>
                    <a:ext uri="{FF2B5EF4-FFF2-40B4-BE49-F238E27FC236}">
                      <a16:creationId xmlns:a16="http://schemas.microsoft.com/office/drawing/2014/main" id="{8B1B803D-D71E-D7B9-BEC1-E67BED1B5E94}"/>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77">
                  <a:extLst>
                    <a:ext uri="{FF2B5EF4-FFF2-40B4-BE49-F238E27FC236}">
                      <a16:creationId xmlns:a16="http://schemas.microsoft.com/office/drawing/2014/main" id="{889BB2D9-0574-3567-EE7B-5DDA3D52D61D}"/>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78">
                  <a:extLst>
                    <a:ext uri="{FF2B5EF4-FFF2-40B4-BE49-F238E27FC236}">
                      <a16:creationId xmlns:a16="http://schemas.microsoft.com/office/drawing/2014/main" id="{7C5A3638-1E86-BF30-3510-350BD27E26D6}"/>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79">
                  <a:extLst>
                    <a:ext uri="{FF2B5EF4-FFF2-40B4-BE49-F238E27FC236}">
                      <a16:creationId xmlns:a16="http://schemas.microsoft.com/office/drawing/2014/main" id="{CD1C32B5-D33C-51B8-24FF-8A87D824BFBC}"/>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80">
                  <a:extLst>
                    <a:ext uri="{FF2B5EF4-FFF2-40B4-BE49-F238E27FC236}">
                      <a16:creationId xmlns:a16="http://schemas.microsoft.com/office/drawing/2014/main" id="{DEA3DEB6-0C33-17C0-2B4A-6D376BCEA8CF}"/>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81">
                  <a:extLst>
                    <a:ext uri="{FF2B5EF4-FFF2-40B4-BE49-F238E27FC236}">
                      <a16:creationId xmlns:a16="http://schemas.microsoft.com/office/drawing/2014/main" id="{A8377149-E651-6A0E-DAD9-B35D28954566}"/>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682">
                  <a:extLst>
                    <a:ext uri="{FF2B5EF4-FFF2-40B4-BE49-F238E27FC236}">
                      <a16:creationId xmlns:a16="http://schemas.microsoft.com/office/drawing/2014/main" id="{7BAC30C0-43A4-70B3-6FDE-332E1DEEB8B8}"/>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683">
                  <a:extLst>
                    <a:ext uri="{FF2B5EF4-FFF2-40B4-BE49-F238E27FC236}">
                      <a16:creationId xmlns:a16="http://schemas.microsoft.com/office/drawing/2014/main" id="{8FC662A1-3038-45A7-59A8-6978A5D028BF}"/>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684">
                  <a:extLst>
                    <a:ext uri="{FF2B5EF4-FFF2-40B4-BE49-F238E27FC236}">
                      <a16:creationId xmlns:a16="http://schemas.microsoft.com/office/drawing/2014/main" id="{3E6ADFD3-4512-0409-B63B-70AB3ADAB052}"/>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685">
                  <a:extLst>
                    <a:ext uri="{FF2B5EF4-FFF2-40B4-BE49-F238E27FC236}">
                      <a16:creationId xmlns:a16="http://schemas.microsoft.com/office/drawing/2014/main" id="{3609D7F8-B55F-63AB-C32B-0827742351D0}"/>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686">
                  <a:extLst>
                    <a:ext uri="{FF2B5EF4-FFF2-40B4-BE49-F238E27FC236}">
                      <a16:creationId xmlns:a16="http://schemas.microsoft.com/office/drawing/2014/main" id="{9857834E-5256-D59C-ED08-3BAD142398CA}"/>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687">
                  <a:extLst>
                    <a:ext uri="{FF2B5EF4-FFF2-40B4-BE49-F238E27FC236}">
                      <a16:creationId xmlns:a16="http://schemas.microsoft.com/office/drawing/2014/main" id="{13188BC3-7C67-15EC-AB96-6AB8CEF3C851}"/>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688">
                  <a:extLst>
                    <a:ext uri="{FF2B5EF4-FFF2-40B4-BE49-F238E27FC236}">
                      <a16:creationId xmlns:a16="http://schemas.microsoft.com/office/drawing/2014/main" id="{7AD8D2AE-B478-C05A-A2BD-67026DB78C2C}"/>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689">
                  <a:extLst>
                    <a:ext uri="{FF2B5EF4-FFF2-40B4-BE49-F238E27FC236}">
                      <a16:creationId xmlns:a16="http://schemas.microsoft.com/office/drawing/2014/main" id="{2EDCD58C-264C-BD8E-5865-BA0AE39DEDD7}"/>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690">
                  <a:extLst>
                    <a:ext uri="{FF2B5EF4-FFF2-40B4-BE49-F238E27FC236}">
                      <a16:creationId xmlns:a16="http://schemas.microsoft.com/office/drawing/2014/main" id="{F6EECB96-C32B-E256-750D-1ED7B86C83ED}"/>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691">
                  <a:extLst>
                    <a:ext uri="{FF2B5EF4-FFF2-40B4-BE49-F238E27FC236}">
                      <a16:creationId xmlns:a16="http://schemas.microsoft.com/office/drawing/2014/main" id="{3D9F1B87-FAA5-6BE4-606F-EE9214C43C58}"/>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692">
                  <a:extLst>
                    <a:ext uri="{FF2B5EF4-FFF2-40B4-BE49-F238E27FC236}">
                      <a16:creationId xmlns:a16="http://schemas.microsoft.com/office/drawing/2014/main" id="{69E53897-1551-B79B-713F-20D96E7E708B}"/>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693">
                  <a:extLst>
                    <a:ext uri="{FF2B5EF4-FFF2-40B4-BE49-F238E27FC236}">
                      <a16:creationId xmlns:a16="http://schemas.microsoft.com/office/drawing/2014/main" id="{ACC9E3C9-7A16-B470-36EC-B02ACF108BDE}"/>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694">
                  <a:extLst>
                    <a:ext uri="{FF2B5EF4-FFF2-40B4-BE49-F238E27FC236}">
                      <a16:creationId xmlns:a16="http://schemas.microsoft.com/office/drawing/2014/main" id="{7CD18AD2-9B74-2646-1D37-4E86917E2B08}"/>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3" name="Shape 1695">
                  <a:extLst>
                    <a:ext uri="{FF2B5EF4-FFF2-40B4-BE49-F238E27FC236}">
                      <a16:creationId xmlns:a16="http://schemas.microsoft.com/office/drawing/2014/main" id="{49C4434F-52DE-E97A-C097-C3BDC8BD0A3C}"/>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696">
                  <a:extLst>
                    <a:ext uri="{FF2B5EF4-FFF2-40B4-BE49-F238E27FC236}">
                      <a16:creationId xmlns:a16="http://schemas.microsoft.com/office/drawing/2014/main" id="{A3A7B3E5-900B-4928-072C-7A5D836FB144}"/>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697">
                  <a:extLst>
                    <a:ext uri="{FF2B5EF4-FFF2-40B4-BE49-F238E27FC236}">
                      <a16:creationId xmlns:a16="http://schemas.microsoft.com/office/drawing/2014/main" id="{7FE0C6A0-3155-AA4B-1206-ACB795945205}"/>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698">
                  <a:extLst>
                    <a:ext uri="{FF2B5EF4-FFF2-40B4-BE49-F238E27FC236}">
                      <a16:creationId xmlns:a16="http://schemas.microsoft.com/office/drawing/2014/main" id="{86CBA287-7CBF-E99F-4DAE-16A5935B756D}"/>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699">
                  <a:extLst>
                    <a:ext uri="{FF2B5EF4-FFF2-40B4-BE49-F238E27FC236}">
                      <a16:creationId xmlns:a16="http://schemas.microsoft.com/office/drawing/2014/main" id="{90EF954E-98DD-AB72-C35B-EBA14FB9243F}"/>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00">
                  <a:extLst>
                    <a:ext uri="{FF2B5EF4-FFF2-40B4-BE49-F238E27FC236}">
                      <a16:creationId xmlns:a16="http://schemas.microsoft.com/office/drawing/2014/main" id="{326C2274-7592-C34B-D905-2C33CB473E3A}"/>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01">
                  <a:extLst>
                    <a:ext uri="{FF2B5EF4-FFF2-40B4-BE49-F238E27FC236}">
                      <a16:creationId xmlns:a16="http://schemas.microsoft.com/office/drawing/2014/main" id="{D815E76B-1569-0FE8-6C41-767ACDD2E0EB}"/>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02">
                  <a:extLst>
                    <a:ext uri="{FF2B5EF4-FFF2-40B4-BE49-F238E27FC236}">
                      <a16:creationId xmlns:a16="http://schemas.microsoft.com/office/drawing/2014/main" id="{08BEBEA8-950A-E78B-0B49-6C9F3D36C38D}"/>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03">
                  <a:extLst>
                    <a:ext uri="{FF2B5EF4-FFF2-40B4-BE49-F238E27FC236}">
                      <a16:creationId xmlns:a16="http://schemas.microsoft.com/office/drawing/2014/main" id="{55EAC451-EF92-F2D6-86DF-12DD0E12E3F0}"/>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04">
                  <a:extLst>
                    <a:ext uri="{FF2B5EF4-FFF2-40B4-BE49-F238E27FC236}">
                      <a16:creationId xmlns:a16="http://schemas.microsoft.com/office/drawing/2014/main" id="{A55E08B3-05CE-0AB2-E715-B390F34A6627}"/>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05">
                  <a:extLst>
                    <a:ext uri="{FF2B5EF4-FFF2-40B4-BE49-F238E27FC236}">
                      <a16:creationId xmlns:a16="http://schemas.microsoft.com/office/drawing/2014/main" id="{931B61D7-601A-6E52-C68D-0B88CA6926CC}"/>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06">
                  <a:extLst>
                    <a:ext uri="{FF2B5EF4-FFF2-40B4-BE49-F238E27FC236}">
                      <a16:creationId xmlns:a16="http://schemas.microsoft.com/office/drawing/2014/main" id="{ECD06DC3-479A-3A59-8F31-B7F833C6E3D9}"/>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07">
                  <a:extLst>
                    <a:ext uri="{FF2B5EF4-FFF2-40B4-BE49-F238E27FC236}">
                      <a16:creationId xmlns:a16="http://schemas.microsoft.com/office/drawing/2014/main" id="{8733E6D9-0EEE-C653-4D7F-68223E4FC5BA}"/>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08">
                  <a:extLst>
                    <a:ext uri="{FF2B5EF4-FFF2-40B4-BE49-F238E27FC236}">
                      <a16:creationId xmlns:a16="http://schemas.microsoft.com/office/drawing/2014/main" id="{559070AB-9F52-3F0C-ECB3-8AE666E356A6}"/>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09">
                  <a:extLst>
                    <a:ext uri="{FF2B5EF4-FFF2-40B4-BE49-F238E27FC236}">
                      <a16:creationId xmlns:a16="http://schemas.microsoft.com/office/drawing/2014/main" id="{5B1621EC-B6CE-08DD-F3EF-74DB24E904A3}"/>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10">
                  <a:extLst>
                    <a:ext uri="{FF2B5EF4-FFF2-40B4-BE49-F238E27FC236}">
                      <a16:creationId xmlns:a16="http://schemas.microsoft.com/office/drawing/2014/main" id="{5D4353EE-4465-8E68-6135-358D1180817F}"/>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9" name="Shape 1711">
                  <a:extLst>
                    <a:ext uri="{FF2B5EF4-FFF2-40B4-BE49-F238E27FC236}">
                      <a16:creationId xmlns:a16="http://schemas.microsoft.com/office/drawing/2014/main" id="{B71FD703-55D7-27C6-D141-39D4CF945C25}"/>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0" name="Shape 1712">
                  <a:extLst>
                    <a:ext uri="{FF2B5EF4-FFF2-40B4-BE49-F238E27FC236}">
                      <a16:creationId xmlns:a16="http://schemas.microsoft.com/office/drawing/2014/main" id="{608928A4-151D-98F5-1128-3A1FC22DA067}"/>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1" name="Shape 1713">
                  <a:extLst>
                    <a:ext uri="{FF2B5EF4-FFF2-40B4-BE49-F238E27FC236}">
                      <a16:creationId xmlns:a16="http://schemas.microsoft.com/office/drawing/2014/main" id="{E13EF066-60BF-4AA2-0DC9-B0B79605D1CD}"/>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14">
                  <a:extLst>
                    <a:ext uri="{FF2B5EF4-FFF2-40B4-BE49-F238E27FC236}">
                      <a16:creationId xmlns:a16="http://schemas.microsoft.com/office/drawing/2014/main" id="{FB28E324-2312-5E6A-B568-5EF1E72A4D57}"/>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15">
                  <a:extLst>
                    <a:ext uri="{FF2B5EF4-FFF2-40B4-BE49-F238E27FC236}">
                      <a16:creationId xmlns:a16="http://schemas.microsoft.com/office/drawing/2014/main" id="{06E48B45-053A-E43C-8F4F-7E89306AE6F8}"/>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16">
                  <a:extLst>
                    <a:ext uri="{FF2B5EF4-FFF2-40B4-BE49-F238E27FC236}">
                      <a16:creationId xmlns:a16="http://schemas.microsoft.com/office/drawing/2014/main" id="{CDBA8678-E126-F89A-CD7E-DD23B8961705}"/>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17">
                  <a:extLst>
                    <a:ext uri="{FF2B5EF4-FFF2-40B4-BE49-F238E27FC236}">
                      <a16:creationId xmlns:a16="http://schemas.microsoft.com/office/drawing/2014/main" id="{338C53D7-045A-BAEF-84CD-8B62815D6D4A}"/>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18">
                  <a:extLst>
                    <a:ext uri="{FF2B5EF4-FFF2-40B4-BE49-F238E27FC236}">
                      <a16:creationId xmlns:a16="http://schemas.microsoft.com/office/drawing/2014/main" id="{F347CBF5-8DED-E8F0-D562-70AE29ECB2E2}"/>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19">
                  <a:extLst>
                    <a:ext uri="{FF2B5EF4-FFF2-40B4-BE49-F238E27FC236}">
                      <a16:creationId xmlns:a16="http://schemas.microsoft.com/office/drawing/2014/main" id="{3035894A-806A-DC2F-927D-FF5B4532652A}"/>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20">
                  <a:extLst>
                    <a:ext uri="{FF2B5EF4-FFF2-40B4-BE49-F238E27FC236}">
                      <a16:creationId xmlns:a16="http://schemas.microsoft.com/office/drawing/2014/main" id="{9E06C082-9B2A-5CF4-5DB7-2C6A581B2294}"/>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21">
                  <a:extLst>
                    <a:ext uri="{FF2B5EF4-FFF2-40B4-BE49-F238E27FC236}">
                      <a16:creationId xmlns:a16="http://schemas.microsoft.com/office/drawing/2014/main" id="{6F3B083F-EB19-FF5A-0CCF-3200366C94EF}"/>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22">
                  <a:extLst>
                    <a:ext uri="{FF2B5EF4-FFF2-40B4-BE49-F238E27FC236}">
                      <a16:creationId xmlns:a16="http://schemas.microsoft.com/office/drawing/2014/main" id="{2A065459-48E5-0707-A17A-E2E000FFB901}"/>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23">
                  <a:extLst>
                    <a:ext uri="{FF2B5EF4-FFF2-40B4-BE49-F238E27FC236}">
                      <a16:creationId xmlns:a16="http://schemas.microsoft.com/office/drawing/2014/main" id="{0FDC0681-5D5D-373E-5D69-CC8FBECB00A3}"/>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24">
                  <a:extLst>
                    <a:ext uri="{FF2B5EF4-FFF2-40B4-BE49-F238E27FC236}">
                      <a16:creationId xmlns:a16="http://schemas.microsoft.com/office/drawing/2014/main" id="{3A1173CF-5058-DF9A-7430-65C5EE0C3367}"/>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25">
                  <a:extLst>
                    <a:ext uri="{FF2B5EF4-FFF2-40B4-BE49-F238E27FC236}">
                      <a16:creationId xmlns:a16="http://schemas.microsoft.com/office/drawing/2014/main" id="{8CC25208-2A0A-FFB3-4A0C-79E8CE6F6837}"/>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26">
                  <a:extLst>
                    <a:ext uri="{FF2B5EF4-FFF2-40B4-BE49-F238E27FC236}">
                      <a16:creationId xmlns:a16="http://schemas.microsoft.com/office/drawing/2014/main" id="{9BF08F77-38E4-3A60-7330-44043FFBEC42}"/>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27">
                  <a:extLst>
                    <a:ext uri="{FF2B5EF4-FFF2-40B4-BE49-F238E27FC236}">
                      <a16:creationId xmlns:a16="http://schemas.microsoft.com/office/drawing/2014/main" id="{BF6E82E2-D9CC-ACAF-0669-34543B98F811}"/>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28">
                  <a:extLst>
                    <a:ext uri="{FF2B5EF4-FFF2-40B4-BE49-F238E27FC236}">
                      <a16:creationId xmlns:a16="http://schemas.microsoft.com/office/drawing/2014/main" id="{F070016B-FE6C-6D7C-1562-C39861273494}"/>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7" name="Shape 1729">
                  <a:extLst>
                    <a:ext uri="{FF2B5EF4-FFF2-40B4-BE49-F238E27FC236}">
                      <a16:creationId xmlns:a16="http://schemas.microsoft.com/office/drawing/2014/main" id="{E94457B5-0EB4-34D4-EF6A-CA21609C5781}"/>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8" name="Shape 1730">
                  <a:extLst>
                    <a:ext uri="{FF2B5EF4-FFF2-40B4-BE49-F238E27FC236}">
                      <a16:creationId xmlns:a16="http://schemas.microsoft.com/office/drawing/2014/main" id="{3130944B-4073-11AD-B0D3-99DCA17F5D0B}"/>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31">
                  <a:extLst>
                    <a:ext uri="{FF2B5EF4-FFF2-40B4-BE49-F238E27FC236}">
                      <a16:creationId xmlns:a16="http://schemas.microsoft.com/office/drawing/2014/main" id="{AC0BD56A-8A1E-64C2-7A3F-612FA78CD5D0}"/>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32">
                  <a:extLst>
                    <a:ext uri="{FF2B5EF4-FFF2-40B4-BE49-F238E27FC236}">
                      <a16:creationId xmlns:a16="http://schemas.microsoft.com/office/drawing/2014/main" id="{FF80B37B-040A-2689-D175-EB81A88D4347}"/>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33">
                  <a:extLst>
                    <a:ext uri="{FF2B5EF4-FFF2-40B4-BE49-F238E27FC236}">
                      <a16:creationId xmlns:a16="http://schemas.microsoft.com/office/drawing/2014/main" id="{A1087A1B-6E26-57A8-9D9F-098F5C75FFA0}"/>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34">
                  <a:extLst>
                    <a:ext uri="{FF2B5EF4-FFF2-40B4-BE49-F238E27FC236}">
                      <a16:creationId xmlns:a16="http://schemas.microsoft.com/office/drawing/2014/main" id="{03521B3E-C6CB-BCCC-7A9C-9CEB5A90E036}"/>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35">
                  <a:extLst>
                    <a:ext uri="{FF2B5EF4-FFF2-40B4-BE49-F238E27FC236}">
                      <a16:creationId xmlns:a16="http://schemas.microsoft.com/office/drawing/2014/main" id="{4F942153-7821-8829-7182-9FA483DCAC51}"/>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36">
                  <a:extLst>
                    <a:ext uri="{FF2B5EF4-FFF2-40B4-BE49-F238E27FC236}">
                      <a16:creationId xmlns:a16="http://schemas.microsoft.com/office/drawing/2014/main" id="{A5D119FF-3B38-2F64-CE3B-51310D6FB4B4}"/>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37">
                  <a:extLst>
                    <a:ext uri="{FF2B5EF4-FFF2-40B4-BE49-F238E27FC236}">
                      <a16:creationId xmlns:a16="http://schemas.microsoft.com/office/drawing/2014/main" id="{610A0888-A3B0-49CB-B663-A9999AB28DD5}"/>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38">
                  <a:extLst>
                    <a:ext uri="{FF2B5EF4-FFF2-40B4-BE49-F238E27FC236}">
                      <a16:creationId xmlns:a16="http://schemas.microsoft.com/office/drawing/2014/main" id="{F929612F-06FE-6262-21F7-A86F2563C413}"/>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39">
                  <a:extLst>
                    <a:ext uri="{FF2B5EF4-FFF2-40B4-BE49-F238E27FC236}">
                      <a16:creationId xmlns:a16="http://schemas.microsoft.com/office/drawing/2014/main" id="{2BF3E3CA-7FA0-8C4A-3772-3703679D691D}"/>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40">
                  <a:extLst>
                    <a:ext uri="{FF2B5EF4-FFF2-40B4-BE49-F238E27FC236}">
                      <a16:creationId xmlns:a16="http://schemas.microsoft.com/office/drawing/2014/main" id="{972C4035-E8A7-2E87-1ADB-E258E984B85B}"/>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41">
                  <a:extLst>
                    <a:ext uri="{FF2B5EF4-FFF2-40B4-BE49-F238E27FC236}">
                      <a16:creationId xmlns:a16="http://schemas.microsoft.com/office/drawing/2014/main" id="{402E1B6C-4D8B-F1CB-9659-7B1D54A7B9CF}"/>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42">
                  <a:extLst>
                    <a:ext uri="{FF2B5EF4-FFF2-40B4-BE49-F238E27FC236}">
                      <a16:creationId xmlns:a16="http://schemas.microsoft.com/office/drawing/2014/main" id="{E744A2DD-9172-80AD-2738-B026FD7FAA04}"/>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43">
                  <a:extLst>
                    <a:ext uri="{FF2B5EF4-FFF2-40B4-BE49-F238E27FC236}">
                      <a16:creationId xmlns:a16="http://schemas.microsoft.com/office/drawing/2014/main" id="{806D1749-86E5-2A75-C0CC-319F66DE03FF}"/>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44">
                  <a:extLst>
                    <a:ext uri="{FF2B5EF4-FFF2-40B4-BE49-F238E27FC236}">
                      <a16:creationId xmlns:a16="http://schemas.microsoft.com/office/drawing/2014/main" id="{BBFC85E1-7A13-2B01-EF1D-F96F9566AC83}"/>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45">
                  <a:extLst>
                    <a:ext uri="{FF2B5EF4-FFF2-40B4-BE49-F238E27FC236}">
                      <a16:creationId xmlns:a16="http://schemas.microsoft.com/office/drawing/2014/main" id="{498E0A9C-7616-25C6-CD77-1DE55869C1E8}"/>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4" name="Shape 1746">
                  <a:extLst>
                    <a:ext uri="{FF2B5EF4-FFF2-40B4-BE49-F238E27FC236}">
                      <a16:creationId xmlns:a16="http://schemas.microsoft.com/office/drawing/2014/main" id="{B3737306-6DA4-40A6-97C3-360E6F79820D}"/>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47">
                  <a:extLst>
                    <a:ext uri="{FF2B5EF4-FFF2-40B4-BE49-F238E27FC236}">
                      <a16:creationId xmlns:a16="http://schemas.microsoft.com/office/drawing/2014/main" id="{0743F0A7-ACF8-63EC-DE97-AE5E7B926707}"/>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48">
                  <a:extLst>
                    <a:ext uri="{FF2B5EF4-FFF2-40B4-BE49-F238E27FC236}">
                      <a16:creationId xmlns:a16="http://schemas.microsoft.com/office/drawing/2014/main" id="{A54D22E2-2DBD-B9E4-A11E-0B988BEBD045}"/>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49">
                  <a:extLst>
                    <a:ext uri="{FF2B5EF4-FFF2-40B4-BE49-F238E27FC236}">
                      <a16:creationId xmlns:a16="http://schemas.microsoft.com/office/drawing/2014/main" id="{B8909D93-6CBB-E2D2-7C34-F25F8C8DA422}"/>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50">
                  <a:extLst>
                    <a:ext uri="{FF2B5EF4-FFF2-40B4-BE49-F238E27FC236}">
                      <a16:creationId xmlns:a16="http://schemas.microsoft.com/office/drawing/2014/main" id="{07952BD1-AC7C-F105-C203-C4721C50C3F2}"/>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51">
                  <a:extLst>
                    <a:ext uri="{FF2B5EF4-FFF2-40B4-BE49-F238E27FC236}">
                      <a16:creationId xmlns:a16="http://schemas.microsoft.com/office/drawing/2014/main" id="{CAC78BB3-865F-529D-C2C0-80E81B11604A}"/>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52">
                  <a:extLst>
                    <a:ext uri="{FF2B5EF4-FFF2-40B4-BE49-F238E27FC236}">
                      <a16:creationId xmlns:a16="http://schemas.microsoft.com/office/drawing/2014/main" id="{FF21D2EA-8E05-678C-CB0E-CDCDA4738714}"/>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53">
                  <a:extLst>
                    <a:ext uri="{FF2B5EF4-FFF2-40B4-BE49-F238E27FC236}">
                      <a16:creationId xmlns:a16="http://schemas.microsoft.com/office/drawing/2014/main" id="{D7F6EC2E-0F50-10A5-53B1-775E25CFBA25}"/>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2" name="Shape 1754">
                  <a:extLst>
                    <a:ext uri="{FF2B5EF4-FFF2-40B4-BE49-F238E27FC236}">
                      <a16:creationId xmlns:a16="http://schemas.microsoft.com/office/drawing/2014/main" id="{C19F177A-EC7D-4741-F8C6-6B8E5F963EC1}"/>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3" name="Shape 1755">
                  <a:extLst>
                    <a:ext uri="{FF2B5EF4-FFF2-40B4-BE49-F238E27FC236}">
                      <a16:creationId xmlns:a16="http://schemas.microsoft.com/office/drawing/2014/main" id="{CF083683-8B72-B265-6412-B8B3FEAA7C33}"/>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56">
                  <a:extLst>
                    <a:ext uri="{FF2B5EF4-FFF2-40B4-BE49-F238E27FC236}">
                      <a16:creationId xmlns:a16="http://schemas.microsoft.com/office/drawing/2014/main" id="{5A7A1FC6-F613-5E3F-26B6-81E9FB9F2D2F}"/>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5" name="Shape 1757">
                  <a:extLst>
                    <a:ext uri="{FF2B5EF4-FFF2-40B4-BE49-F238E27FC236}">
                      <a16:creationId xmlns:a16="http://schemas.microsoft.com/office/drawing/2014/main" id="{B758EC20-531E-3BB3-578B-9ABA0CEDFE63}"/>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6" name="Shape 1758">
                  <a:extLst>
                    <a:ext uri="{FF2B5EF4-FFF2-40B4-BE49-F238E27FC236}">
                      <a16:creationId xmlns:a16="http://schemas.microsoft.com/office/drawing/2014/main" id="{63E8E7D8-140D-0726-F3F4-FC78EA44D906}"/>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7" name="Shape 1759">
                  <a:extLst>
                    <a:ext uri="{FF2B5EF4-FFF2-40B4-BE49-F238E27FC236}">
                      <a16:creationId xmlns:a16="http://schemas.microsoft.com/office/drawing/2014/main" id="{F6AF49F3-82B4-4361-F2C2-92E2C5AA5B97}"/>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8" name="Shape 1760">
                  <a:extLst>
                    <a:ext uri="{FF2B5EF4-FFF2-40B4-BE49-F238E27FC236}">
                      <a16:creationId xmlns:a16="http://schemas.microsoft.com/office/drawing/2014/main" id="{61654348-B90A-D1BE-3BBC-DC381BB0E1A7}"/>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9" name="Shape 1761">
                  <a:extLst>
                    <a:ext uri="{FF2B5EF4-FFF2-40B4-BE49-F238E27FC236}">
                      <a16:creationId xmlns:a16="http://schemas.microsoft.com/office/drawing/2014/main" id="{ADD39F87-D4FF-B3C2-0472-6E28A6D3AA97}"/>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0" name="Shape 1762">
                  <a:extLst>
                    <a:ext uri="{FF2B5EF4-FFF2-40B4-BE49-F238E27FC236}">
                      <a16:creationId xmlns:a16="http://schemas.microsoft.com/office/drawing/2014/main" id="{1572CDFB-F0EE-58E9-959F-2F613A7A3C99}"/>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1" name="Shape 1763">
                  <a:extLst>
                    <a:ext uri="{FF2B5EF4-FFF2-40B4-BE49-F238E27FC236}">
                      <a16:creationId xmlns:a16="http://schemas.microsoft.com/office/drawing/2014/main" id="{9306442C-1EB6-4CF7-73AC-FA738B78151B}"/>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42" name="Shape 1764">
                  <a:extLst>
                    <a:ext uri="{FF2B5EF4-FFF2-40B4-BE49-F238E27FC236}">
                      <a16:creationId xmlns:a16="http://schemas.microsoft.com/office/drawing/2014/main" id="{C572FB55-A893-AC69-FA39-E86670DEF19A}"/>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3" name="Shape 1765">
                  <a:extLst>
                    <a:ext uri="{FF2B5EF4-FFF2-40B4-BE49-F238E27FC236}">
                      <a16:creationId xmlns:a16="http://schemas.microsoft.com/office/drawing/2014/main" id="{BB5571E8-C1F9-D99E-E289-B36439BDCE8F}"/>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4" name="Shape 1766">
                  <a:extLst>
                    <a:ext uri="{FF2B5EF4-FFF2-40B4-BE49-F238E27FC236}">
                      <a16:creationId xmlns:a16="http://schemas.microsoft.com/office/drawing/2014/main" id="{50BBBAE8-3901-3065-765C-C45AAC9E1AC9}"/>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5" name="Shape 1767">
                  <a:extLst>
                    <a:ext uri="{FF2B5EF4-FFF2-40B4-BE49-F238E27FC236}">
                      <a16:creationId xmlns:a16="http://schemas.microsoft.com/office/drawing/2014/main" id="{21AFDA22-DC1E-69D2-7B2C-7DB879780B85}"/>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6" name="Shape 1768">
                  <a:extLst>
                    <a:ext uri="{FF2B5EF4-FFF2-40B4-BE49-F238E27FC236}">
                      <a16:creationId xmlns:a16="http://schemas.microsoft.com/office/drawing/2014/main" id="{5A4927A3-7513-C0FD-504E-C2036F76C8EE}"/>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7" name="Shape 1769">
                  <a:extLst>
                    <a:ext uri="{FF2B5EF4-FFF2-40B4-BE49-F238E27FC236}">
                      <a16:creationId xmlns:a16="http://schemas.microsoft.com/office/drawing/2014/main" id="{1DCA1F5A-F64C-8B0E-F8C7-AE2135E570E4}"/>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8" name="Shape 1770">
                  <a:extLst>
                    <a:ext uri="{FF2B5EF4-FFF2-40B4-BE49-F238E27FC236}">
                      <a16:creationId xmlns:a16="http://schemas.microsoft.com/office/drawing/2014/main" id="{28ACD475-6345-10A5-71A5-4BEA47097A73}"/>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9" name="Shape 1771">
                  <a:extLst>
                    <a:ext uri="{FF2B5EF4-FFF2-40B4-BE49-F238E27FC236}">
                      <a16:creationId xmlns:a16="http://schemas.microsoft.com/office/drawing/2014/main" id="{B1C80E04-8E5A-517C-D2D9-068F503223BE}"/>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0" name="Shape 1772">
                  <a:extLst>
                    <a:ext uri="{FF2B5EF4-FFF2-40B4-BE49-F238E27FC236}">
                      <a16:creationId xmlns:a16="http://schemas.microsoft.com/office/drawing/2014/main" id="{6D94CF0C-D80C-7DE6-FFBD-4E0F8A434D45}"/>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1" name="Shape 1773">
                  <a:extLst>
                    <a:ext uri="{FF2B5EF4-FFF2-40B4-BE49-F238E27FC236}">
                      <a16:creationId xmlns:a16="http://schemas.microsoft.com/office/drawing/2014/main" id="{2ED5A711-9845-37D3-20BE-485AC0D38023}"/>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2" name="Shape 1774">
                  <a:extLst>
                    <a:ext uri="{FF2B5EF4-FFF2-40B4-BE49-F238E27FC236}">
                      <a16:creationId xmlns:a16="http://schemas.microsoft.com/office/drawing/2014/main" id="{813141CB-66A7-3FF8-1898-79A9D6C89687}"/>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39" name="Freeform 33">
                <a:extLst>
                  <a:ext uri="{FF2B5EF4-FFF2-40B4-BE49-F238E27FC236}">
                    <a16:creationId xmlns:a16="http://schemas.microsoft.com/office/drawing/2014/main" id="{953B0ACA-EFCA-163C-1803-0C7E6B061514}"/>
                  </a:ext>
                </a:extLst>
              </p:cNvPr>
              <p:cNvSpPr>
                <a:spLocks noChangeArrowheads="1"/>
              </p:cNvSpPr>
              <p:nvPr/>
            </p:nvSpPr>
            <p:spPr bwMode="auto">
              <a:xfrm>
                <a:off x="9888029" y="430008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40" name="Textfeld 39">
                <a:extLst>
                  <a:ext uri="{FF2B5EF4-FFF2-40B4-BE49-F238E27FC236}">
                    <a16:creationId xmlns:a16="http://schemas.microsoft.com/office/drawing/2014/main" id="{E6D0FFEB-62B2-09D1-34A2-F5A463BEEAAC}"/>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150" name="Textfeld 149">
                <a:extLst>
                  <a:ext uri="{FF2B5EF4-FFF2-40B4-BE49-F238E27FC236}">
                    <a16:creationId xmlns:a16="http://schemas.microsoft.com/office/drawing/2014/main" id="{4D15311E-8B0F-211C-5F09-A15AD86331FD}"/>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51" name="Textfeld 150">
                <a:extLst>
                  <a:ext uri="{FF2B5EF4-FFF2-40B4-BE49-F238E27FC236}">
                    <a16:creationId xmlns:a16="http://schemas.microsoft.com/office/drawing/2014/main" id="{D5C5C15B-9473-E377-1A4B-823673392263}"/>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52" name="Gerader Verbinder 118">
                <a:extLst>
                  <a:ext uri="{FF2B5EF4-FFF2-40B4-BE49-F238E27FC236}">
                    <a16:creationId xmlns:a16="http://schemas.microsoft.com/office/drawing/2014/main" id="{C48C4D64-6C25-E48D-7D92-67AF151B72B3}"/>
                  </a:ext>
                </a:extLst>
              </p:cNvPr>
              <p:cNvCxnSpPr>
                <a:cxnSpLocks/>
                <a:stCxn id="40" idx="1"/>
                <a:endCxn id="150" idx="3"/>
              </p:cNvCxnSpPr>
              <p:nvPr/>
            </p:nvCxnSpPr>
            <p:spPr>
              <a:xfrm flipH="1" flipV="1">
                <a:off x="9722976" y="3601938"/>
                <a:ext cx="796386" cy="647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Gerader Verbinder 119">
                <a:extLst>
                  <a:ext uri="{FF2B5EF4-FFF2-40B4-BE49-F238E27FC236}">
                    <a16:creationId xmlns:a16="http://schemas.microsoft.com/office/drawing/2014/main" id="{23961EDF-31B5-4CC7-8272-19D0977B85FD}"/>
                  </a:ext>
                </a:extLst>
              </p:cNvPr>
              <p:cNvCxnSpPr>
                <a:cxnSpLocks/>
                <a:stCxn id="150" idx="1"/>
                <a:endCxn id="151" idx="0"/>
              </p:cNvCxnSpPr>
              <p:nvPr/>
            </p:nvCxnSpPr>
            <p:spPr>
              <a:xfrm flipH="1">
                <a:off x="8438268" y="3601938"/>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7" name="Gerader Verbinder 6">
              <a:extLst>
                <a:ext uri="{FF2B5EF4-FFF2-40B4-BE49-F238E27FC236}">
                  <a16:creationId xmlns:a16="http://schemas.microsoft.com/office/drawing/2014/main" id="{AE63491D-EEC5-F385-18BC-71D7CB59BB13}"/>
                </a:ext>
              </a:extLst>
            </p:cNvPr>
            <p:cNvCxnSpPr>
              <a:stCxn id="151" idx="3"/>
              <a:endCxn id="40" idx="2"/>
            </p:cNvCxnSpPr>
            <p:nvPr/>
          </p:nvCxnSpPr>
          <p:spPr>
            <a:xfrm flipV="1">
              <a:off x="8576789" y="3947053"/>
              <a:ext cx="2081094" cy="792096"/>
            </a:xfrm>
            <a:prstGeom prst="line">
              <a:avLst/>
            </a:prstGeom>
            <a:ln w="28575">
              <a:solidFill>
                <a:srgbClr val="0093A7"/>
              </a:solidFill>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DFD71A90-9CA6-8BAE-9D79-ADA46970C2ED}"/>
              </a:ext>
            </a:extLst>
          </p:cNvPr>
          <p:cNvSpPr txBox="1"/>
          <p:nvPr/>
        </p:nvSpPr>
        <p:spPr>
          <a:xfrm>
            <a:off x="834501" y="1662960"/>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Beispiel 4</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1F38C6E8-DBC5-F8C1-DAF6-D0D7DBE7D271}"/>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36FB670A-7509-6337-90A9-67D630875125}"/>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24</a:t>
            </a:fld>
            <a:endParaRPr lang="de-DE" sz="1400">
              <a:solidFill>
                <a:schemeClr val="bg1"/>
              </a:solidFill>
            </a:endParaRPr>
          </a:p>
        </p:txBody>
      </p:sp>
      <p:sp>
        <p:nvSpPr>
          <p:cNvPr id="12" name="Rechteck 11">
            <a:extLst>
              <a:ext uri="{FF2B5EF4-FFF2-40B4-BE49-F238E27FC236}">
                <a16:creationId xmlns:a16="http://schemas.microsoft.com/office/drawing/2014/main" id="{7402898F-0F7E-3578-28CF-9361E4EDB52C}"/>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EDAEA019-133D-25F9-ECE5-95CC0DED3B8A}"/>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76FE9A09-169D-2AE2-304C-C5F9BB0EEE20}"/>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CF538B69-A98D-6DD1-55AB-0EE46E749D22}"/>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2F2B7631-214E-0295-D573-0019C03E2127}"/>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DC467E17-0E81-FA35-3E50-31B431C706E0}"/>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44FE88BF-49A7-8A12-62AD-E95B6100A921}"/>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7 CuadroTexto">
            <a:extLst>
              <a:ext uri="{FF2B5EF4-FFF2-40B4-BE49-F238E27FC236}">
                <a16:creationId xmlns:a16="http://schemas.microsoft.com/office/drawing/2014/main" id="{54575D0B-7538-D727-BDE7-8559833CC99F}"/>
              </a:ext>
            </a:extLst>
          </p:cNvPr>
          <p:cNvSpPr txBox="1"/>
          <p:nvPr/>
        </p:nvSpPr>
        <p:spPr>
          <a:xfrm>
            <a:off x="871910" y="2410247"/>
            <a:ext cx="5943337" cy="1295868"/>
          </a:xfrm>
          <a:prstGeom prst="rect">
            <a:avLst/>
          </a:prstGeom>
          <a:noFill/>
        </p:spPr>
        <p:txBody>
          <a:bodyPr wrap="square">
            <a:spAutoFit/>
          </a:bodyPr>
          <a:lstStyle/>
          <a:p>
            <a:pPr>
              <a:lnSpc>
                <a:spcPct val="150000"/>
              </a:lnSpc>
              <a:defRPr/>
            </a:pPr>
            <a:r>
              <a:rPr lang="de-DE" dirty="0">
                <a:latin typeface="Calibri" panose="020F0502020204030204" pitchFamily="34" charset="0"/>
                <a:ea typeface="Lato" charset="0"/>
                <a:cs typeface="Calibri" panose="020F0502020204030204" pitchFamily="34" charset="0"/>
              </a:rPr>
              <a:t>Der Geschäftskunde K (Frankreich) bestellt bei Unternehmer U (Deutschland) Notebooks. Die Notebooks werden vom Hersteller H (Polen) unmittelbar an K versendet.</a:t>
            </a:r>
            <a:endParaRPr lang="en-US" dirty="0">
              <a:solidFill>
                <a:schemeClr val="bg1">
                  <a:lumMod val="50000"/>
                </a:schemeClr>
              </a:solidFill>
              <a:latin typeface="Calibri" panose="020F0502020204030204" pitchFamily="34" charset="0"/>
              <a:ea typeface="Lato" charset="0"/>
              <a:cs typeface="Calibri" panose="020F0502020204030204" pitchFamily="34" charset="0"/>
            </a:endParaRPr>
          </a:p>
        </p:txBody>
      </p:sp>
      <p:grpSp>
        <p:nvGrpSpPr>
          <p:cNvPr id="255" name="Gruppieren 254">
            <a:extLst>
              <a:ext uri="{FF2B5EF4-FFF2-40B4-BE49-F238E27FC236}">
                <a16:creationId xmlns:a16="http://schemas.microsoft.com/office/drawing/2014/main" id="{C0B67FD9-BC85-4519-6DFC-F6A85147E632}"/>
              </a:ext>
            </a:extLst>
          </p:cNvPr>
          <p:cNvGrpSpPr/>
          <p:nvPr/>
        </p:nvGrpSpPr>
        <p:grpSpPr>
          <a:xfrm>
            <a:off x="649242" y="4226046"/>
            <a:ext cx="5617290" cy="1093505"/>
            <a:chOff x="706613" y="4293689"/>
            <a:chExt cx="5617290" cy="1093505"/>
          </a:xfrm>
        </p:grpSpPr>
        <p:grpSp>
          <p:nvGrpSpPr>
            <p:cNvPr id="256" name="Gruppieren 255">
              <a:extLst>
                <a:ext uri="{FF2B5EF4-FFF2-40B4-BE49-F238E27FC236}">
                  <a16:creationId xmlns:a16="http://schemas.microsoft.com/office/drawing/2014/main" id="{78A5E530-8A87-F5BF-234F-923505317A15}"/>
                </a:ext>
              </a:extLst>
            </p:cNvPr>
            <p:cNvGrpSpPr/>
            <p:nvPr/>
          </p:nvGrpSpPr>
          <p:grpSpPr>
            <a:xfrm>
              <a:off x="706613" y="4293689"/>
              <a:ext cx="5557674" cy="1093505"/>
              <a:chOff x="706613" y="4293689"/>
              <a:chExt cx="5557674" cy="1093505"/>
            </a:xfrm>
          </p:grpSpPr>
          <p:grpSp>
            <p:nvGrpSpPr>
              <p:cNvPr id="258" name="Gruppieren 257">
                <a:extLst>
                  <a:ext uri="{FF2B5EF4-FFF2-40B4-BE49-F238E27FC236}">
                    <a16:creationId xmlns:a16="http://schemas.microsoft.com/office/drawing/2014/main" id="{63A2D657-968D-935A-6C42-66CD7B4B344F}"/>
                  </a:ext>
                </a:extLst>
              </p:cNvPr>
              <p:cNvGrpSpPr/>
              <p:nvPr/>
            </p:nvGrpSpPr>
            <p:grpSpPr>
              <a:xfrm>
                <a:off x="706613" y="4293689"/>
                <a:ext cx="5557674" cy="1044969"/>
                <a:chOff x="706613" y="4293689"/>
                <a:chExt cx="5557674" cy="1044969"/>
              </a:xfrm>
            </p:grpSpPr>
            <p:grpSp>
              <p:nvGrpSpPr>
                <p:cNvPr id="260" name="Gruppieren 259">
                  <a:extLst>
                    <a:ext uri="{FF2B5EF4-FFF2-40B4-BE49-F238E27FC236}">
                      <a16:creationId xmlns:a16="http://schemas.microsoft.com/office/drawing/2014/main" id="{68FC2CC3-C1DB-C80E-D174-16A1A51E2BDF}"/>
                    </a:ext>
                  </a:extLst>
                </p:cNvPr>
                <p:cNvGrpSpPr/>
                <p:nvPr/>
              </p:nvGrpSpPr>
              <p:grpSpPr>
                <a:xfrm>
                  <a:off x="706613" y="4293689"/>
                  <a:ext cx="5557674" cy="1044969"/>
                  <a:chOff x="706613" y="4293689"/>
                  <a:chExt cx="5557674" cy="1044969"/>
                </a:xfrm>
              </p:grpSpPr>
              <p:cxnSp>
                <p:nvCxnSpPr>
                  <p:cNvPr id="263" name="Gerade Verbindung mit Pfeil 262">
                    <a:extLst>
                      <a:ext uri="{FF2B5EF4-FFF2-40B4-BE49-F238E27FC236}">
                        <a16:creationId xmlns:a16="http://schemas.microsoft.com/office/drawing/2014/main" id="{D833A321-89AB-FB15-798F-FCC17273720F}"/>
                      </a:ext>
                    </a:extLst>
                  </p:cNvPr>
                  <p:cNvCxnSpPr>
                    <a:cxnSpLocks/>
                    <a:stCxn id="269" idx="3"/>
                    <a:endCxn id="270" idx="1"/>
                  </p:cNvCxnSpPr>
                  <p:nvPr/>
                </p:nvCxnSpPr>
                <p:spPr>
                  <a:xfrm flipV="1">
                    <a:off x="3954921" y="4543433"/>
                    <a:ext cx="1793814" cy="139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264" name="Gruppieren 263">
                    <a:extLst>
                      <a:ext uri="{FF2B5EF4-FFF2-40B4-BE49-F238E27FC236}">
                        <a16:creationId xmlns:a16="http://schemas.microsoft.com/office/drawing/2014/main" id="{A0AD37CF-A58B-7743-FE39-D58854C3022B}"/>
                      </a:ext>
                    </a:extLst>
                  </p:cNvPr>
                  <p:cNvGrpSpPr/>
                  <p:nvPr/>
                </p:nvGrpSpPr>
                <p:grpSpPr>
                  <a:xfrm>
                    <a:off x="706613" y="4293689"/>
                    <a:ext cx="5557674" cy="1044969"/>
                    <a:chOff x="706613" y="4293689"/>
                    <a:chExt cx="5557674" cy="1044969"/>
                  </a:xfrm>
                </p:grpSpPr>
                <p:grpSp>
                  <p:nvGrpSpPr>
                    <p:cNvPr id="265" name="Gruppieren 264">
                      <a:extLst>
                        <a:ext uri="{FF2B5EF4-FFF2-40B4-BE49-F238E27FC236}">
                          <a16:creationId xmlns:a16="http://schemas.microsoft.com/office/drawing/2014/main" id="{C7BCD114-A2FA-FB21-E17C-8F66A5C34C73}"/>
                        </a:ext>
                      </a:extLst>
                    </p:cNvPr>
                    <p:cNvGrpSpPr/>
                    <p:nvPr/>
                  </p:nvGrpSpPr>
                  <p:grpSpPr>
                    <a:xfrm>
                      <a:off x="706613" y="4412628"/>
                      <a:ext cx="5557674" cy="926030"/>
                      <a:chOff x="519103" y="4532790"/>
                      <a:chExt cx="9286503" cy="1547335"/>
                    </a:xfrm>
                  </p:grpSpPr>
                  <p:sp>
                    <p:nvSpPr>
                      <p:cNvPr id="268" name="Textfeld 267">
                        <a:extLst>
                          <a:ext uri="{FF2B5EF4-FFF2-40B4-BE49-F238E27FC236}">
                            <a16:creationId xmlns:a16="http://schemas.microsoft.com/office/drawing/2014/main" id="{B90827BB-AF2A-7B12-CE1F-75CD026CBB21}"/>
                          </a:ext>
                        </a:extLst>
                      </p:cNvPr>
                      <p:cNvSpPr txBox="1"/>
                      <p:nvPr/>
                    </p:nvSpPr>
                    <p:spPr>
                      <a:xfrm>
                        <a:off x="519103" y="4559426"/>
                        <a:ext cx="1092316" cy="437133"/>
                      </a:xfrm>
                      <a:prstGeom prst="rect">
                        <a:avLst/>
                      </a:prstGeom>
                      <a:noFill/>
                    </p:spPr>
                    <p:txBody>
                      <a:bodyPr wrap="square" rtlCol="0">
                        <a:spAutoFit/>
                      </a:bodyPr>
                      <a:lstStyle/>
                      <a:p>
                        <a:pPr algn="ctr"/>
                        <a:r>
                          <a:rPr lang="de-DE" sz="1100" b="1" dirty="0">
                            <a:latin typeface="Lato"/>
                          </a:rPr>
                          <a:t>H</a:t>
                        </a:r>
                      </a:p>
                    </p:txBody>
                  </p:sp>
                  <p:sp>
                    <p:nvSpPr>
                      <p:cNvPr id="269" name="Textfeld 268">
                        <a:extLst>
                          <a:ext uri="{FF2B5EF4-FFF2-40B4-BE49-F238E27FC236}">
                            <a16:creationId xmlns:a16="http://schemas.microsoft.com/office/drawing/2014/main" id="{5F033241-54BE-2DFD-689E-E87E58E324E8}"/>
                          </a:ext>
                        </a:extLst>
                      </p:cNvPr>
                      <p:cNvSpPr txBox="1"/>
                      <p:nvPr/>
                    </p:nvSpPr>
                    <p:spPr>
                      <a:xfrm>
                        <a:off x="4599593" y="4556023"/>
                        <a:ext cx="1347217" cy="437133"/>
                      </a:xfrm>
                      <a:prstGeom prst="rect">
                        <a:avLst/>
                      </a:prstGeom>
                      <a:noFill/>
                    </p:spPr>
                    <p:txBody>
                      <a:bodyPr wrap="square" rtlCol="0">
                        <a:spAutoFit/>
                      </a:bodyPr>
                      <a:lstStyle/>
                      <a:p>
                        <a:pPr algn="ctr"/>
                        <a:r>
                          <a:rPr lang="de-DE" sz="1100" b="1" dirty="0">
                            <a:latin typeface="Lato"/>
                          </a:rPr>
                          <a:t>U</a:t>
                        </a:r>
                      </a:p>
                    </p:txBody>
                  </p:sp>
                  <p:sp>
                    <p:nvSpPr>
                      <p:cNvPr id="270" name="Textfeld 269">
                        <a:extLst>
                          <a:ext uri="{FF2B5EF4-FFF2-40B4-BE49-F238E27FC236}">
                            <a16:creationId xmlns:a16="http://schemas.microsoft.com/office/drawing/2014/main" id="{F042DF65-2F77-F8F9-FE9C-EA7089630476}"/>
                          </a:ext>
                        </a:extLst>
                      </p:cNvPr>
                      <p:cNvSpPr txBox="1"/>
                      <p:nvPr/>
                    </p:nvSpPr>
                    <p:spPr>
                      <a:xfrm>
                        <a:off x="8944153" y="4532790"/>
                        <a:ext cx="861453" cy="437133"/>
                      </a:xfrm>
                      <a:prstGeom prst="rect">
                        <a:avLst/>
                      </a:prstGeom>
                      <a:noFill/>
                    </p:spPr>
                    <p:txBody>
                      <a:bodyPr wrap="square" rtlCol="0">
                        <a:spAutoFit/>
                      </a:bodyPr>
                      <a:lstStyle/>
                      <a:p>
                        <a:pPr algn="ctr"/>
                        <a:r>
                          <a:rPr lang="de-DE" sz="1100" b="1" dirty="0">
                            <a:latin typeface="Lato"/>
                          </a:rPr>
                          <a:t>K</a:t>
                        </a:r>
                      </a:p>
                    </p:txBody>
                  </p:sp>
                  <p:cxnSp>
                    <p:nvCxnSpPr>
                      <p:cNvPr id="271" name="Gerade Verbindung mit Pfeil 270">
                        <a:extLst>
                          <a:ext uri="{FF2B5EF4-FFF2-40B4-BE49-F238E27FC236}">
                            <a16:creationId xmlns:a16="http://schemas.microsoft.com/office/drawing/2014/main" id="{E3A1DAEB-1E0B-4DBA-FED3-4C373047934F}"/>
                          </a:ext>
                        </a:extLst>
                      </p:cNvPr>
                      <p:cNvCxnSpPr>
                        <a:cxnSpLocks/>
                        <a:stCxn id="268" idx="3"/>
                        <a:endCxn id="269" idx="1"/>
                      </p:cNvCxnSpPr>
                      <p:nvPr/>
                    </p:nvCxnSpPr>
                    <p:spPr>
                      <a:xfrm flipV="1">
                        <a:off x="1611419" y="4774589"/>
                        <a:ext cx="2988174" cy="34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2" name="Gerade Verbindung mit Pfeil 271">
                        <a:extLst>
                          <a:ext uri="{FF2B5EF4-FFF2-40B4-BE49-F238E27FC236}">
                            <a16:creationId xmlns:a16="http://schemas.microsoft.com/office/drawing/2014/main" id="{3B0125A9-0E74-8EE0-A539-C4D52C0BE1DF}"/>
                          </a:ext>
                        </a:extLst>
                      </p:cNvPr>
                      <p:cNvCxnSpPr>
                        <a:cxnSpLocks/>
                        <a:endCxn id="268" idx="2"/>
                      </p:cNvCxnSpPr>
                      <p:nvPr/>
                    </p:nvCxnSpPr>
                    <p:spPr>
                      <a:xfrm flipV="1">
                        <a:off x="1065261" y="4996559"/>
                        <a:ext cx="0" cy="476866"/>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3" name="Gerade Verbindung mit Pfeil 272">
                        <a:extLst>
                          <a:ext uri="{FF2B5EF4-FFF2-40B4-BE49-F238E27FC236}">
                            <a16:creationId xmlns:a16="http://schemas.microsoft.com/office/drawing/2014/main" id="{6DAF99F0-3A0E-6991-0632-040EF962F1EC}"/>
                          </a:ext>
                        </a:extLst>
                      </p:cNvPr>
                      <p:cNvCxnSpPr>
                        <a:cxnSpLocks/>
                        <a:endCxn id="270" idx="2"/>
                      </p:cNvCxnSpPr>
                      <p:nvPr/>
                    </p:nvCxnSpPr>
                    <p:spPr>
                      <a:xfrm flipV="1">
                        <a:off x="9374879" y="4969923"/>
                        <a:ext cx="0" cy="49646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4" name="Gerade Verbindung mit Pfeil 273">
                        <a:extLst>
                          <a:ext uri="{FF2B5EF4-FFF2-40B4-BE49-F238E27FC236}">
                            <a16:creationId xmlns:a16="http://schemas.microsoft.com/office/drawing/2014/main" id="{ACF7DC2F-78A3-667D-662D-1C9E5531D8A5}"/>
                          </a:ext>
                        </a:extLst>
                      </p:cNvPr>
                      <p:cNvCxnSpPr>
                        <a:cxnSpLocks/>
                      </p:cNvCxnSpPr>
                      <p:nvPr/>
                    </p:nvCxnSpPr>
                    <p:spPr>
                      <a:xfrm flipH="1">
                        <a:off x="1065268" y="5459406"/>
                        <a:ext cx="8309612"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5" name="Textfeld 274">
                        <a:extLst>
                          <a:ext uri="{FF2B5EF4-FFF2-40B4-BE49-F238E27FC236}">
                            <a16:creationId xmlns:a16="http://schemas.microsoft.com/office/drawing/2014/main" id="{38BB315D-C198-554F-1BBA-83C9D27389AD}"/>
                          </a:ext>
                        </a:extLst>
                      </p:cNvPr>
                      <p:cNvSpPr txBox="1"/>
                      <p:nvPr/>
                    </p:nvSpPr>
                    <p:spPr>
                      <a:xfrm>
                        <a:off x="3159702" y="5642992"/>
                        <a:ext cx="4226999" cy="437133"/>
                      </a:xfrm>
                      <a:prstGeom prst="rect">
                        <a:avLst/>
                      </a:prstGeom>
                      <a:noFill/>
                    </p:spPr>
                    <p:txBody>
                      <a:bodyPr wrap="square" rtlCol="0">
                        <a:spAutoFit/>
                      </a:bodyPr>
                      <a:lstStyle/>
                      <a:p>
                        <a:pPr algn="ctr"/>
                        <a:r>
                          <a:rPr lang="de-DE" sz="1100" dirty="0">
                            <a:latin typeface="Lato"/>
                          </a:rPr>
                          <a:t>Beförderung/Versand durch H an K</a:t>
                        </a:r>
                      </a:p>
                    </p:txBody>
                  </p:sp>
                </p:grpSp>
                <p:sp>
                  <p:nvSpPr>
                    <p:cNvPr id="266" name="Textfeld 265">
                      <a:extLst>
                        <a:ext uri="{FF2B5EF4-FFF2-40B4-BE49-F238E27FC236}">
                          <a16:creationId xmlns:a16="http://schemas.microsoft.com/office/drawing/2014/main" id="{CE4C0E46-62F9-6A86-CBF2-104FAE6BC828}"/>
                        </a:ext>
                      </a:extLst>
                    </p:cNvPr>
                    <p:cNvSpPr txBox="1"/>
                    <p:nvPr/>
                  </p:nvSpPr>
                  <p:spPr>
                    <a:xfrm>
                      <a:off x="982708" y="4293689"/>
                      <a:ext cx="2529723" cy="261610"/>
                    </a:xfrm>
                    <a:prstGeom prst="rect">
                      <a:avLst/>
                    </a:prstGeom>
                    <a:noFill/>
                  </p:spPr>
                  <p:txBody>
                    <a:bodyPr wrap="square" rtlCol="0">
                      <a:spAutoFit/>
                    </a:bodyPr>
                    <a:lstStyle/>
                    <a:p>
                      <a:pPr algn="ctr"/>
                      <a:r>
                        <a:rPr lang="de-DE" sz="1100" dirty="0">
                          <a:latin typeface="Lato"/>
                        </a:rPr>
                        <a:t>Kaufvertrag/Lieferung</a:t>
                      </a:r>
                    </a:p>
                  </p:txBody>
                </p:sp>
                <p:sp>
                  <p:nvSpPr>
                    <p:cNvPr id="267" name="Textfeld 266">
                      <a:extLst>
                        <a:ext uri="{FF2B5EF4-FFF2-40B4-BE49-F238E27FC236}">
                          <a16:creationId xmlns:a16="http://schemas.microsoft.com/office/drawing/2014/main" id="{E1CC3C97-45F9-0DA9-3896-161FA9BB3AF0}"/>
                        </a:ext>
                      </a:extLst>
                    </p:cNvPr>
                    <p:cNvSpPr txBox="1"/>
                    <p:nvPr/>
                  </p:nvSpPr>
                  <p:spPr>
                    <a:xfrm>
                      <a:off x="3586127" y="4293689"/>
                      <a:ext cx="2529723" cy="261610"/>
                    </a:xfrm>
                    <a:prstGeom prst="rect">
                      <a:avLst/>
                    </a:prstGeom>
                    <a:noFill/>
                  </p:spPr>
                  <p:txBody>
                    <a:bodyPr wrap="square" rtlCol="0">
                      <a:spAutoFit/>
                    </a:bodyPr>
                    <a:lstStyle/>
                    <a:p>
                      <a:pPr algn="ctr"/>
                      <a:r>
                        <a:rPr lang="de-DE" sz="1100" dirty="0">
                          <a:latin typeface="Lato"/>
                        </a:rPr>
                        <a:t>Kaufvertrag/Lieferung</a:t>
                      </a:r>
                    </a:p>
                  </p:txBody>
                </p:sp>
              </p:grpSp>
            </p:grpSp>
            <p:pic>
              <p:nvPicPr>
                <p:cNvPr id="261" name="Grafik 260">
                  <a:extLst>
                    <a:ext uri="{FF2B5EF4-FFF2-40B4-BE49-F238E27FC236}">
                      <a16:creationId xmlns:a16="http://schemas.microsoft.com/office/drawing/2014/main" id="{ACC111D6-B445-1E55-E756-6C186642A7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966" y="4655435"/>
                  <a:ext cx="171626" cy="171626"/>
                </a:xfrm>
                <a:prstGeom prst="rect">
                  <a:avLst/>
                </a:prstGeom>
              </p:spPr>
            </p:pic>
            <p:pic>
              <p:nvPicPr>
                <p:cNvPr id="262" name="Grafik 261">
                  <a:extLst>
                    <a:ext uri="{FF2B5EF4-FFF2-40B4-BE49-F238E27FC236}">
                      <a16:creationId xmlns:a16="http://schemas.microsoft.com/office/drawing/2014/main" id="{22FFC373-550E-A765-E4D0-ECECB81EB7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299" y="4664739"/>
                  <a:ext cx="171626" cy="171626"/>
                </a:xfrm>
                <a:prstGeom prst="rect">
                  <a:avLst/>
                </a:prstGeom>
              </p:spPr>
            </p:pic>
          </p:grpSp>
          <p:pic>
            <p:nvPicPr>
              <p:cNvPr id="259" name="Grafik 258">
                <a:extLst>
                  <a:ext uri="{FF2B5EF4-FFF2-40B4-BE49-F238E27FC236}">
                    <a16:creationId xmlns:a16="http://schemas.microsoft.com/office/drawing/2014/main" id="{B5F62E68-5CDD-A0FC-C03F-51ED4C42F3AD}"/>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2040108" y="5075451"/>
                <a:ext cx="311743" cy="311743"/>
              </a:xfrm>
              <a:prstGeom prst="rect">
                <a:avLst/>
              </a:prstGeom>
            </p:spPr>
          </p:pic>
        </p:grpSp>
        <p:pic>
          <p:nvPicPr>
            <p:cNvPr id="257" name="Grafik 256">
              <a:extLst>
                <a:ext uri="{FF2B5EF4-FFF2-40B4-BE49-F238E27FC236}">
                  <a16:creationId xmlns:a16="http://schemas.microsoft.com/office/drawing/2014/main" id="{8BA2822B-516C-9DD3-9958-458A89C152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6798" y="4654846"/>
              <a:ext cx="177105" cy="177105"/>
            </a:xfrm>
            <a:prstGeom prst="rect">
              <a:avLst/>
            </a:prstGeom>
          </p:spPr>
        </p:pic>
      </p:grpSp>
    </p:spTree>
    <p:extLst>
      <p:ext uri="{BB962C8B-B14F-4D97-AF65-F5344CB8AC3E}">
        <p14:creationId xmlns:p14="http://schemas.microsoft.com/office/powerpoint/2010/main" val="413079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5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4FF58-226A-27D8-801D-A392463D42E4}"/>
            </a:ext>
          </a:extLst>
        </p:cNvPr>
        <p:cNvGrpSpPr/>
        <p:nvPr/>
      </p:nvGrpSpPr>
      <p:grpSpPr>
        <a:xfrm>
          <a:off x="0" y="0"/>
          <a:ext cx="0" cy="0"/>
          <a:chOff x="0" y="0"/>
          <a:chExt cx="0" cy="0"/>
        </a:xfrm>
      </p:grpSpPr>
      <p:grpSp>
        <p:nvGrpSpPr>
          <p:cNvPr id="32" name="Gruppieren 31">
            <a:extLst>
              <a:ext uri="{FF2B5EF4-FFF2-40B4-BE49-F238E27FC236}">
                <a16:creationId xmlns:a16="http://schemas.microsoft.com/office/drawing/2014/main" id="{B5260693-050F-4D3E-CE52-AF6472325984}"/>
              </a:ext>
            </a:extLst>
          </p:cNvPr>
          <p:cNvGrpSpPr/>
          <p:nvPr/>
        </p:nvGrpSpPr>
        <p:grpSpPr>
          <a:xfrm>
            <a:off x="6486064" y="432907"/>
            <a:ext cx="5705936" cy="5992186"/>
            <a:chOff x="6486064" y="432907"/>
            <a:chExt cx="5705936" cy="5992186"/>
          </a:xfrm>
        </p:grpSpPr>
        <p:grpSp>
          <p:nvGrpSpPr>
            <p:cNvPr id="33" name="Gruppieren 32">
              <a:extLst>
                <a:ext uri="{FF2B5EF4-FFF2-40B4-BE49-F238E27FC236}">
                  <a16:creationId xmlns:a16="http://schemas.microsoft.com/office/drawing/2014/main" id="{FEFE25B0-34D9-90EB-A5B3-E3CC53A49EEC}"/>
                </a:ext>
              </a:extLst>
            </p:cNvPr>
            <p:cNvGrpSpPr/>
            <p:nvPr/>
          </p:nvGrpSpPr>
          <p:grpSpPr>
            <a:xfrm>
              <a:off x="6486064" y="432907"/>
              <a:ext cx="5705936" cy="5992186"/>
              <a:chOff x="6486064" y="337176"/>
              <a:chExt cx="5705936" cy="5992186"/>
            </a:xfrm>
          </p:grpSpPr>
          <p:grpSp>
            <p:nvGrpSpPr>
              <p:cNvPr id="38" name="Group 201">
                <a:extLst>
                  <a:ext uri="{FF2B5EF4-FFF2-40B4-BE49-F238E27FC236}">
                    <a16:creationId xmlns:a16="http://schemas.microsoft.com/office/drawing/2014/main" id="{EDC4D64E-32DA-AB75-0CD2-DD03D3B78173}"/>
                  </a:ext>
                </a:extLst>
              </p:cNvPr>
              <p:cNvGrpSpPr/>
              <p:nvPr/>
            </p:nvGrpSpPr>
            <p:grpSpPr>
              <a:xfrm>
                <a:off x="6486064" y="337176"/>
                <a:ext cx="5705936" cy="5992186"/>
                <a:chOff x="3000375" y="3937003"/>
                <a:chExt cx="7594601" cy="7975599"/>
              </a:xfrm>
              <a:solidFill>
                <a:srgbClr val="D8DEE4"/>
              </a:solidFill>
            </p:grpSpPr>
            <p:sp>
              <p:nvSpPr>
                <p:cNvPr id="154" name="Shape 1676">
                  <a:extLst>
                    <a:ext uri="{FF2B5EF4-FFF2-40B4-BE49-F238E27FC236}">
                      <a16:creationId xmlns:a16="http://schemas.microsoft.com/office/drawing/2014/main" id="{733EC7DA-E317-0D9F-4A32-CEF6ADF4F335}"/>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77">
                  <a:extLst>
                    <a:ext uri="{FF2B5EF4-FFF2-40B4-BE49-F238E27FC236}">
                      <a16:creationId xmlns:a16="http://schemas.microsoft.com/office/drawing/2014/main" id="{DFAA7E5C-3ED3-8943-D782-68D6D85ED968}"/>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78">
                  <a:extLst>
                    <a:ext uri="{FF2B5EF4-FFF2-40B4-BE49-F238E27FC236}">
                      <a16:creationId xmlns:a16="http://schemas.microsoft.com/office/drawing/2014/main" id="{C64FD759-938F-5FE7-A3CA-4FF2AA194CA4}"/>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79">
                  <a:extLst>
                    <a:ext uri="{FF2B5EF4-FFF2-40B4-BE49-F238E27FC236}">
                      <a16:creationId xmlns:a16="http://schemas.microsoft.com/office/drawing/2014/main" id="{FADC976C-DDF2-C093-ACA8-E62C203547C6}"/>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80">
                  <a:extLst>
                    <a:ext uri="{FF2B5EF4-FFF2-40B4-BE49-F238E27FC236}">
                      <a16:creationId xmlns:a16="http://schemas.microsoft.com/office/drawing/2014/main" id="{43158FC5-9050-764A-2084-311BB3DF2331}"/>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81">
                  <a:extLst>
                    <a:ext uri="{FF2B5EF4-FFF2-40B4-BE49-F238E27FC236}">
                      <a16:creationId xmlns:a16="http://schemas.microsoft.com/office/drawing/2014/main" id="{91A5ECD3-F6F1-24DB-0495-C57E7CE54869}"/>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682">
                  <a:extLst>
                    <a:ext uri="{FF2B5EF4-FFF2-40B4-BE49-F238E27FC236}">
                      <a16:creationId xmlns:a16="http://schemas.microsoft.com/office/drawing/2014/main" id="{0A414BC8-6B99-2E2C-BFE0-3042FD725349}"/>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683">
                  <a:extLst>
                    <a:ext uri="{FF2B5EF4-FFF2-40B4-BE49-F238E27FC236}">
                      <a16:creationId xmlns:a16="http://schemas.microsoft.com/office/drawing/2014/main" id="{4F5DE0D0-F011-3EBA-4A01-78F161C8C656}"/>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684">
                  <a:extLst>
                    <a:ext uri="{FF2B5EF4-FFF2-40B4-BE49-F238E27FC236}">
                      <a16:creationId xmlns:a16="http://schemas.microsoft.com/office/drawing/2014/main" id="{CE70F81B-A9ED-2593-A1EB-77D9272B0AFE}"/>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685">
                  <a:extLst>
                    <a:ext uri="{FF2B5EF4-FFF2-40B4-BE49-F238E27FC236}">
                      <a16:creationId xmlns:a16="http://schemas.microsoft.com/office/drawing/2014/main" id="{1D76345F-B446-34BC-6EF4-F8657593E87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686">
                  <a:extLst>
                    <a:ext uri="{FF2B5EF4-FFF2-40B4-BE49-F238E27FC236}">
                      <a16:creationId xmlns:a16="http://schemas.microsoft.com/office/drawing/2014/main" id="{04DE08B0-0DC6-1D73-D8CA-3C71E11B10D4}"/>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687">
                  <a:extLst>
                    <a:ext uri="{FF2B5EF4-FFF2-40B4-BE49-F238E27FC236}">
                      <a16:creationId xmlns:a16="http://schemas.microsoft.com/office/drawing/2014/main" id="{05A89B61-3419-75A4-E436-1694EEC7543D}"/>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688">
                  <a:extLst>
                    <a:ext uri="{FF2B5EF4-FFF2-40B4-BE49-F238E27FC236}">
                      <a16:creationId xmlns:a16="http://schemas.microsoft.com/office/drawing/2014/main" id="{30CE6B23-279E-8FFB-7A02-3B4C198739FA}"/>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689">
                  <a:extLst>
                    <a:ext uri="{FF2B5EF4-FFF2-40B4-BE49-F238E27FC236}">
                      <a16:creationId xmlns:a16="http://schemas.microsoft.com/office/drawing/2014/main" id="{822A0321-5F2E-002A-81EA-313400324711}"/>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690">
                  <a:extLst>
                    <a:ext uri="{FF2B5EF4-FFF2-40B4-BE49-F238E27FC236}">
                      <a16:creationId xmlns:a16="http://schemas.microsoft.com/office/drawing/2014/main" id="{FA805E1F-A0BC-C6B2-82B6-1121C0AB5D44}"/>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691">
                  <a:extLst>
                    <a:ext uri="{FF2B5EF4-FFF2-40B4-BE49-F238E27FC236}">
                      <a16:creationId xmlns:a16="http://schemas.microsoft.com/office/drawing/2014/main" id="{1C509918-BEA6-C657-DD40-9E5903CB1AB7}"/>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692">
                  <a:extLst>
                    <a:ext uri="{FF2B5EF4-FFF2-40B4-BE49-F238E27FC236}">
                      <a16:creationId xmlns:a16="http://schemas.microsoft.com/office/drawing/2014/main" id="{4B615CA7-0E62-6924-6094-2840E841979A}"/>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693">
                  <a:extLst>
                    <a:ext uri="{FF2B5EF4-FFF2-40B4-BE49-F238E27FC236}">
                      <a16:creationId xmlns:a16="http://schemas.microsoft.com/office/drawing/2014/main" id="{72A0D945-E8F1-3C99-724C-BAF9DE4C88C4}"/>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694">
                  <a:extLst>
                    <a:ext uri="{FF2B5EF4-FFF2-40B4-BE49-F238E27FC236}">
                      <a16:creationId xmlns:a16="http://schemas.microsoft.com/office/drawing/2014/main" id="{846412EE-FF18-DBC3-915E-84C39B61C965}"/>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3" name="Shape 1695">
                  <a:extLst>
                    <a:ext uri="{FF2B5EF4-FFF2-40B4-BE49-F238E27FC236}">
                      <a16:creationId xmlns:a16="http://schemas.microsoft.com/office/drawing/2014/main" id="{9B04C97E-4651-C932-B8DA-60472207F48E}"/>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696">
                  <a:extLst>
                    <a:ext uri="{FF2B5EF4-FFF2-40B4-BE49-F238E27FC236}">
                      <a16:creationId xmlns:a16="http://schemas.microsoft.com/office/drawing/2014/main" id="{C0FF2849-E8DE-E99C-B372-0908F648C1AB}"/>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697">
                  <a:extLst>
                    <a:ext uri="{FF2B5EF4-FFF2-40B4-BE49-F238E27FC236}">
                      <a16:creationId xmlns:a16="http://schemas.microsoft.com/office/drawing/2014/main" id="{B286DD66-A4ED-69C8-DC1D-C14DCBB26BBE}"/>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698">
                  <a:extLst>
                    <a:ext uri="{FF2B5EF4-FFF2-40B4-BE49-F238E27FC236}">
                      <a16:creationId xmlns:a16="http://schemas.microsoft.com/office/drawing/2014/main" id="{811BF0B9-6417-F9AF-58F7-14DBFF592E37}"/>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699">
                  <a:extLst>
                    <a:ext uri="{FF2B5EF4-FFF2-40B4-BE49-F238E27FC236}">
                      <a16:creationId xmlns:a16="http://schemas.microsoft.com/office/drawing/2014/main" id="{CF9A00C8-96B3-794E-38F3-7D587C18CBD7}"/>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00">
                  <a:extLst>
                    <a:ext uri="{FF2B5EF4-FFF2-40B4-BE49-F238E27FC236}">
                      <a16:creationId xmlns:a16="http://schemas.microsoft.com/office/drawing/2014/main" id="{C97857EC-527E-FFB0-0E66-71EDCAACFB6E}"/>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01">
                  <a:extLst>
                    <a:ext uri="{FF2B5EF4-FFF2-40B4-BE49-F238E27FC236}">
                      <a16:creationId xmlns:a16="http://schemas.microsoft.com/office/drawing/2014/main" id="{69381C4B-C7BC-C210-FAF4-D886F84A84FE}"/>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02">
                  <a:extLst>
                    <a:ext uri="{FF2B5EF4-FFF2-40B4-BE49-F238E27FC236}">
                      <a16:creationId xmlns:a16="http://schemas.microsoft.com/office/drawing/2014/main" id="{86F8AB23-B3B8-D288-91CC-BBE164E2C51B}"/>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03">
                  <a:extLst>
                    <a:ext uri="{FF2B5EF4-FFF2-40B4-BE49-F238E27FC236}">
                      <a16:creationId xmlns:a16="http://schemas.microsoft.com/office/drawing/2014/main" id="{D152F14C-B4F9-7CEE-13FB-4B4B45768B66}"/>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04">
                  <a:extLst>
                    <a:ext uri="{FF2B5EF4-FFF2-40B4-BE49-F238E27FC236}">
                      <a16:creationId xmlns:a16="http://schemas.microsoft.com/office/drawing/2014/main" id="{87BD29A7-DB9E-5F0A-AB59-63A49BCE2521}"/>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05">
                  <a:extLst>
                    <a:ext uri="{FF2B5EF4-FFF2-40B4-BE49-F238E27FC236}">
                      <a16:creationId xmlns:a16="http://schemas.microsoft.com/office/drawing/2014/main" id="{E7E4A329-F415-6153-C69F-A4A9704B433F}"/>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06">
                  <a:extLst>
                    <a:ext uri="{FF2B5EF4-FFF2-40B4-BE49-F238E27FC236}">
                      <a16:creationId xmlns:a16="http://schemas.microsoft.com/office/drawing/2014/main" id="{DE0D1D13-D607-9C52-5C89-989062A2D212}"/>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07">
                  <a:extLst>
                    <a:ext uri="{FF2B5EF4-FFF2-40B4-BE49-F238E27FC236}">
                      <a16:creationId xmlns:a16="http://schemas.microsoft.com/office/drawing/2014/main" id="{2AF9F591-866E-C220-1261-AE299A208B27}"/>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08">
                  <a:extLst>
                    <a:ext uri="{FF2B5EF4-FFF2-40B4-BE49-F238E27FC236}">
                      <a16:creationId xmlns:a16="http://schemas.microsoft.com/office/drawing/2014/main" id="{4EBC668B-D9BB-5135-EB92-C39266C3EC10}"/>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09">
                  <a:extLst>
                    <a:ext uri="{FF2B5EF4-FFF2-40B4-BE49-F238E27FC236}">
                      <a16:creationId xmlns:a16="http://schemas.microsoft.com/office/drawing/2014/main" id="{79287BC1-4F5B-2BC7-BBE4-AE5B5EE5159A}"/>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10">
                  <a:extLst>
                    <a:ext uri="{FF2B5EF4-FFF2-40B4-BE49-F238E27FC236}">
                      <a16:creationId xmlns:a16="http://schemas.microsoft.com/office/drawing/2014/main" id="{703DA035-0BFB-E568-3985-8A9AFBED6BED}"/>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9" name="Shape 1711">
                  <a:extLst>
                    <a:ext uri="{FF2B5EF4-FFF2-40B4-BE49-F238E27FC236}">
                      <a16:creationId xmlns:a16="http://schemas.microsoft.com/office/drawing/2014/main" id="{485109FE-1EFA-2503-CFCB-D2920A2FAF1B}"/>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0" name="Shape 1712">
                  <a:extLst>
                    <a:ext uri="{FF2B5EF4-FFF2-40B4-BE49-F238E27FC236}">
                      <a16:creationId xmlns:a16="http://schemas.microsoft.com/office/drawing/2014/main" id="{FBDDB884-4018-FF0E-D07C-65E42D64A006}"/>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1" name="Shape 1713">
                  <a:extLst>
                    <a:ext uri="{FF2B5EF4-FFF2-40B4-BE49-F238E27FC236}">
                      <a16:creationId xmlns:a16="http://schemas.microsoft.com/office/drawing/2014/main" id="{D64F6492-2339-BD6A-7A71-F2EF75F6C46C}"/>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14">
                  <a:extLst>
                    <a:ext uri="{FF2B5EF4-FFF2-40B4-BE49-F238E27FC236}">
                      <a16:creationId xmlns:a16="http://schemas.microsoft.com/office/drawing/2014/main" id="{DFBCE79E-A4B0-97EC-B6DB-36980B70EF6F}"/>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15">
                  <a:extLst>
                    <a:ext uri="{FF2B5EF4-FFF2-40B4-BE49-F238E27FC236}">
                      <a16:creationId xmlns:a16="http://schemas.microsoft.com/office/drawing/2014/main" id="{96254CE6-F7A9-48AE-2FF7-F0F6175F9090}"/>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16">
                  <a:extLst>
                    <a:ext uri="{FF2B5EF4-FFF2-40B4-BE49-F238E27FC236}">
                      <a16:creationId xmlns:a16="http://schemas.microsoft.com/office/drawing/2014/main" id="{F8980F3F-A40B-F2CC-3712-A694FE68BD63}"/>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17">
                  <a:extLst>
                    <a:ext uri="{FF2B5EF4-FFF2-40B4-BE49-F238E27FC236}">
                      <a16:creationId xmlns:a16="http://schemas.microsoft.com/office/drawing/2014/main" id="{24EA4D5E-2EED-7888-12AE-6EED3E10E6A4}"/>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18">
                  <a:extLst>
                    <a:ext uri="{FF2B5EF4-FFF2-40B4-BE49-F238E27FC236}">
                      <a16:creationId xmlns:a16="http://schemas.microsoft.com/office/drawing/2014/main" id="{811C5DCB-2273-B250-CD18-9A1142368414}"/>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19">
                  <a:extLst>
                    <a:ext uri="{FF2B5EF4-FFF2-40B4-BE49-F238E27FC236}">
                      <a16:creationId xmlns:a16="http://schemas.microsoft.com/office/drawing/2014/main" id="{154B264C-ECBD-FAA7-1D70-A905B7D9415E}"/>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20">
                  <a:extLst>
                    <a:ext uri="{FF2B5EF4-FFF2-40B4-BE49-F238E27FC236}">
                      <a16:creationId xmlns:a16="http://schemas.microsoft.com/office/drawing/2014/main" id="{8A50FE98-F0F3-FA9F-5458-7A9A0E0BB961}"/>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21">
                  <a:extLst>
                    <a:ext uri="{FF2B5EF4-FFF2-40B4-BE49-F238E27FC236}">
                      <a16:creationId xmlns:a16="http://schemas.microsoft.com/office/drawing/2014/main" id="{25708112-9464-2503-CECE-FA8346821B26}"/>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22">
                  <a:extLst>
                    <a:ext uri="{FF2B5EF4-FFF2-40B4-BE49-F238E27FC236}">
                      <a16:creationId xmlns:a16="http://schemas.microsoft.com/office/drawing/2014/main" id="{E327276C-488E-5D3A-D317-5436FE12012C}"/>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23">
                  <a:extLst>
                    <a:ext uri="{FF2B5EF4-FFF2-40B4-BE49-F238E27FC236}">
                      <a16:creationId xmlns:a16="http://schemas.microsoft.com/office/drawing/2014/main" id="{850CFFD2-A536-6B71-6315-DFFB7A41143D}"/>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24">
                  <a:extLst>
                    <a:ext uri="{FF2B5EF4-FFF2-40B4-BE49-F238E27FC236}">
                      <a16:creationId xmlns:a16="http://schemas.microsoft.com/office/drawing/2014/main" id="{4368B602-9197-5506-A798-049A0327D1C8}"/>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25">
                  <a:extLst>
                    <a:ext uri="{FF2B5EF4-FFF2-40B4-BE49-F238E27FC236}">
                      <a16:creationId xmlns:a16="http://schemas.microsoft.com/office/drawing/2014/main" id="{E0A7B4BD-4C3E-EBD0-C727-3814F53D0135}"/>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26">
                  <a:extLst>
                    <a:ext uri="{FF2B5EF4-FFF2-40B4-BE49-F238E27FC236}">
                      <a16:creationId xmlns:a16="http://schemas.microsoft.com/office/drawing/2014/main" id="{F0BE47F5-B21B-3A23-35A3-F517FEA910A0}"/>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27">
                  <a:extLst>
                    <a:ext uri="{FF2B5EF4-FFF2-40B4-BE49-F238E27FC236}">
                      <a16:creationId xmlns:a16="http://schemas.microsoft.com/office/drawing/2014/main" id="{A125B714-F43D-69FE-AF8C-A99783A1EB6C}"/>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28">
                  <a:extLst>
                    <a:ext uri="{FF2B5EF4-FFF2-40B4-BE49-F238E27FC236}">
                      <a16:creationId xmlns:a16="http://schemas.microsoft.com/office/drawing/2014/main" id="{1B7EE7E0-5B99-2A89-C291-8917855B44A0}"/>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7" name="Shape 1729">
                  <a:extLst>
                    <a:ext uri="{FF2B5EF4-FFF2-40B4-BE49-F238E27FC236}">
                      <a16:creationId xmlns:a16="http://schemas.microsoft.com/office/drawing/2014/main" id="{ECD33E95-BA25-8CF6-2437-F48F3F376049}"/>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8" name="Shape 1730">
                  <a:extLst>
                    <a:ext uri="{FF2B5EF4-FFF2-40B4-BE49-F238E27FC236}">
                      <a16:creationId xmlns:a16="http://schemas.microsoft.com/office/drawing/2014/main" id="{0E6C7C1F-487A-1CD1-3BAA-A4B5830FAC65}"/>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31">
                  <a:extLst>
                    <a:ext uri="{FF2B5EF4-FFF2-40B4-BE49-F238E27FC236}">
                      <a16:creationId xmlns:a16="http://schemas.microsoft.com/office/drawing/2014/main" id="{2E2239A1-64D8-1AD0-FF47-6B698C5A8F4F}"/>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32">
                  <a:extLst>
                    <a:ext uri="{FF2B5EF4-FFF2-40B4-BE49-F238E27FC236}">
                      <a16:creationId xmlns:a16="http://schemas.microsoft.com/office/drawing/2014/main" id="{80EB8099-4150-333C-0E50-55862794BF14}"/>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33">
                  <a:extLst>
                    <a:ext uri="{FF2B5EF4-FFF2-40B4-BE49-F238E27FC236}">
                      <a16:creationId xmlns:a16="http://schemas.microsoft.com/office/drawing/2014/main" id="{77EB0E74-40F1-D22B-B049-8038DC902DB4}"/>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34">
                  <a:extLst>
                    <a:ext uri="{FF2B5EF4-FFF2-40B4-BE49-F238E27FC236}">
                      <a16:creationId xmlns:a16="http://schemas.microsoft.com/office/drawing/2014/main" id="{A5993A0B-DCE6-15BD-5E3F-6772FFB2F7CD}"/>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35">
                  <a:extLst>
                    <a:ext uri="{FF2B5EF4-FFF2-40B4-BE49-F238E27FC236}">
                      <a16:creationId xmlns:a16="http://schemas.microsoft.com/office/drawing/2014/main" id="{62D754FC-F944-C073-8DDB-047BD1A55F75}"/>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36">
                  <a:extLst>
                    <a:ext uri="{FF2B5EF4-FFF2-40B4-BE49-F238E27FC236}">
                      <a16:creationId xmlns:a16="http://schemas.microsoft.com/office/drawing/2014/main" id="{AF469A0A-FB5B-15EC-B107-D13747DA8EFF}"/>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37">
                  <a:extLst>
                    <a:ext uri="{FF2B5EF4-FFF2-40B4-BE49-F238E27FC236}">
                      <a16:creationId xmlns:a16="http://schemas.microsoft.com/office/drawing/2014/main" id="{9790DA10-691D-80F2-8E75-F8E1E37FD67D}"/>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38">
                  <a:extLst>
                    <a:ext uri="{FF2B5EF4-FFF2-40B4-BE49-F238E27FC236}">
                      <a16:creationId xmlns:a16="http://schemas.microsoft.com/office/drawing/2014/main" id="{6E93E9A4-D35C-41F3-CC37-39741B30A4C6}"/>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39">
                  <a:extLst>
                    <a:ext uri="{FF2B5EF4-FFF2-40B4-BE49-F238E27FC236}">
                      <a16:creationId xmlns:a16="http://schemas.microsoft.com/office/drawing/2014/main" id="{D680CA2F-7DFF-F797-1293-EC20A177A0AE}"/>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40">
                  <a:extLst>
                    <a:ext uri="{FF2B5EF4-FFF2-40B4-BE49-F238E27FC236}">
                      <a16:creationId xmlns:a16="http://schemas.microsoft.com/office/drawing/2014/main" id="{66D072D3-0CFC-9A60-80C3-310A7A596662}"/>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41">
                  <a:extLst>
                    <a:ext uri="{FF2B5EF4-FFF2-40B4-BE49-F238E27FC236}">
                      <a16:creationId xmlns:a16="http://schemas.microsoft.com/office/drawing/2014/main" id="{8F9A483D-A3A0-3270-7F28-F7275FF96067}"/>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42">
                  <a:extLst>
                    <a:ext uri="{FF2B5EF4-FFF2-40B4-BE49-F238E27FC236}">
                      <a16:creationId xmlns:a16="http://schemas.microsoft.com/office/drawing/2014/main" id="{D08FCE08-EAFD-BA67-7B67-360F15C6BF14}"/>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43">
                  <a:extLst>
                    <a:ext uri="{FF2B5EF4-FFF2-40B4-BE49-F238E27FC236}">
                      <a16:creationId xmlns:a16="http://schemas.microsoft.com/office/drawing/2014/main" id="{8BDE0212-D8AA-EC70-7FC5-3B3B2605E9A5}"/>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44">
                  <a:extLst>
                    <a:ext uri="{FF2B5EF4-FFF2-40B4-BE49-F238E27FC236}">
                      <a16:creationId xmlns:a16="http://schemas.microsoft.com/office/drawing/2014/main" id="{1D5E4BB7-59D4-D4EE-0744-84F961D209BC}"/>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45">
                  <a:extLst>
                    <a:ext uri="{FF2B5EF4-FFF2-40B4-BE49-F238E27FC236}">
                      <a16:creationId xmlns:a16="http://schemas.microsoft.com/office/drawing/2014/main" id="{85A8BF68-CF96-D360-EEB0-C867BB6E407D}"/>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4" name="Shape 1746">
                  <a:extLst>
                    <a:ext uri="{FF2B5EF4-FFF2-40B4-BE49-F238E27FC236}">
                      <a16:creationId xmlns:a16="http://schemas.microsoft.com/office/drawing/2014/main" id="{DE2CF6B2-0240-0E08-7E1C-EEE769BFEA82}"/>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47">
                  <a:extLst>
                    <a:ext uri="{FF2B5EF4-FFF2-40B4-BE49-F238E27FC236}">
                      <a16:creationId xmlns:a16="http://schemas.microsoft.com/office/drawing/2014/main" id="{846ACF4C-4492-A307-26B4-0030383B4BBF}"/>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48">
                  <a:extLst>
                    <a:ext uri="{FF2B5EF4-FFF2-40B4-BE49-F238E27FC236}">
                      <a16:creationId xmlns:a16="http://schemas.microsoft.com/office/drawing/2014/main" id="{AC6C7C34-F4DA-41A2-7741-C7CF3440E57E}"/>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49">
                  <a:extLst>
                    <a:ext uri="{FF2B5EF4-FFF2-40B4-BE49-F238E27FC236}">
                      <a16:creationId xmlns:a16="http://schemas.microsoft.com/office/drawing/2014/main" id="{51AFAE4A-D920-233B-C6DE-B67AC921DEB3}"/>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50">
                  <a:extLst>
                    <a:ext uri="{FF2B5EF4-FFF2-40B4-BE49-F238E27FC236}">
                      <a16:creationId xmlns:a16="http://schemas.microsoft.com/office/drawing/2014/main" id="{109C955D-F195-5BDA-A1BE-D41381974615}"/>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51">
                  <a:extLst>
                    <a:ext uri="{FF2B5EF4-FFF2-40B4-BE49-F238E27FC236}">
                      <a16:creationId xmlns:a16="http://schemas.microsoft.com/office/drawing/2014/main" id="{F9371F66-5176-710B-2403-FC5D7DD644C9}"/>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52">
                  <a:extLst>
                    <a:ext uri="{FF2B5EF4-FFF2-40B4-BE49-F238E27FC236}">
                      <a16:creationId xmlns:a16="http://schemas.microsoft.com/office/drawing/2014/main" id="{531D7632-6479-4926-2043-E376462DC24C}"/>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53">
                  <a:extLst>
                    <a:ext uri="{FF2B5EF4-FFF2-40B4-BE49-F238E27FC236}">
                      <a16:creationId xmlns:a16="http://schemas.microsoft.com/office/drawing/2014/main" id="{E126B81B-FE2C-D880-F6F3-ADFE3DEFDA4A}"/>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2" name="Shape 1754">
                  <a:extLst>
                    <a:ext uri="{FF2B5EF4-FFF2-40B4-BE49-F238E27FC236}">
                      <a16:creationId xmlns:a16="http://schemas.microsoft.com/office/drawing/2014/main" id="{766E2855-E5B3-DDD6-9CCB-1C0F8BEB83DA}"/>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3" name="Shape 1755">
                  <a:extLst>
                    <a:ext uri="{FF2B5EF4-FFF2-40B4-BE49-F238E27FC236}">
                      <a16:creationId xmlns:a16="http://schemas.microsoft.com/office/drawing/2014/main" id="{F4FF4C6C-D497-AD08-C9AC-CC1636C91D1E}"/>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56">
                  <a:extLst>
                    <a:ext uri="{FF2B5EF4-FFF2-40B4-BE49-F238E27FC236}">
                      <a16:creationId xmlns:a16="http://schemas.microsoft.com/office/drawing/2014/main" id="{B70F9B4B-6889-D42C-ACA1-4563B6FD93D2}"/>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5" name="Shape 1757">
                  <a:extLst>
                    <a:ext uri="{FF2B5EF4-FFF2-40B4-BE49-F238E27FC236}">
                      <a16:creationId xmlns:a16="http://schemas.microsoft.com/office/drawing/2014/main" id="{4FD279AA-4D81-F966-0E2A-0FDA3EB126EC}"/>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6" name="Shape 1758">
                  <a:extLst>
                    <a:ext uri="{FF2B5EF4-FFF2-40B4-BE49-F238E27FC236}">
                      <a16:creationId xmlns:a16="http://schemas.microsoft.com/office/drawing/2014/main" id="{77C107C4-BE33-3537-126B-EF397057B495}"/>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7" name="Shape 1759">
                  <a:extLst>
                    <a:ext uri="{FF2B5EF4-FFF2-40B4-BE49-F238E27FC236}">
                      <a16:creationId xmlns:a16="http://schemas.microsoft.com/office/drawing/2014/main" id="{524773A5-5904-3B42-F16F-6BB0F5974F1E}"/>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8" name="Shape 1760">
                  <a:extLst>
                    <a:ext uri="{FF2B5EF4-FFF2-40B4-BE49-F238E27FC236}">
                      <a16:creationId xmlns:a16="http://schemas.microsoft.com/office/drawing/2014/main" id="{03F22CE9-7EBC-7811-C429-8A1FEE66D21B}"/>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9" name="Shape 1761">
                  <a:extLst>
                    <a:ext uri="{FF2B5EF4-FFF2-40B4-BE49-F238E27FC236}">
                      <a16:creationId xmlns:a16="http://schemas.microsoft.com/office/drawing/2014/main" id="{9C5511FA-1181-093C-F4B7-0583A889D6A0}"/>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0" name="Shape 1762">
                  <a:extLst>
                    <a:ext uri="{FF2B5EF4-FFF2-40B4-BE49-F238E27FC236}">
                      <a16:creationId xmlns:a16="http://schemas.microsoft.com/office/drawing/2014/main" id="{DBABC3F9-8CBC-7E60-C774-736621D0FF15}"/>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1" name="Shape 1763">
                  <a:extLst>
                    <a:ext uri="{FF2B5EF4-FFF2-40B4-BE49-F238E27FC236}">
                      <a16:creationId xmlns:a16="http://schemas.microsoft.com/office/drawing/2014/main" id="{B74FD4F8-5D44-4DBE-A9BE-5974B46A1361}"/>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42" name="Shape 1764">
                  <a:extLst>
                    <a:ext uri="{FF2B5EF4-FFF2-40B4-BE49-F238E27FC236}">
                      <a16:creationId xmlns:a16="http://schemas.microsoft.com/office/drawing/2014/main" id="{E80DDDFE-B1E6-192D-77E3-AA17177EB253}"/>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3" name="Shape 1765">
                  <a:extLst>
                    <a:ext uri="{FF2B5EF4-FFF2-40B4-BE49-F238E27FC236}">
                      <a16:creationId xmlns:a16="http://schemas.microsoft.com/office/drawing/2014/main" id="{D6E70EC0-42D0-826F-21FF-2B7B44B6BD84}"/>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4" name="Shape 1766">
                  <a:extLst>
                    <a:ext uri="{FF2B5EF4-FFF2-40B4-BE49-F238E27FC236}">
                      <a16:creationId xmlns:a16="http://schemas.microsoft.com/office/drawing/2014/main" id="{3938F07C-DCFB-A399-9C23-23D8B92222C6}"/>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5" name="Shape 1767">
                  <a:extLst>
                    <a:ext uri="{FF2B5EF4-FFF2-40B4-BE49-F238E27FC236}">
                      <a16:creationId xmlns:a16="http://schemas.microsoft.com/office/drawing/2014/main" id="{55D66387-C644-FA8F-A22B-A620F6136BA9}"/>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6" name="Shape 1768">
                  <a:extLst>
                    <a:ext uri="{FF2B5EF4-FFF2-40B4-BE49-F238E27FC236}">
                      <a16:creationId xmlns:a16="http://schemas.microsoft.com/office/drawing/2014/main" id="{B9EC51A5-1D9F-1A52-96F1-E881474A8EA1}"/>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7" name="Shape 1769">
                  <a:extLst>
                    <a:ext uri="{FF2B5EF4-FFF2-40B4-BE49-F238E27FC236}">
                      <a16:creationId xmlns:a16="http://schemas.microsoft.com/office/drawing/2014/main" id="{BD1C6619-3F43-058E-1BDC-6BC41367300D}"/>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8" name="Shape 1770">
                  <a:extLst>
                    <a:ext uri="{FF2B5EF4-FFF2-40B4-BE49-F238E27FC236}">
                      <a16:creationId xmlns:a16="http://schemas.microsoft.com/office/drawing/2014/main" id="{CB7212E2-13B0-78C3-6B63-19C8F128A18F}"/>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9" name="Shape 1771">
                  <a:extLst>
                    <a:ext uri="{FF2B5EF4-FFF2-40B4-BE49-F238E27FC236}">
                      <a16:creationId xmlns:a16="http://schemas.microsoft.com/office/drawing/2014/main" id="{AA1EA5FF-638B-4E9F-2DB0-FD456310D431}"/>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0" name="Shape 1772">
                  <a:extLst>
                    <a:ext uri="{FF2B5EF4-FFF2-40B4-BE49-F238E27FC236}">
                      <a16:creationId xmlns:a16="http://schemas.microsoft.com/office/drawing/2014/main" id="{B25C19E6-8CED-A716-2E79-B599DC8E3E0B}"/>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1" name="Shape 1773">
                  <a:extLst>
                    <a:ext uri="{FF2B5EF4-FFF2-40B4-BE49-F238E27FC236}">
                      <a16:creationId xmlns:a16="http://schemas.microsoft.com/office/drawing/2014/main" id="{FB0E9131-7F69-175C-A88A-3BF72FD2EB5F}"/>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2" name="Shape 1774">
                  <a:extLst>
                    <a:ext uri="{FF2B5EF4-FFF2-40B4-BE49-F238E27FC236}">
                      <a16:creationId xmlns:a16="http://schemas.microsoft.com/office/drawing/2014/main" id="{D0E1F8FB-D650-4A48-C315-D7BB669F7234}"/>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39" name="Freeform 33">
                <a:extLst>
                  <a:ext uri="{FF2B5EF4-FFF2-40B4-BE49-F238E27FC236}">
                    <a16:creationId xmlns:a16="http://schemas.microsoft.com/office/drawing/2014/main" id="{03BCADC4-9094-3247-4D09-A365BE018367}"/>
                  </a:ext>
                </a:extLst>
              </p:cNvPr>
              <p:cNvSpPr>
                <a:spLocks noChangeArrowheads="1"/>
              </p:cNvSpPr>
              <p:nvPr/>
            </p:nvSpPr>
            <p:spPr bwMode="auto">
              <a:xfrm>
                <a:off x="9888029" y="430008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40" name="Textfeld 39">
                <a:extLst>
                  <a:ext uri="{FF2B5EF4-FFF2-40B4-BE49-F238E27FC236}">
                    <a16:creationId xmlns:a16="http://schemas.microsoft.com/office/drawing/2014/main" id="{0230FBFE-B704-6642-4252-EEF3293726DC}"/>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150" name="Textfeld 149">
                <a:extLst>
                  <a:ext uri="{FF2B5EF4-FFF2-40B4-BE49-F238E27FC236}">
                    <a16:creationId xmlns:a16="http://schemas.microsoft.com/office/drawing/2014/main" id="{8520F782-57B2-4672-1E12-9D5FD1691E80}"/>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51" name="Textfeld 150">
                <a:extLst>
                  <a:ext uri="{FF2B5EF4-FFF2-40B4-BE49-F238E27FC236}">
                    <a16:creationId xmlns:a16="http://schemas.microsoft.com/office/drawing/2014/main" id="{0FCE77E2-F2D4-4BF6-2D91-045E4DA8320F}"/>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52" name="Gerader Verbinder 118">
                <a:extLst>
                  <a:ext uri="{FF2B5EF4-FFF2-40B4-BE49-F238E27FC236}">
                    <a16:creationId xmlns:a16="http://schemas.microsoft.com/office/drawing/2014/main" id="{37EC8E94-A80D-BAB6-FC53-369DFB8FE6D7}"/>
                  </a:ext>
                </a:extLst>
              </p:cNvPr>
              <p:cNvCxnSpPr>
                <a:cxnSpLocks/>
                <a:stCxn id="40" idx="1"/>
                <a:endCxn id="150" idx="3"/>
              </p:cNvCxnSpPr>
              <p:nvPr/>
            </p:nvCxnSpPr>
            <p:spPr>
              <a:xfrm flipH="1" flipV="1">
                <a:off x="9722976" y="3601938"/>
                <a:ext cx="796386" cy="647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Gerader Verbinder 119">
                <a:extLst>
                  <a:ext uri="{FF2B5EF4-FFF2-40B4-BE49-F238E27FC236}">
                    <a16:creationId xmlns:a16="http://schemas.microsoft.com/office/drawing/2014/main" id="{CAA4E16B-CFEE-24E7-4B67-96C8B9D7EE56}"/>
                  </a:ext>
                </a:extLst>
              </p:cNvPr>
              <p:cNvCxnSpPr>
                <a:cxnSpLocks/>
                <a:stCxn id="150" idx="1"/>
                <a:endCxn id="151" idx="0"/>
              </p:cNvCxnSpPr>
              <p:nvPr/>
            </p:nvCxnSpPr>
            <p:spPr>
              <a:xfrm flipH="1">
                <a:off x="8438268" y="3601938"/>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7" name="Gerader Verbinder 6">
              <a:extLst>
                <a:ext uri="{FF2B5EF4-FFF2-40B4-BE49-F238E27FC236}">
                  <a16:creationId xmlns:a16="http://schemas.microsoft.com/office/drawing/2014/main" id="{EA1B5E4B-F87A-F89E-ED2A-182AA518ED60}"/>
                </a:ext>
              </a:extLst>
            </p:cNvPr>
            <p:cNvCxnSpPr>
              <a:stCxn id="151" idx="3"/>
              <a:endCxn id="40" idx="2"/>
            </p:cNvCxnSpPr>
            <p:nvPr/>
          </p:nvCxnSpPr>
          <p:spPr>
            <a:xfrm flipV="1">
              <a:off x="8576789" y="3947053"/>
              <a:ext cx="2081094" cy="792096"/>
            </a:xfrm>
            <a:prstGeom prst="line">
              <a:avLst/>
            </a:prstGeom>
            <a:ln w="28575">
              <a:solidFill>
                <a:srgbClr val="0093A7"/>
              </a:solidFill>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0D27B0FD-72A5-B7BA-8F52-3EBD6D21918A}"/>
              </a:ext>
            </a:extLst>
          </p:cNvPr>
          <p:cNvSpPr txBox="1"/>
          <p:nvPr/>
        </p:nvSpPr>
        <p:spPr>
          <a:xfrm>
            <a:off x="873677" y="2041884"/>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Generelle Prüfung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C4472B3C-68EC-EDAD-E2AB-E4A6012FA0B5}"/>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3FB3C7EF-F0B5-A8A8-4D15-B7A5B56081FE}"/>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25</a:t>
            </a:fld>
            <a:endParaRPr lang="de-DE" sz="1400">
              <a:solidFill>
                <a:schemeClr val="bg1"/>
              </a:solidFill>
            </a:endParaRPr>
          </a:p>
        </p:txBody>
      </p:sp>
      <p:sp>
        <p:nvSpPr>
          <p:cNvPr id="12" name="Rechteck 11">
            <a:extLst>
              <a:ext uri="{FF2B5EF4-FFF2-40B4-BE49-F238E27FC236}">
                <a16:creationId xmlns:a16="http://schemas.microsoft.com/office/drawing/2014/main" id="{5EF5BF88-A443-CD61-0B6C-697F6D899668}"/>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5FEF8C3D-82DC-2C65-29D3-6B1F12FF8000}"/>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0A1553D4-5BA5-0B6F-15AB-D98F9852E6A4}"/>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59D7BD4A-2C55-5E64-843E-CFCC3D816D9F}"/>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E6BC2F9F-5071-0DDC-D65F-324DB0406DF2}"/>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AE2C3969-30F7-4871-DE17-B17F76CE90B0}"/>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358A2B1E-2763-8E40-8425-A85A6BF66DFD}"/>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7 CuadroTexto">
            <a:extLst>
              <a:ext uri="{FF2B5EF4-FFF2-40B4-BE49-F238E27FC236}">
                <a16:creationId xmlns:a16="http://schemas.microsoft.com/office/drawing/2014/main" id="{8029D513-5E62-2B1D-7D79-1A497249CCBF}"/>
              </a:ext>
            </a:extLst>
          </p:cNvPr>
          <p:cNvSpPr txBox="1"/>
          <p:nvPr/>
        </p:nvSpPr>
        <p:spPr>
          <a:xfrm>
            <a:off x="1440298" y="3473272"/>
            <a:ext cx="5250617" cy="1344407"/>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en-US" sz="1400" dirty="0">
                <a:latin typeface="Calibri" panose="020F0502020204030204" pitchFamily="34" charset="0"/>
                <a:ea typeface="Lato" charset="0"/>
                <a:cs typeface="Calibri" panose="020F0502020204030204" pitchFamily="34" charset="0"/>
              </a:rPr>
              <a:t>Ort der </a:t>
            </a:r>
            <a:r>
              <a:rPr lang="en-US" sz="1400" dirty="0" err="1">
                <a:latin typeface="Calibri" panose="020F0502020204030204" pitchFamily="34" charset="0"/>
                <a:ea typeface="Lato" charset="0"/>
                <a:cs typeface="Calibri" panose="020F0502020204030204" pitchFamily="34" charset="0"/>
              </a:rPr>
              <a:t>Lieferung</a:t>
            </a:r>
            <a:r>
              <a:rPr lang="en-US" sz="1400" dirty="0">
                <a:latin typeface="Calibri" panose="020F0502020204030204" pitchFamily="34" charset="0"/>
                <a:ea typeface="Lato" charset="0"/>
                <a:cs typeface="Calibri" panose="020F0502020204030204" pitchFamily="34" charset="0"/>
              </a:rPr>
              <a:t> </a:t>
            </a:r>
            <a:r>
              <a:rPr lang="en-US" sz="1400" dirty="0" err="1">
                <a:latin typeface="Calibri" panose="020F0502020204030204" pitchFamily="34" charset="0"/>
                <a:ea typeface="Lato" charset="0"/>
                <a:cs typeface="Calibri" panose="020F0502020204030204" pitchFamily="34" charset="0"/>
              </a:rPr>
              <a:t>ist</a:t>
            </a:r>
            <a:r>
              <a:rPr lang="en-US" sz="1400" dirty="0">
                <a:latin typeface="Calibri" panose="020F0502020204030204" pitchFamily="34" charset="0"/>
                <a:ea typeface="Lato" charset="0"/>
                <a:cs typeface="Calibri" panose="020F0502020204030204" pitchFamily="34" charset="0"/>
              </a:rPr>
              <a:t> </a:t>
            </a:r>
            <a:r>
              <a:rPr lang="en-US" sz="1400" dirty="0" err="1">
                <a:latin typeface="Calibri" panose="020F0502020204030204" pitchFamily="34" charset="0"/>
                <a:ea typeface="Lato" charset="0"/>
                <a:cs typeface="Calibri" panose="020F0502020204030204" pitchFamily="34" charset="0"/>
              </a:rPr>
              <a:t>Polen</a:t>
            </a:r>
            <a:r>
              <a:rPr lang="en-US" sz="1400" dirty="0">
                <a:latin typeface="Calibri" panose="020F0502020204030204" pitchFamily="34" charset="0"/>
                <a:ea typeface="Lato" charset="0"/>
                <a:cs typeface="Calibri" panose="020F0502020204030204" pitchFamily="34" charset="0"/>
              </a:rPr>
              <a:t> § 3 Abs. 6 </a:t>
            </a:r>
            <a:r>
              <a:rPr lang="en-US" sz="1400" dirty="0" err="1">
                <a:latin typeface="Calibri" panose="020F0502020204030204" pitchFamily="34" charset="0"/>
                <a:ea typeface="Lato" charset="0"/>
                <a:cs typeface="Calibri" panose="020F0502020204030204" pitchFamily="34" charset="0"/>
              </a:rPr>
              <a:t>Satz</a:t>
            </a:r>
            <a:r>
              <a:rPr lang="en-US" sz="1400" dirty="0">
                <a:latin typeface="Calibri" panose="020F0502020204030204" pitchFamily="34" charset="0"/>
                <a:ea typeface="Lato" charset="0"/>
                <a:cs typeface="Calibri" panose="020F0502020204030204" pitchFamily="34" charset="0"/>
              </a:rPr>
              <a:t> 1 </a:t>
            </a:r>
            <a:r>
              <a:rPr lang="en-US" sz="1400" dirty="0" err="1">
                <a:latin typeface="Calibri" panose="020F0502020204030204" pitchFamily="34" charset="0"/>
                <a:ea typeface="Lato" charset="0"/>
                <a:cs typeface="Calibri" panose="020F0502020204030204" pitchFamily="34" charset="0"/>
              </a:rPr>
              <a:t>UStG</a:t>
            </a:r>
            <a:endParaRPr lang="en-US" sz="1400" dirty="0">
              <a:latin typeface="Calibri" panose="020F0502020204030204" pitchFamily="34" charset="0"/>
              <a:ea typeface="Lato" charset="0"/>
              <a:cs typeface="Calibri" panose="020F0502020204030204" pitchFamily="34" charset="0"/>
            </a:endParaRPr>
          </a:p>
          <a:p>
            <a:pPr marL="171450" indent="-171450">
              <a:lnSpc>
                <a:spcPct val="150000"/>
              </a:lnSpc>
              <a:buFont typeface="Arial" panose="020B0604020202020204" pitchFamily="34" charset="0"/>
              <a:buChar char="•"/>
              <a:defRPr/>
            </a:pPr>
            <a:r>
              <a:rPr lang="en-US" sz="1400" dirty="0" err="1">
                <a:latin typeface="Calibri" panose="020F0502020204030204" pitchFamily="34" charset="0"/>
                <a:ea typeface="Lato" charset="0"/>
                <a:cs typeface="Calibri" panose="020F0502020204030204" pitchFamily="34" charset="0"/>
              </a:rPr>
              <a:t>Steuerbar</a:t>
            </a:r>
            <a:r>
              <a:rPr lang="en-US" sz="1400" dirty="0">
                <a:latin typeface="Calibri" panose="020F0502020204030204" pitchFamily="34" charset="0"/>
                <a:ea typeface="Lato" charset="0"/>
                <a:cs typeface="Calibri" panose="020F0502020204030204" pitchFamily="34" charset="0"/>
              </a:rPr>
              <a:t> in </a:t>
            </a:r>
            <a:r>
              <a:rPr lang="en-US" sz="1400" dirty="0" err="1">
                <a:latin typeface="Calibri" panose="020F0502020204030204" pitchFamily="34" charset="0"/>
                <a:ea typeface="Lato" charset="0"/>
                <a:cs typeface="Calibri" panose="020F0502020204030204" pitchFamily="34" charset="0"/>
              </a:rPr>
              <a:t>Polen</a:t>
            </a:r>
            <a:endParaRPr lang="en-US" sz="1400" dirty="0">
              <a:latin typeface="Calibri" panose="020F0502020204030204" pitchFamily="34" charset="0"/>
              <a:ea typeface="Lato" charset="0"/>
              <a:cs typeface="Calibri" panose="020F0502020204030204" pitchFamily="34" charset="0"/>
            </a:endParaRPr>
          </a:p>
          <a:p>
            <a:pPr marL="171450" indent="-171450">
              <a:lnSpc>
                <a:spcPct val="150000"/>
              </a:lnSpc>
              <a:buFont typeface="Arial" panose="020B0604020202020204" pitchFamily="34" charset="0"/>
              <a:buChar char="•"/>
              <a:defRPr/>
            </a:pPr>
            <a:r>
              <a:rPr lang="en-US" sz="1400" dirty="0" err="1">
                <a:latin typeface="Calibri" panose="020F0502020204030204" pitchFamily="34" charset="0"/>
                <a:ea typeface="Lato" charset="0"/>
                <a:cs typeface="Calibri" panose="020F0502020204030204" pitchFamily="34" charset="0"/>
              </a:rPr>
              <a:t>Steuerfreie</a:t>
            </a:r>
            <a:r>
              <a:rPr lang="en-US" sz="1400" dirty="0">
                <a:latin typeface="Calibri" panose="020F0502020204030204" pitchFamily="34" charset="0"/>
                <a:ea typeface="Lato" charset="0"/>
                <a:cs typeface="Calibri" panose="020F0502020204030204" pitchFamily="34" charset="0"/>
              </a:rPr>
              <a:t> </a:t>
            </a:r>
            <a:r>
              <a:rPr lang="en-US" sz="1400" dirty="0" err="1">
                <a:latin typeface="Calibri" panose="020F0502020204030204" pitchFamily="34" charset="0"/>
                <a:ea typeface="Lato" charset="0"/>
                <a:cs typeface="Calibri" panose="020F0502020204030204" pitchFamily="34" charset="0"/>
              </a:rPr>
              <a:t>innergem</a:t>
            </a:r>
            <a:r>
              <a:rPr lang="en-US" sz="1400" dirty="0">
                <a:latin typeface="Calibri" panose="020F0502020204030204" pitchFamily="34" charset="0"/>
                <a:ea typeface="Lato" charset="0"/>
                <a:cs typeface="Calibri" panose="020F0502020204030204" pitchFamily="34" charset="0"/>
              </a:rPr>
              <a:t>. </a:t>
            </a:r>
            <a:r>
              <a:rPr lang="en-US" sz="1400" dirty="0" err="1">
                <a:latin typeface="Calibri" panose="020F0502020204030204" pitchFamily="34" charset="0"/>
                <a:ea typeface="Lato" charset="0"/>
                <a:cs typeface="Calibri" panose="020F0502020204030204" pitchFamily="34" charset="0"/>
              </a:rPr>
              <a:t>Lieferung</a:t>
            </a:r>
            <a:endParaRPr lang="en-US" sz="1400" dirty="0">
              <a:latin typeface="Calibri" panose="020F0502020204030204" pitchFamily="34" charset="0"/>
              <a:ea typeface="Lato" charset="0"/>
              <a:cs typeface="Calibri" panose="020F0502020204030204" pitchFamily="34" charset="0"/>
            </a:endParaRPr>
          </a:p>
          <a:p>
            <a:pPr marL="171450" indent="-171450">
              <a:lnSpc>
                <a:spcPct val="150000"/>
              </a:lnSpc>
              <a:buFont typeface="Arial" panose="020B0604020202020204" pitchFamily="34" charset="0"/>
              <a:buChar char="•"/>
              <a:defRPr/>
            </a:pPr>
            <a:r>
              <a:rPr lang="en-US" sz="1400" dirty="0" err="1">
                <a:latin typeface="Calibri" panose="020F0502020204030204" pitchFamily="34" charset="0"/>
                <a:ea typeface="Lato" charset="0"/>
                <a:cs typeface="Calibri" panose="020F0502020204030204" pitchFamily="34" charset="0"/>
              </a:rPr>
              <a:t>Innergem</a:t>
            </a:r>
            <a:r>
              <a:rPr lang="en-US" sz="1400" dirty="0">
                <a:latin typeface="Calibri" panose="020F0502020204030204" pitchFamily="34" charset="0"/>
                <a:ea typeface="Lato" charset="0"/>
                <a:cs typeface="Calibri" panose="020F0502020204030204" pitchFamily="34" charset="0"/>
              </a:rPr>
              <a:t>. </a:t>
            </a:r>
            <a:r>
              <a:rPr lang="en-US" sz="1400" dirty="0" err="1">
                <a:latin typeface="Calibri" panose="020F0502020204030204" pitchFamily="34" charset="0"/>
                <a:ea typeface="Lato" charset="0"/>
                <a:cs typeface="Calibri" panose="020F0502020204030204" pitchFamily="34" charset="0"/>
              </a:rPr>
              <a:t>Erwerb</a:t>
            </a:r>
            <a:r>
              <a:rPr lang="en-US" sz="1400" dirty="0">
                <a:latin typeface="Calibri" panose="020F0502020204030204" pitchFamily="34" charset="0"/>
                <a:ea typeface="Lato" charset="0"/>
                <a:cs typeface="Calibri" panose="020F0502020204030204" pitchFamily="34" charset="0"/>
              </a:rPr>
              <a:t> des U </a:t>
            </a:r>
            <a:r>
              <a:rPr lang="en-US" sz="1400" dirty="0" err="1">
                <a:latin typeface="Calibri" panose="020F0502020204030204" pitchFamily="34" charset="0"/>
                <a:ea typeface="Lato" charset="0"/>
                <a:cs typeface="Calibri" panose="020F0502020204030204" pitchFamily="34" charset="0"/>
              </a:rPr>
              <a:t>bei</a:t>
            </a:r>
            <a:r>
              <a:rPr lang="en-US" sz="1400" dirty="0">
                <a:latin typeface="Calibri" panose="020F0502020204030204" pitchFamily="34" charset="0"/>
                <a:ea typeface="Lato" charset="0"/>
                <a:cs typeface="Calibri" panose="020F0502020204030204" pitchFamily="34" charset="0"/>
              </a:rPr>
              <a:t> K in </a:t>
            </a:r>
            <a:r>
              <a:rPr lang="en-US" sz="1400" dirty="0" err="1">
                <a:latin typeface="Calibri" panose="020F0502020204030204" pitchFamily="34" charset="0"/>
                <a:ea typeface="Lato" charset="0"/>
                <a:cs typeface="Calibri" panose="020F0502020204030204" pitchFamily="34" charset="0"/>
              </a:rPr>
              <a:t>Frankreich</a:t>
            </a:r>
            <a:r>
              <a:rPr lang="en-US" sz="1400" dirty="0">
                <a:latin typeface="Calibri" panose="020F0502020204030204" pitchFamily="34" charset="0"/>
                <a:ea typeface="Lato" charset="0"/>
                <a:cs typeface="Calibri" panose="020F0502020204030204" pitchFamily="34" charset="0"/>
              </a:rPr>
              <a:t> § 3d </a:t>
            </a:r>
            <a:r>
              <a:rPr lang="en-US" sz="1400" dirty="0" err="1">
                <a:latin typeface="Calibri" panose="020F0502020204030204" pitchFamily="34" charset="0"/>
                <a:ea typeface="Lato" charset="0"/>
                <a:cs typeface="Calibri" panose="020F0502020204030204" pitchFamily="34" charset="0"/>
              </a:rPr>
              <a:t>UStG</a:t>
            </a:r>
            <a:endParaRPr lang="en-US" sz="1400" dirty="0">
              <a:latin typeface="Calibri" panose="020F0502020204030204" pitchFamily="34" charset="0"/>
              <a:ea typeface="Lato" charset="0"/>
              <a:cs typeface="Calibri" panose="020F0502020204030204" pitchFamily="34" charset="0"/>
            </a:endParaRPr>
          </a:p>
        </p:txBody>
      </p:sp>
      <p:grpSp>
        <p:nvGrpSpPr>
          <p:cNvPr id="5" name="Gruppieren 4">
            <a:extLst>
              <a:ext uri="{FF2B5EF4-FFF2-40B4-BE49-F238E27FC236}">
                <a16:creationId xmlns:a16="http://schemas.microsoft.com/office/drawing/2014/main" id="{F9F607FE-4530-BFBC-E893-E58CF45E75C2}"/>
              </a:ext>
            </a:extLst>
          </p:cNvPr>
          <p:cNvGrpSpPr/>
          <p:nvPr/>
        </p:nvGrpSpPr>
        <p:grpSpPr>
          <a:xfrm>
            <a:off x="897128" y="2865148"/>
            <a:ext cx="5896074" cy="830997"/>
            <a:chOff x="897128" y="2865148"/>
            <a:chExt cx="5896074" cy="830997"/>
          </a:xfrm>
        </p:grpSpPr>
        <p:sp>
          <p:nvSpPr>
            <p:cNvPr id="6" name="Textfeld 5">
              <a:extLst>
                <a:ext uri="{FF2B5EF4-FFF2-40B4-BE49-F238E27FC236}">
                  <a16:creationId xmlns:a16="http://schemas.microsoft.com/office/drawing/2014/main" id="{2DD45747-E3C5-9117-2342-BEF375305C0C}"/>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sp>
          <p:nvSpPr>
            <p:cNvPr id="8" name="TextBox 206">
              <a:extLst>
                <a:ext uri="{FF2B5EF4-FFF2-40B4-BE49-F238E27FC236}">
                  <a16:creationId xmlns:a16="http://schemas.microsoft.com/office/drawing/2014/main" id="{D5BFF706-7034-11FB-B395-782478D36E9F}"/>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Bewegte Lieferung – Lieferung von H an U</a:t>
              </a:r>
            </a:p>
          </p:txBody>
        </p:sp>
      </p:grpSp>
      <p:sp>
        <p:nvSpPr>
          <p:cNvPr id="9" name="Gewitterblitz 8">
            <a:extLst>
              <a:ext uri="{FF2B5EF4-FFF2-40B4-BE49-F238E27FC236}">
                <a16:creationId xmlns:a16="http://schemas.microsoft.com/office/drawing/2014/main" id="{C1E0F92E-987B-AECB-0D20-964AA3C4339E}"/>
              </a:ext>
            </a:extLst>
          </p:cNvPr>
          <p:cNvSpPr/>
          <p:nvPr/>
        </p:nvSpPr>
        <p:spPr>
          <a:xfrm flipH="1">
            <a:off x="5962951" y="4475876"/>
            <a:ext cx="551796" cy="594594"/>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190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CDAE1-2483-A9CF-32DC-36897553C712}"/>
            </a:ext>
          </a:extLst>
        </p:cNvPr>
        <p:cNvGrpSpPr/>
        <p:nvPr/>
      </p:nvGrpSpPr>
      <p:grpSpPr>
        <a:xfrm>
          <a:off x="0" y="0"/>
          <a:ext cx="0" cy="0"/>
          <a:chOff x="0" y="0"/>
          <a:chExt cx="0" cy="0"/>
        </a:xfrm>
      </p:grpSpPr>
      <p:grpSp>
        <p:nvGrpSpPr>
          <p:cNvPr id="32" name="Gruppieren 31">
            <a:extLst>
              <a:ext uri="{FF2B5EF4-FFF2-40B4-BE49-F238E27FC236}">
                <a16:creationId xmlns:a16="http://schemas.microsoft.com/office/drawing/2014/main" id="{58143751-0C3A-BAFD-FF09-8E6AEC355B84}"/>
              </a:ext>
            </a:extLst>
          </p:cNvPr>
          <p:cNvGrpSpPr/>
          <p:nvPr/>
        </p:nvGrpSpPr>
        <p:grpSpPr>
          <a:xfrm>
            <a:off x="6486064" y="432907"/>
            <a:ext cx="5705936" cy="5992186"/>
            <a:chOff x="6486064" y="432907"/>
            <a:chExt cx="5705936" cy="5992186"/>
          </a:xfrm>
        </p:grpSpPr>
        <p:grpSp>
          <p:nvGrpSpPr>
            <p:cNvPr id="33" name="Gruppieren 32">
              <a:extLst>
                <a:ext uri="{FF2B5EF4-FFF2-40B4-BE49-F238E27FC236}">
                  <a16:creationId xmlns:a16="http://schemas.microsoft.com/office/drawing/2014/main" id="{BC6D328A-52B8-9716-9462-8AC7E1EA4DC7}"/>
                </a:ext>
              </a:extLst>
            </p:cNvPr>
            <p:cNvGrpSpPr/>
            <p:nvPr/>
          </p:nvGrpSpPr>
          <p:grpSpPr>
            <a:xfrm>
              <a:off x="6486064" y="432907"/>
              <a:ext cx="5705936" cy="5992186"/>
              <a:chOff x="6486064" y="337176"/>
              <a:chExt cx="5705936" cy="5992186"/>
            </a:xfrm>
          </p:grpSpPr>
          <p:grpSp>
            <p:nvGrpSpPr>
              <p:cNvPr id="38" name="Group 201">
                <a:extLst>
                  <a:ext uri="{FF2B5EF4-FFF2-40B4-BE49-F238E27FC236}">
                    <a16:creationId xmlns:a16="http://schemas.microsoft.com/office/drawing/2014/main" id="{6ED62971-E805-9140-27C6-EE740F36408D}"/>
                  </a:ext>
                </a:extLst>
              </p:cNvPr>
              <p:cNvGrpSpPr/>
              <p:nvPr/>
            </p:nvGrpSpPr>
            <p:grpSpPr>
              <a:xfrm>
                <a:off x="6486064" y="337176"/>
                <a:ext cx="5705936" cy="5992186"/>
                <a:chOff x="3000375" y="3937003"/>
                <a:chExt cx="7594601" cy="7975599"/>
              </a:xfrm>
              <a:solidFill>
                <a:srgbClr val="D8DEE4"/>
              </a:solidFill>
            </p:grpSpPr>
            <p:sp>
              <p:nvSpPr>
                <p:cNvPr id="154" name="Shape 1676">
                  <a:extLst>
                    <a:ext uri="{FF2B5EF4-FFF2-40B4-BE49-F238E27FC236}">
                      <a16:creationId xmlns:a16="http://schemas.microsoft.com/office/drawing/2014/main" id="{6BB54669-EAB1-6DC6-0FEE-AA594E74CE03}"/>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77">
                  <a:extLst>
                    <a:ext uri="{FF2B5EF4-FFF2-40B4-BE49-F238E27FC236}">
                      <a16:creationId xmlns:a16="http://schemas.microsoft.com/office/drawing/2014/main" id="{FB311E28-C7C6-EED2-2DE6-F81D7A64BD89}"/>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78">
                  <a:extLst>
                    <a:ext uri="{FF2B5EF4-FFF2-40B4-BE49-F238E27FC236}">
                      <a16:creationId xmlns:a16="http://schemas.microsoft.com/office/drawing/2014/main" id="{29BD3A03-29BC-B80C-333E-C2724584F429}"/>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79">
                  <a:extLst>
                    <a:ext uri="{FF2B5EF4-FFF2-40B4-BE49-F238E27FC236}">
                      <a16:creationId xmlns:a16="http://schemas.microsoft.com/office/drawing/2014/main" id="{895F6685-0F1B-FFEE-504E-A0688583EACE}"/>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80">
                  <a:extLst>
                    <a:ext uri="{FF2B5EF4-FFF2-40B4-BE49-F238E27FC236}">
                      <a16:creationId xmlns:a16="http://schemas.microsoft.com/office/drawing/2014/main" id="{5BEDCF8C-C25F-E9A9-E6B0-47F0AFD030DB}"/>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81">
                  <a:extLst>
                    <a:ext uri="{FF2B5EF4-FFF2-40B4-BE49-F238E27FC236}">
                      <a16:creationId xmlns:a16="http://schemas.microsoft.com/office/drawing/2014/main" id="{05E7CFE8-A927-6AD7-C5E5-2AC380D0726D}"/>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682">
                  <a:extLst>
                    <a:ext uri="{FF2B5EF4-FFF2-40B4-BE49-F238E27FC236}">
                      <a16:creationId xmlns:a16="http://schemas.microsoft.com/office/drawing/2014/main" id="{02854310-4510-BF40-D109-CE51EC40D114}"/>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683">
                  <a:extLst>
                    <a:ext uri="{FF2B5EF4-FFF2-40B4-BE49-F238E27FC236}">
                      <a16:creationId xmlns:a16="http://schemas.microsoft.com/office/drawing/2014/main" id="{D4FFFAB2-3E5F-2681-4C12-E699A9584B52}"/>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684">
                  <a:extLst>
                    <a:ext uri="{FF2B5EF4-FFF2-40B4-BE49-F238E27FC236}">
                      <a16:creationId xmlns:a16="http://schemas.microsoft.com/office/drawing/2014/main" id="{D742EC2B-1F7C-60B1-819F-BCAEB066DFBD}"/>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685">
                  <a:extLst>
                    <a:ext uri="{FF2B5EF4-FFF2-40B4-BE49-F238E27FC236}">
                      <a16:creationId xmlns:a16="http://schemas.microsoft.com/office/drawing/2014/main" id="{F78C7734-AB1A-8BA0-D4CE-2A0F543E9522}"/>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686">
                  <a:extLst>
                    <a:ext uri="{FF2B5EF4-FFF2-40B4-BE49-F238E27FC236}">
                      <a16:creationId xmlns:a16="http://schemas.microsoft.com/office/drawing/2014/main" id="{DD90BB7D-BA49-F13E-2538-5A582F89B1F2}"/>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687">
                  <a:extLst>
                    <a:ext uri="{FF2B5EF4-FFF2-40B4-BE49-F238E27FC236}">
                      <a16:creationId xmlns:a16="http://schemas.microsoft.com/office/drawing/2014/main" id="{23EA9D2D-A224-B43F-1CEE-5B2AEE10EE9F}"/>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688">
                  <a:extLst>
                    <a:ext uri="{FF2B5EF4-FFF2-40B4-BE49-F238E27FC236}">
                      <a16:creationId xmlns:a16="http://schemas.microsoft.com/office/drawing/2014/main" id="{A56C3DA4-518D-D44A-C97F-DBEAD3F6532D}"/>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689">
                  <a:extLst>
                    <a:ext uri="{FF2B5EF4-FFF2-40B4-BE49-F238E27FC236}">
                      <a16:creationId xmlns:a16="http://schemas.microsoft.com/office/drawing/2014/main" id="{CA7830FB-7B1A-A70E-5242-5B289C8117FD}"/>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690">
                  <a:extLst>
                    <a:ext uri="{FF2B5EF4-FFF2-40B4-BE49-F238E27FC236}">
                      <a16:creationId xmlns:a16="http://schemas.microsoft.com/office/drawing/2014/main" id="{00E3641A-00AD-00FE-D456-6B304EC62C32}"/>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691">
                  <a:extLst>
                    <a:ext uri="{FF2B5EF4-FFF2-40B4-BE49-F238E27FC236}">
                      <a16:creationId xmlns:a16="http://schemas.microsoft.com/office/drawing/2014/main" id="{5C632D91-382A-74AF-2199-CB4148222720}"/>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692">
                  <a:extLst>
                    <a:ext uri="{FF2B5EF4-FFF2-40B4-BE49-F238E27FC236}">
                      <a16:creationId xmlns:a16="http://schemas.microsoft.com/office/drawing/2014/main" id="{88FADD72-405A-B47B-3F0A-D7DD5A201855}"/>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693">
                  <a:extLst>
                    <a:ext uri="{FF2B5EF4-FFF2-40B4-BE49-F238E27FC236}">
                      <a16:creationId xmlns:a16="http://schemas.microsoft.com/office/drawing/2014/main" id="{273FE1A4-47D9-C9B7-824B-C0D76B845FE0}"/>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694">
                  <a:extLst>
                    <a:ext uri="{FF2B5EF4-FFF2-40B4-BE49-F238E27FC236}">
                      <a16:creationId xmlns:a16="http://schemas.microsoft.com/office/drawing/2014/main" id="{6D72F419-3506-916D-912E-C6C7BE80C740}"/>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3" name="Shape 1695">
                  <a:extLst>
                    <a:ext uri="{FF2B5EF4-FFF2-40B4-BE49-F238E27FC236}">
                      <a16:creationId xmlns:a16="http://schemas.microsoft.com/office/drawing/2014/main" id="{BD14D38D-4711-C1C1-FCFF-A6C12B5F6D40}"/>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696">
                  <a:extLst>
                    <a:ext uri="{FF2B5EF4-FFF2-40B4-BE49-F238E27FC236}">
                      <a16:creationId xmlns:a16="http://schemas.microsoft.com/office/drawing/2014/main" id="{E1B87407-74F6-4D94-F63E-0A4251561586}"/>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697">
                  <a:extLst>
                    <a:ext uri="{FF2B5EF4-FFF2-40B4-BE49-F238E27FC236}">
                      <a16:creationId xmlns:a16="http://schemas.microsoft.com/office/drawing/2014/main" id="{517E9397-8A07-46DC-F495-2CAA62311D6F}"/>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698">
                  <a:extLst>
                    <a:ext uri="{FF2B5EF4-FFF2-40B4-BE49-F238E27FC236}">
                      <a16:creationId xmlns:a16="http://schemas.microsoft.com/office/drawing/2014/main" id="{C16EDA5D-49D4-2292-015A-CE14753E739D}"/>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699">
                  <a:extLst>
                    <a:ext uri="{FF2B5EF4-FFF2-40B4-BE49-F238E27FC236}">
                      <a16:creationId xmlns:a16="http://schemas.microsoft.com/office/drawing/2014/main" id="{FFAA881F-064A-8163-925E-EE8A8EE54CCF}"/>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00">
                  <a:extLst>
                    <a:ext uri="{FF2B5EF4-FFF2-40B4-BE49-F238E27FC236}">
                      <a16:creationId xmlns:a16="http://schemas.microsoft.com/office/drawing/2014/main" id="{E12ECDA4-92C2-A50E-118A-2BBBEF853483}"/>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01">
                  <a:extLst>
                    <a:ext uri="{FF2B5EF4-FFF2-40B4-BE49-F238E27FC236}">
                      <a16:creationId xmlns:a16="http://schemas.microsoft.com/office/drawing/2014/main" id="{D945D951-DFB3-CA64-838B-93A71CEC3D88}"/>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02">
                  <a:extLst>
                    <a:ext uri="{FF2B5EF4-FFF2-40B4-BE49-F238E27FC236}">
                      <a16:creationId xmlns:a16="http://schemas.microsoft.com/office/drawing/2014/main" id="{3A0B441E-9FE0-AA06-F399-455980CF8D37}"/>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03">
                  <a:extLst>
                    <a:ext uri="{FF2B5EF4-FFF2-40B4-BE49-F238E27FC236}">
                      <a16:creationId xmlns:a16="http://schemas.microsoft.com/office/drawing/2014/main" id="{FB18E201-8332-5457-9621-1C73AB37E49A}"/>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04">
                  <a:extLst>
                    <a:ext uri="{FF2B5EF4-FFF2-40B4-BE49-F238E27FC236}">
                      <a16:creationId xmlns:a16="http://schemas.microsoft.com/office/drawing/2014/main" id="{DD0D3B9E-C072-4D98-56BA-24887EB9FD16}"/>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05">
                  <a:extLst>
                    <a:ext uri="{FF2B5EF4-FFF2-40B4-BE49-F238E27FC236}">
                      <a16:creationId xmlns:a16="http://schemas.microsoft.com/office/drawing/2014/main" id="{D2D91DA5-5E89-B9BC-12A8-55BDE0C88945}"/>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06">
                  <a:extLst>
                    <a:ext uri="{FF2B5EF4-FFF2-40B4-BE49-F238E27FC236}">
                      <a16:creationId xmlns:a16="http://schemas.microsoft.com/office/drawing/2014/main" id="{655DC1F6-5688-20C2-D343-3EB6ECF8BFE9}"/>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07">
                  <a:extLst>
                    <a:ext uri="{FF2B5EF4-FFF2-40B4-BE49-F238E27FC236}">
                      <a16:creationId xmlns:a16="http://schemas.microsoft.com/office/drawing/2014/main" id="{63D1E00A-666C-CB31-4533-41F1A376B21F}"/>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08">
                  <a:extLst>
                    <a:ext uri="{FF2B5EF4-FFF2-40B4-BE49-F238E27FC236}">
                      <a16:creationId xmlns:a16="http://schemas.microsoft.com/office/drawing/2014/main" id="{0DD0943F-E388-66FE-CC23-634144DA32B6}"/>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09">
                  <a:extLst>
                    <a:ext uri="{FF2B5EF4-FFF2-40B4-BE49-F238E27FC236}">
                      <a16:creationId xmlns:a16="http://schemas.microsoft.com/office/drawing/2014/main" id="{2A52B8E3-5567-DCB9-B517-1AE442631DB1}"/>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10">
                  <a:extLst>
                    <a:ext uri="{FF2B5EF4-FFF2-40B4-BE49-F238E27FC236}">
                      <a16:creationId xmlns:a16="http://schemas.microsoft.com/office/drawing/2014/main" id="{830442D7-BB46-D398-31A1-C848783EF904}"/>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9" name="Shape 1711">
                  <a:extLst>
                    <a:ext uri="{FF2B5EF4-FFF2-40B4-BE49-F238E27FC236}">
                      <a16:creationId xmlns:a16="http://schemas.microsoft.com/office/drawing/2014/main" id="{42B629A5-5C79-DB79-FB6B-D6A54B51BA40}"/>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0" name="Shape 1712">
                  <a:extLst>
                    <a:ext uri="{FF2B5EF4-FFF2-40B4-BE49-F238E27FC236}">
                      <a16:creationId xmlns:a16="http://schemas.microsoft.com/office/drawing/2014/main" id="{DF36ED78-8638-0C83-D0F3-F342BE0EE642}"/>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1" name="Shape 1713">
                  <a:extLst>
                    <a:ext uri="{FF2B5EF4-FFF2-40B4-BE49-F238E27FC236}">
                      <a16:creationId xmlns:a16="http://schemas.microsoft.com/office/drawing/2014/main" id="{FB278AE9-45F6-D974-CF53-0581C0D3BEFA}"/>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14">
                  <a:extLst>
                    <a:ext uri="{FF2B5EF4-FFF2-40B4-BE49-F238E27FC236}">
                      <a16:creationId xmlns:a16="http://schemas.microsoft.com/office/drawing/2014/main" id="{42E0EB2D-21F7-D90D-C668-BAD5BCE1C1E5}"/>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15">
                  <a:extLst>
                    <a:ext uri="{FF2B5EF4-FFF2-40B4-BE49-F238E27FC236}">
                      <a16:creationId xmlns:a16="http://schemas.microsoft.com/office/drawing/2014/main" id="{B2A573D9-2DBF-6EE8-E008-C75A7452CF3D}"/>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16">
                  <a:extLst>
                    <a:ext uri="{FF2B5EF4-FFF2-40B4-BE49-F238E27FC236}">
                      <a16:creationId xmlns:a16="http://schemas.microsoft.com/office/drawing/2014/main" id="{F632C1E0-339A-DEB6-61EB-85B75E2548F0}"/>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17">
                  <a:extLst>
                    <a:ext uri="{FF2B5EF4-FFF2-40B4-BE49-F238E27FC236}">
                      <a16:creationId xmlns:a16="http://schemas.microsoft.com/office/drawing/2014/main" id="{D5A09FF5-04B9-FAC4-58BC-FFA6D6B221D5}"/>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18">
                  <a:extLst>
                    <a:ext uri="{FF2B5EF4-FFF2-40B4-BE49-F238E27FC236}">
                      <a16:creationId xmlns:a16="http://schemas.microsoft.com/office/drawing/2014/main" id="{0B31BEB1-1C52-7072-BADA-71F75B8CC153}"/>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19">
                  <a:extLst>
                    <a:ext uri="{FF2B5EF4-FFF2-40B4-BE49-F238E27FC236}">
                      <a16:creationId xmlns:a16="http://schemas.microsoft.com/office/drawing/2014/main" id="{4F472832-156D-FDFA-443D-55A10EF51FFD}"/>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20">
                  <a:extLst>
                    <a:ext uri="{FF2B5EF4-FFF2-40B4-BE49-F238E27FC236}">
                      <a16:creationId xmlns:a16="http://schemas.microsoft.com/office/drawing/2014/main" id="{9260B4CF-2C5B-871F-8875-662755F20511}"/>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21">
                  <a:extLst>
                    <a:ext uri="{FF2B5EF4-FFF2-40B4-BE49-F238E27FC236}">
                      <a16:creationId xmlns:a16="http://schemas.microsoft.com/office/drawing/2014/main" id="{DD1DB11B-7D8D-2AF6-DCB3-736C31BB6C4F}"/>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22">
                  <a:extLst>
                    <a:ext uri="{FF2B5EF4-FFF2-40B4-BE49-F238E27FC236}">
                      <a16:creationId xmlns:a16="http://schemas.microsoft.com/office/drawing/2014/main" id="{C4092FDB-4D58-9AF2-5021-6BE3225591A5}"/>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23">
                  <a:extLst>
                    <a:ext uri="{FF2B5EF4-FFF2-40B4-BE49-F238E27FC236}">
                      <a16:creationId xmlns:a16="http://schemas.microsoft.com/office/drawing/2014/main" id="{ADA6366E-CE01-77E6-8D4A-B3C8674C35C4}"/>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24">
                  <a:extLst>
                    <a:ext uri="{FF2B5EF4-FFF2-40B4-BE49-F238E27FC236}">
                      <a16:creationId xmlns:a16="http://schemas.microsoft.com/office/drawing/2014/main" id="{C5CF0B41-AC64-CBF0-42F5-B55713C8BDB3}"/>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25">
                  <a:extLst>
                    <a:ext uri="{FF2B5EF4-FFF2-40B4-BE49-F238E27FC236}">
                      <a16:creationId xmlns:a16="http://schemas.microsoft.com/office/drawing/2014/main" id="{ABC2B0D4-CDDA-0946-9520-9E3585745CEB}"/>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26">
                  <a:extLst>
                    <a:ext uri="{FF2B5EF4-FFF2-40B4-BE49-F238E27FC236}">
                      <a16:creationId xmlns:a16="http://schemas.microsoft.com/office/drawing/2014/main" id="{B3D6A113-0F8B-2157-0A35-71E93E1ACB65}"/>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27">
                  <a:extLst>
                    <a:ext uri="{FF2B5EF4-FFF2-40B4-BE49-F238E27FC236}">
                      <a16:creationId xmlns:a16="http://schemas.microsoft.com/office/drawing/2014/main" id="{2DCAE470-9201-A286-F70B-0176CB7579D3}"/>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28">
                  <a:extLst>
                    <a:ext uri="{FF2B5EF4-FFF2-40B4-BE49-F238E27FC236}">
                      <a16:creationId xmlns:a16="http://schemas.microsoft.com/office/drawing/2014/main" id="{68D1755B-26AE-D1E0-D753-AFF8CCCA6906}"/>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7" name="Shape 1729">
                  <a:extLst>
                    <a:ext uri="{FF2B5EF4-FFF2-40B4-BE49-F238E27FC236}">
                      <a16:creationId xmlns:a16="http://schemas.microsoft.com/office/drawing/2014/main" id="{28D00B18-82EC-EA46-3E23-FF47C87CF73D}"/>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8" name="Shape 1730">
                  <a:extLst>
                    <a:ext uri="{FF2B5EF4-FFF2-40B4-BE49-F238E27FC236}">
                      <a16:creationId xmlns:a16="http://schemas.microsoft.com/office/drawing/2014/main" id="{7366627F-B7C0-D0A2-2441-53649D09CFAE}"/>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31">
                  <a:extLst>
                    <a:ext uri="{FF2B5EF4-FFF2-40B4-BE49-F238E27FC236}">
                      <a16:creationId xmlns:a16="http://schemas.microsoft.com/office/drawing/2014/main" id="{DF47ACA8-A28D-37E2-80F9-6A60B45018A9}"/>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32">
                  <a:extLst>
                    <a:ext uri="{FF2B5EF4-FFF2-40B4-BE49-F238E27FC236}">
                      <a16:creationId xmlns:a16="http://schemas.microsoft.com/office/drawing/2014/main" id="{E2BC7FC3-A27E-53F2-1CEE-936C7651E507}"/>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33">
                  <a:extLst>
                    <a:ext uri="{FF2B5EF4-FFF2-40B4-BE49-F238E27FC236}">
                      <a16:creationId xmlns:a16="http://schemas.microsoft.com/office/drawing/2014/main" id="{52EC6CE1-B7C2-3775-5EA2-636AC6C1629A}"/>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34">
                  <a:extLst>
                    <a:ext uri="{FF2B5EF4-FFF2-40B4-BE49-F238E27FC236}">
                      <a16:creationId xmlns:a16="http://schemas.microsoft.com/office/drawing/2014/main" id="{112C5706-EE62-C6A6-4EEE-BA6922C864B0}"/>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35">
                  <a:extLst>
                    <a:ext uri="{FF2B5EF4-FFF2-40B4-BE49-F238E27FC236}">
                      <a16:creationId xmlns:a16="http://schemas.microsoft.com/office/drawing/2014/main" id="{4E281C1F-D98B-0078-D901-354EF8DD11ED}"/>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36">
                  <a:extLst>
                    <a:ext uri="{FF2B5EF4-FFF2-40B4-BE49-F238E27FC236}">
                      <a16:creationId xmlns:a16="http://schemas.microsoft.com/office/drawing/2014/main" id="{8149ECD6-22CE-9122-CB34-A68BA0C64BEB}"/>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37">
                  <a:extLst>
                    <a:ext uri="{FF2B5EF4-FFF2-40B4-BE49-F238E27FC236}">
                      <a16:creationId xmlns:a16="http://schemas.microsoft.com/office/drawing/2014/main" id="{8D4F8421-DBFE-4467-65E9-2B5FB3D93ECF}"/>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38">
                  <a:extLst>
                    <a:ext uri="{FF2B5EF4-FFF2-40B4-BE49-F238E27FC236}">
                      <a16:creationId xmlns:a16="http://schemas.microsoft.com/office/drawing/2014/main" id="{66E46287-E2D3-E91B-8A76-3C43344C42F2}"/>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39">
                  <a:extLst>
                    <a:ext uri="{FF2B5EF4-FFF2-40B4-BE49-F238E27FC236}">
                      <a16:creationId xmlns:a16="http://schemas.microsoft.com/office/drawing/2014/main" id="{03BC310C-6AF5-C48C-7327-57EEB4CE99ED}"/>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40">
                  <a:extLst>
                    <a:ext uri="{FF2B5EF4-FFF2-40B4-BE49-F238E27FC236}">
                      <a16:creationId xmlns:a16="http://schemas.microsoft.com/office/drawing/2014/main" id="{102E67FA-552C-9DAA-A23E-EDE20CCD65AD}"/>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41">
                  <a:extLst>
                    <a:ext uri="{FF2B5EF4-FFF2-40B4-BE49-F238E27FC236}">
                      <a16:creationId xmlns:a16="http://schemas.microsoft.com/office/drawing/2014/main" id="{1A9B1792-4E5A-4A7E-9A28-3F26B1330E19}"/>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42">
                  <a:extLst>
                    <a:ext uri="{FF2B5EF4-FFF2-40B4-BE49-F238E27FC236}">
                      <a16:creationId xmlns:a16="http://schemas.microsoft.com/office/drawing/2014/main" id="{3529ED01-ECA0-8904-A2B5-AE2ACA98A6DE}"/>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43">
                  <a:extLst>
                    <a:ext uri="{FF2B5EF4-FFF2-40B4-BE49-F238E27FC236}">
                      <a16:creationId xmlns:a16="http://schemas.microsoft.com/office/drawing/2014/main" id="{75693251-1D17-65A2-3DED-6B2176D6CF59}"/>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44">
                  <a:extLst>
                    <a:ext uri="{FF2B5EF4-FFF2-40B4-BE49-F238E27FC236}">
                      <a16:creationId xmlns:a16="http://schemas.microsoft.com/office/drawing/2014/main" id="{07C63345-90CD-947E-F6B1-B2EF1543CF05}"/>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45">
                  <a:extLst>
                    <a:ext uri="{FF2B5EF4-FFF2-40B4-BE49-F238E27FC236}">
                      <a16:creationId xmlns:a16="http://schemas.microsoft.com/office/drawing/2014/main" id="{A7D8D906-E90E-5283-52E6-61EA66E69B49}"/>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4" name="Shape 1746">
                  <a:extLst>
                    <a:ext uri="{FF2B5EF4-FFF2-40B4-BE49-F238E27FC236}">
                      <a16:creationId xmlns:a16="http://schemas.microsoft.com/office/drawing/2014/main" id="{362F46D1-DA9C-BA70-094F-F17FE36DBED8}"/>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47">
                  <a:extLst>
                    <a:ext uri="{FF2B5EF4-FFF2-40B4-BE49-F238E27FC236}">
                      <a16:creationId xmlns:a16="http://schemas.microsoft.com/office/drawing/2014/main" id="{667BD24F-CF2B-5FF5-B9C4-391A2EAFFB9B}"/>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48">
                  <a:extLst>
                    <a:ext uri="{FF2B5EF4-FFF2-40B4-BE49-F238E27FC236}">
                      <a16:creationId xmlns:a16="http://schemas.microsoft.com/office/drawing/2014/main" id="{F1FD3D18-EB88-DC1D-562C-1285EFFF2772}"/>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49">
                  <a:extLst>
                    <a:ext uri="{FF2B5EF4-FFF2-40B4-BE49-F238E27FC236}">
                      <a16:creationId xmlns:a16="http://schemas.microsoft.com/office/drawing/2014/main" id="{4DEB9196-6AD4-B6CB-2F37-66C76F7A9E92}"/>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50">
                  <a:extLst>
                    <a:ext uri="{FF2B5EF4-FFF2-40B4-BE49-F238E27FC236}">
                      <a16:creationId xmlns:a16="http://schemas.microsoft.com/office/drawing/2014/main" id="{A0290926-5C92-FB2B-F462-B2122269E6EE}"/>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51">
                  <a:extLst>
                    <a:ext uri="{FF2B5EF4-FFF2-40B4-BE49-F238E27FC236}">
                      <a16:creationId xmlns:a16="http://schemas.microsoft.com/office/drawing/2014/main" id="{FB0AB6F5-F4A1-76C3-4C27-0FE43C2B84C4}"/>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52">
                  <a:extLst>
                    <a:ext uri="{FF2B5EF4-FFF2-40B4-BE49-F238E27FC236}">
                      <a16:creationId xmlns:a16="http://schemas.microsoft.com/office/drawing/2014/main" id="{5F3D479D-1B79-F1BB-63F3-394335586802}"/>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53">
                  <a:extLst>
                    <a:ext uri="{FF2B5EF4-FFF2-40B4-BE49-F238E27FC236}">
                      <a16:creationId xmlns:a16="http://schemas.microsoft.com/office/drawing/2014/main" id="{6493E59D-6D07-8619-D199-9229B5C58D97}"/>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2" name="Shape 1754">
                  <a:extLst>
                    <a:ext uri="{FF2B5EF4-FFF2-40B4-BE49-F238E27FC236}">
                      <a16:creationId xmlns:a16="http://schemas.microsoft.com/office/drawing/2014/main" id="{37EB5BD0-1E26-F062-AC20-E81535989B1B}"/>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3" name="Shape 1755">
                  <a:extLst>
                    <a:ext uri="{FF2B5EF4-FFF2-40B4-BE49-F238E27FC236}">
                      <a16:creationId xmlns:a16="http://schemas.microsoft.com/office/drawing/2014/main" id="{776CF5DA-F055-EB62-5091-C22CFF1EDC72}"/>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56">
                  <a:extLst>
                    <a:ext uri="{FF2B5EF4-FFF2-40B4-BE49-F238E27FC236}">
                      <a16:creationId xmlns:a16="http://schemas.microsoft.com/office/drawing/2014/main" id="{E1786CA0-B7AB-1BE4-56CF-ACD8CD551DB3}"/>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5" name="Shape 1757">
                  <a:extLst>
                    <a:ext uri="{FF2B5EF4-FFF2-40B4-BE49-F238E27FC236}">
                      <a16:creationId xmlns:a16="http://schemas.microsoft.com/office/drawing/2014/main" id="{D3F76617-6F17-F70F-FE1F-5F1F08106B83}"/>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6" name="Shape 1758">
                  <a:extLst>
                    <a:ext uri="{FF2B5EF4-FFF2-40B4-BE49-F238E27FC236}">
                      <a16:creationId xmlns:a16="http://schemas.microsoft.com/office/drawing/2014/main" id="{B4FB7ED6-8D67-569E-5FBC-7BF867227C9F}"/>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7" name="Shape 1759">
                  <a:extLst>
                    <a:ext uri="{FF2B5EF4-FFF2-40B4-BE49-F238E27FC236}">
                      <a16:creationId xmlns:a16="http://schemas.microsoft.com/office/drawing/2014/main" id="{5F01FCED-F212-35B1-BEDD-3E9A6C22DF65}"/>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8" name="Shape 1760">
                  <a:extLst>
                    <a:ext uri="{FF2B5EF4-FFF2-40B4-BE49-F238E27FC236}">
                      <a16:creationId xmlns:a16="http://schemas.microsoft.com/office/drawing/2014/main" id="{88105ACD-DBAF-A89C-5498-99A06611E699}"/>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9" name="Shape 1761">
                  <a:extLst>
                    <a:ext uri="{FF2B5EF4-FFF2-40B4-BE49-F238E27FC236}">
                      <a16:creationId xmlns:a16="http://schemas.microsoft.com/office/drawing/2014/main" id="{49DF338F-3D13-DDC6-A447-15502F246CAD}"/>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0" name="Shape 1762">
                  <a:extLst>
                    <a:ext uri="{FF2B5EF4-FFF2-40B4-BE49-F238E27FC236}">
                      <a16:creationId xmlns:a16="http://schemas.microsoft.com/office/drawing/2014/main" id="{C96D77DA-99AB-DA4E-26C8-E2EB574E72DB}"/>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1" name="Shape 1763">
                  <a:extLst>
                    <a:ext uri="{FF2B5EF4-FFF2-40B4-BE49-F238E27FC236}">
                      <a16:creationId xmlns:a16="http://schemas.microsoft.com/office/drawing/2014/main" id="{5F81F966-B3E8-C349-B023-1D89AFA48C96}"/>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42" name="Shape 1764">
                  <a:extLst>
                    <a:ext uri="{FF2B5EF4-FFF2-40B4-BE49-F238E27FC236}">
                      <a16:creationId xmlns:a16="http://schemas.microsoft.com/office/drawing/2014/main" id="{D90923FB-B624-0E90-9E6E-B34917C0ED6C}"/>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3" name="Shape 1765">
                  <a:extLst>
                    <a:ext uri="{FF2B5EF4-FFF2-40B4-BE49-F238E27FC236}">
                      <a16:creationId xmlns:a16="http://schemas.microsoft.com/office/drawing/2014/main" id="{2597CF13-A92A-D65E-A124-89972EE65FC1}"/>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4" name="Shape 1766">
                  <a:extLst>
                    <a:ext uri="{FF2B5EF4-FFF2-40B4-BE49-F238E27FC236}">
                      <a16:creationId xmlns:a16="http://schemas.microsoft.com/office/drawing/2014/main" id="{460F2885-36C4-5E9C-DF24-07BB1FAA168B}"/>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5" name="Shape 1767">
                  <a:extLst>
                    <a:ext uri="{FF2B5EF4-FFF2-40B4-BE49-F238E27FC236}">
                      <a16:creationId xmlns:a16="http://schemas.microsoft.com/office/drawing/2014/main" id="{65A50198-262F-F7CC-F305-28F0C8155C9C}"/>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6" name="Shape 1768">
                  <a:extLst>
                    <a:ext uri="{FF2B5EF4-FFF2-40B4-BE49-F238E27FC236}">
                      <a16:creationId xmlns:a16="http://schemas.microsoft.com/office/drawing/2014/main" id="{757B7688-D682-6F1B-03B9-8160C665DEEF}"/>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7" name="Shape 1769">
                  <a:extLst>
                    <a:ext uri="{FF2B5EF4-FFF2-40B4-BE49-F238E27FC236}">
                      <a16:creationId xmlns:a16="http://schemas.microsoft.com/office/drawing/2014/main" id="{80BCED66-DD10-56CC-0A2A-43F3468D80BE}"/>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8" name="Shape 1770">
                  <a:extLst>
                    <a:ext uri="{FF2B5EF4-FFF2-40B4-BE49-F238E27FC236}">
                      <a16:creationId xmlns:a16="http://schemas.microsoft.com/office/drawing/2014/main" id="{5397F614-E63D-1DF1-788E-140C0332227F}"/>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9" name="Shape 1771">
                  <a:extLst>
                    <a:ext uri="{FF2B5EF4-FFF2-40B4-BE49-F238E27FC236}">
                      <a16:creationId xmlns:a16="http://schemas.microsoft.com/office/drawing/2014/main" id="{7B949D2A-C66C-C570-093A-085321F4B2EC}"/>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0" name="Shape 1772">
                  <a:extLst>
                    <a:ext uri="{FF2B5EF4-FFF2-40B4-BE49-F238E27FC236}">
                      <a16:creationId xmlns:a16="http://schemas.microsoft.com/office/drawing/2014/main" id="{7D71F7CD-9DFD-CD68-65A0-41981D99758C}"/>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1" name="Shape 1773">
                  <a:extLst>
                    <a:ext uri="{FF2B5EF4-FFF2-40B4-BE49-F238E27FC236}">
                      <a16:creationId xmlns:a16="http://schemas.microsoft.com/office/drawing/2014/main" id="{F70C64FA-620E-5645-7B28-D38DFE311B33}"/>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2" name="Shape 1774">
                  <a:extLst>
                    <a:ext uri="{FF2B5EF4-FFF2-40B4-BE49-F238E27FC236}">
                      <a16:creationId xmlns:a16="http://schemas.microsoft.com/office/drawing/2014/main" id="{66EF179F-7374-3FDA-517D-1FBAAAEB8929}"/>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39" name="Freeform 33">
                <a:extLst>
                  <a:ext uri="{FF2B5EF4-FFF2-40B4-BE49-F238E27FC236}">
                    <a16:creationId xmlns:a16="http://schemas.microsoft.com/office/drawing/2014/main" id="{AD80F169-226D-4919-1027-27CAF9676240}"/>
                  </a:ext>
                </a:extLst>
              </p:cNvPr>
              <p:cNvSpPr>
                <a:spLocks noChangeArrowheads="1"/>
              </p:cNvSpPr>
              <p:nvPr/>
            </p:nvSpPr>
            <p:spPr bwMode="auto">
              <a:xfrm>
                <a:off x="9888029" y="430008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40" name="Textfeld 39">
                <a:extLst>
                  <a:ext uri="{FF2B5EF4-FFF2-40B4-BE49-F238E27FC236}">
                    <a16:creationId xmlns:a16="http://schemas.microsoft.com/office/drawing/2014/main" id="{6FBCF167-8611-8B3B-3633-F519A9DCB09B}"/>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150" name="Textfeld 149">
                <a:extLst>
                  <a:ext uri="{FF2B5EF4-FFF2-40B4-BE49-F238E27FC236}">
                    <a16:creationId xmlns:a16="http://schemas.microsoft.com/office/drawing/2014/main" id="{1760790D-8AAF-4BC2-65D8-EE209CAB40C2}"/>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51" name="Textfeld 150">
                <a:extLst>
                  <a:ext uri="{FF2B5EF4-FFF2-40B4-BE49-F238E27FC236}">
                    <a16:creationId xmlns:a16="http://schemas.microsoft.com/office/drawing/2014/main" id="{B25CAD08-66F3-0943-CD43-84BEBB87EC6B}"/>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52" name="Gerader Verbinder 118">
                <a:extLst>
                  <a:ext uri="{FF2B5EF4-FFF2-40B4-BE49-F238E27FC236}">
                    <a16:creationId xmlns:a16="http://schemas.microsoft.com/office/drawing/2014/main" id="{DE290DD0-8B06-4880-5716-19962BDDFD6B}"/>
                  </a:ext>
                </a:extLst>
              </p:cNvPr>
              <p:cNvCxnSpPr>
                <a:cxnSpLocks/>
                <a:stCxn id="40" idx="1"/>
                <a:endCxn id="150" idx="3"/>
              </p:cNvCxnSpPr>
              <p:nvPr/>
            </p:nvCxnSpPr>
            <p:spPr>
              <a:xfrm flipH="1" flipV="1">
                <a:off x="9722976" y="3601938"/>
                <a:ext cx="796386" cy="647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Gerader Verbinder 119">
                <a:extLst>
                  <a:ext uri="{FF2B5EF4-FFF2-40B4-BE49-F238E27FC236}">
                    <a16:creationId xmlns:a16="http://schemas.microsoft.com/office/drawing/2014/main" id="{40664812-1EED-50F6-6B3B-44E56AE7D89B}"/>
                  </a:ext>
                </a:extLst>
              </p:cNvPr>
              <p:cNvCxnSpPr>
                <a:cxnSpLocks/>
                <a:stCxn id="150" idx="1"/>
                <a:endCxn id="151" idx="0"/>
              </p:cNvCxnSpPr>
              <p:nvPr/>
            </p:nvCxnSpPr>
            <p:spPr>
              <a:xfrm flipH="1">
                <a:off x="8438268" y="3601938"/>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7" name="Gerader Verbinder 6">
              <a:extLst>
                <a:ext uri="{FF2B5EF4-FFF2-40B4-BE49-F238E27FC236}">
                  <a16:creationId xmlns:a16="http://schemas.microsoft.com/office/drawing/2014/main" id="{B38C032C-93A5-9217-9F11-F25170C09193}"/>
                </a:ext>
              </a:extLst>
            </p:cNvPr>
            <p:cNvCxnSpPr>
              <a:stCxn id="151" idx="3"/>
              <a:endCxn id="40" idx="2"/>
            </p:cNvCxnSpPr>
            <p:nvPr/>
          </p:nvCxnSpPr>
          <p:spPr>
            <a:xfrm flipV="1">
              <a:off x="8576789" y="3947053"/>
              <a:ext cx="2081094" cy="792096"/>
            </a:xfrm>
            <a:prstGeom prst="line">
              <a:avLst/>
            </a:prstGeom>
            <a:ln w="28575">
              <a:solidFill>
                <a:srgbClr val="0093A7"/>
              </a:solidFill>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9CE21761-CBCD-469E-31C3-E008A4DC9D65}"/>
              </a:ext>
            </a:extLst>
          </p:cNvPr>
          <p:cNvSpPr txBox="1"/>
          <p:nvPr/>
        </p:nvSpPr>
        <p:spPr>
          <a:xfrm>
            <a:off x="873677" y="2041884"/>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Generelle Prüfung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77E79D93-4A8E-33FA-E59E-091565C8BE82}"/>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7615A30-336E-B99D-FD13-4C4A16FACECC}"/>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26</a:t>
            </a:fld>
            <a:endParaRPr lang="de-DE" sz="1400">
              <a:solidFill>
                <a:schemeClr val="bg1"/>
              </a:solidFill>
            </a:endParaRPr>
          </a:p>
        </p:txBody>
      </p:sp>
      <p:sp>
        <p:nvSpPr>
          <p:cNvPr id="12" name="Rechteck 11">
            <a:extLst>
              <a:ext uri="{FF2B5EF4-FFF2-40B4-BE49-F238E27FC236}">
                <a16:creationId xmlns:a16="http://schemas.microsoft.com/office/drawing/2014/main" id="{0E15901F-9400-76AA-05E8-66B2FDEE55DB}"/>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336BA0D9-3554-0534-B9B2-AD479746E3F5}"/>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32BAD73B-E6C0-E438-8AF5-7941AD7AB9C6}"/>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223DF7EC-CF3A-01B0-851E-053A1459DC33}"/>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FAF8BB15-3D0F-E4E7-82E8-5F68DE6109A0}"/>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A122BEBE-7F3F-4C8F-34F9-0D6745923E20}"/>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A8021B2A-F35A-5EDF-72FE-17902FC3D53B}"/>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7 CuadroTexto">
            <a:extLst>
              <a:ext uri="{FF2B5EF4-FFF2-40B4-BE49-F238E27FC236}">
                <a16:creationId xmlns:a16="http://schemas.microsoft.com/office/drawing/2014/main" id="{68354CB5-78A3-C0C4-BE57-42124A520B38}"/>
              </a:ext>
            </a:extLst>
          </p:cNvPr>
          <p:cNvSpPr txBox="1"/>
          <p:nvPr/>
        </p:nvSpPr>
        <p:spPr>
          <a:xfrm>
            <a:off x="1440298" y="3473272"/>
            <a:ext cx="5250617" cy="1991186"/>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nachfolgende Lieferung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Ort: am Ende der Beförderung, § 3 Abs. 7 S. 2 Nr. 2 UStG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Steuerbar in Frankreich</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Nicht steuerbefreit mangels Grenzüberschreitung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muss sich in Frankreich registrieren lassen</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K erhält eine Rechnung mit 20 % </a:t>
            </a:r>
            <a:r>
              <a:rPr lang="de-DE" sz="1400" dirty="0" err="1">
                <a:latin typeface="Calibri" panose="020F0502020204030204" pitchFamily="34" charset="0"/>
                <a:ea typeface="Lato" charset="0"/>
                <a:cs typeface="Calibri" panose="020F0502020204030204" pitchFamily="34" charset="0"/>
              </a:rPr>
              <a:t>USt</a:t>
            </a:r>
            <a:endParaRPr lang="de-DE" sz="1400" dirty="0">
              <a:latin typeface="Calibri" panose="020F0502020204030204" pitchFamily="34" charset="0"/>
              <a:ea typeface="Lato" charset="0"/>
              <a:cs typeface="Calibri" panose="020F0502020204030204" pitchFamily="34" charset="0"/>
            </a:endParaRPr>
          </a:p>
        </p:txBody>
      </p:sp>
      <p:grpSp>
        <p:nvGrpSpPr>
          <p:cNvPr id="5" name="Gruppieren 4">
            <a:extLst>
              <a:ext uri="{FF2B5EF4-FFF2-40B4-BE49-F238E27FC236}">
                <a16:creationId xmlns:a16="http://schemas.microsoft.com/office/drawing/2014/main" id="{1937A3E0-79EC-39E9-9BA6-27D9731CD991}"/>
              </a:ext>
            </a:extLst>
          </p:cNvPr>
          <p:cNvGrpSpPr/>
          <p:nvPr/>
        </p:nvGrpSpPr>
        <p:grpSpPr>
          <a:xfrm>
            <a:off x="897128" y="2865148"/>
            <a:ext cx="5896074" cy="830997"/>
            <a:chOff x="897128" y="2865148"/>
            <a:chExt cx="5896074" cy="830997"/>
          </a:xfrm>
        </p:grpSpPr>
        <p:sp>
          <p:nvSpPr>
            <p:cNvPr id="6" name="Textfeld 5">
              <a:extLst>
                <a:ext uri="{FF2B5EF4-FFF2-40B4-BE49-F238E27FC236}">
                  <a16:creationId xmlns:a16="http://schemas.microsoft.com/office/drawing/2014/main" id="{E5664279-8FC1-9307-8824-EB3E380CA420}"/>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2</a:t>
              </a:r>
              <a:endParaRPr lang="de-DE" b="1" dirty="0">
                <a:solidFill>
                  <a:srgbClr val="00ADBC"/>
                </a:solidFill>
                <a:latin typeface="Segoe UI" panose="020B0502040204020203" pitchFamily="34" charset="0"/>
                <a:cs typeface="Segoe UI" panose="020B0502040204020203" pitchFamily="34" charset="0"/>
              </a:endParaRPr>
            </a:p>
          </p:txBody>
        </p:sp>
        <p:sp>
          <p:nvSpPr>
            <p:cNvPr id="8" name="TextBox 206">
              <a:extLst>
                <a:ext uri="{FF2B5EF4-FFF2-40B4-BE49-F238E27FC236}">
                  <a16:creationId xmlns:a16="http://schemas.microsoft.com/office/drawing/2014/main" id="{B80B3F7B-7359-85DF-9E7D-4CCC8B7F2582}"/>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Unbewegte Lieferung – Lieferung von U an K</a:t>
              </a:r>
            </a:p>
          </p:txBody>
        </p:sp>
      </p:grpSp>
      <p:sp>
        <p:nvSpPr>
          <p:cNvPr id="9" name="Gewitterblitz 8">
            <a:extLst>
              <a:ext uri="{FF2B5EF4-FFF2-40B4-BE49-F238E27FC236}">
                <a16:creationId xmlns:a16="http://schemas.microsoft.com/office/drawing/2014/main" id="{BA8425D9-94E7-F64F-EA7C-11F864F534A0}"/>
              </a:ext>
            </a:extLst>
          </p:cNvPr>
          <p:cNvSpPr/>
          <p:nvPr/>
        </p:nvSpPr>
        <p:spPr>
          <a:xfrm flipH="1">
            <a:off x="5389404" y="4784241"/>
            <a:ext cx="551796" cy="594594"/>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7663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0D969-7AA8-86BE-04DE-5B84967BE4EA}"/>
            </a:ext>
          </a:extLst>
        </p:cNvPr>
        <p:cNvGrpSpPr/>
        <p:nvPr/>
      </p:nvGrpSpPr>
      <p:grpSpPr>
        <a:xfrm>
          <a:off x="0" y="0"/>
          <a:ext cx="0" cy="0"/>
          <a:chOff x="0" y="0"/>
          <a:chExt cx="0" cy="0"/>
        </a:xfrm>
      </p:grpSpPr>
      <p:grpSp>
        <p:nvGrpSpPr>
          <p:cNvPr id="32" name="Gruppieren 31">
            <a:extLst>
              <a:ext uri="{FF2B5EF4-FFF2-40B4-BE49-F238E27FC236}">
                <a16:creationId xmlns:a16="http://schemas.microsoft.com/office/drawing/2014/main" id="{A30BE2D1-D6BF-21E9-E331-75722A0B65AC}"/>
              </a:ext>
            </a:extLst>
          </p:cNvPr>
          <p:cNvGrpSpPr/>
          <p:nvPr/>
        </p:nvGrpSpPr>
        <p:grpSpPr>
          <a:xfrm>
            <a:off x="6486064" y="432907"/>
            <a:ext cx="5705936" cy="5992186"/>
            <a:chOff x="6486064" y="432907"/>
            <a:chExt cx="5705936" cy="5992186"/>
          </a:xfrm>
        </p:grpSpPr>
        <p:grpSp>
          <p:nvGrpSpPr>
            <p:cNvPr id="33" name="Gruppieren 32">
              <a:extLst>
                <a:ext uri="{FF2B5EF4-FFF2-40B4-BE49-F238E27FC236}">
                  <a16:creationId xmlns:a16="http://schemas.microsoft.com/office/drawing/2014/main" id="{B24AECC5-2AD4-8FC9-AEA2-CD2A745CB49A}"/>
                </a:ext>
              </a:extLst>
            </p:cNvPr>
            <p:cNvGrpSpPr/>
            <p:nvPr/>
          </p:nvGrpSpPr>
          <p:grpSpPr>
            <a:xfrm>
              <a:off x="6486064" y="432907"/>
              <a:ext cx="5705936" cy="5992186"/>
              <a:chOff x="6486064" y="337176"/>
              <a:chExt cx="5705936" cy="5992186"/>
            </a:xfrm>
          </p:grpSpPr>
          <p:grpSp>
            <p:nvGrpSpPr>
              <p:cNvPr id="38" name="Group 201">
                <a:extLst>
                  <a:ext uri="{FF2B5EF4-FFF2-40B4-BE49-F238E27FC236}">
                    <a16:creationId xmlns:a16="http://schemas.microsoft.com/office/drawing/2014/main" id="{0C341457-4149-7A4B-7E47-B78E3A22FCD7}"/>
                  </a:ext>
                </a:extLst>
              </p:cNvPr>
              <p:cNvGrpSpPr/>
              <p:nvPr/>
            </p:nvGrpSpPr>
            <p:grpSpPr>
              <a:xfrm>
                <a:off x="6486064" y="337176"/>
                <a:ext cx="5705936" cy="5992186"/>
                <a:chOff x="3000375" y="3937003"/>
                <a:chExt cx="7594601" cy="7975599"/>
              </a:xfrm>
              <a:solidFill>
                <a:srgbClr val="D8DEE4"/>
              </a:solidFill>
            </p:grpSpPr>
            <p:sp>
              <p:nvSpPr>
                <p:cNvPr id="154" name="Shape 1676">
                  <a:extLst>
                    <a:ext uri="{FF2B5EF4-FFF2-40B4-BE49-F238E27FC236}">
                      <a16:creationId xmlns:a16="http://schemas.microsoft.com/office/drawing/2014/main" id="{087AC0D1-7230-8824-4898-99990ED1D7BF}"/>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77">
                  <a:extLst>
                    <a:ext uri="{FF2B5EF4-FFF2-40B4-BE49-F238E27FC236}">
                      <a16:creationId xmlns:a16="http://schemas.microsoft.com/office/drawing/2014/main" id="{991710F9-FD2A-C65C-3CD6-B7472BFD23CB}"/>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78">
                  <a:extLst>
                    <a:ext uri="{FF2B5EF4-FFF2-40B4-BE49-F238E27FC236}">
                      <a16:creationId xmlns:a16="http://schemas.microsoft.com/office/drawing/2014/main" id="{14FB6E7A-E9D7-386A-C7E5-5BBC635BBF45}"/>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79">
                  <a:extLst>
                    <a:ext uri="{FF2B5EF4-FFF2-40B4-BE49-F238E27FC236}">
                      <a16:creationId xmlns:a16="http://schemas.microsoft.com/office/drawing/2014/main" id="{B3CE7EAE-7F0D-B5A0-2941-A34030D6E209}"/>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80">
                  <a:extLst>
                    <a:ext uri="{FF2B5EF4-FFF2-40B4-BE49-F238E27FC236}">
                      <a16:creationId xmlns:a16="http://schemas.microsoft.com/office/drawing/2014/main" id="{746CB45E-4DAE-392B-BBC6-C07D99CBC2E1}"/>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81">
                  <a:extLst>
                    <a:ext uri="{FF2B5EF4-FFF2-40B4-BE49-F238E27FC236}">
                      <a16:creationId xmlns:a16="http://schemas.microsoft.com/office/drawing/2014/main" id="{78E57117-B457-FFC9-08B3-3F9511CE70EE}"/>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682">
                  <a:extLst>
                    <a:ext uri="{FF2B5EF4-FFF2-40B4-BE49-F238E27FC236}">
                      <a16:creationId xmlns:a16="http://schemas.microsoft.com/office/drawing/2014/main" id="{79120FA3-CDD7-9592-678C-37C6A2BAD0F2}"/>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683">
                  <a:extLst>
                    <a:ext uri="{FF2B5EF4-FFF2-40B4-BE49-F238E27FC236}">
                      <a16:creationId xmlns:a16="http://schemas.microsoft.com/office/drawing/2014/main" id="{CF71A496-6363-F4EC-B61F-36522FE2832E}"/>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684">
                  <a:extLst>
                    <a:ext uri="{FF2B5EF4-FFF2-40B4-BE49-F238E27FC236}">
                      <a16:creationId xmlns:a16="http://schemas.microsoft.com/office/drawing/2014/main" id="{5912D8DF-DF97-549C-0C5F-9A6A3425D747}"/>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685">
                  <a:extLst>
                    <a:ext uri="{FF2B5EF4-FFF2-40B4-BE49-F238E27FC236}">
                      <a16:creationId xmlns:a16="http://schemas.microsoft.com/office/drawing/2014/main" id="{DB4BF197-B7A9-167E-4217-5CA27843264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686">
                  <a:extLst>
                    <a:ext uri="{FF2B5EF4-FFF2-40B4-BE49-F238E27FC236}">
                      <a16:creationId xmlns:a16="http://schemas.microsoft.com/office/drawing/2014/main" id="{A5F10F01-D2A3-F2D2-1FCE-16A949C1C00B}"/>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687">
                  <a:extLst>
                    <a:ext uri="{FF2B5EF4-FFF2-40B4-BE49-F238E27FC236}">
                      <a16:creationId xmlns:a16="http://schemas.microsoft.com/office/drawing/2014/main" id="{04DDCB56-C120-6914-5DB3-7AFE64468DC6}"/>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688">
                  <a:extLst>
                    <a:ext uri="{FF2B5EF4-FFF2-40B4-BE49-F238E27FC236}">
                      <a16:creationId xmlns:a16="http://schemas.microsoft.com/office/drawing/2014/main" id="{49BCD7FF-3252-6CB3-0AB3-460B0669D549}"/>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689">
                  <a:extLst>
                    <a:ext uri="{FF2B5EF4-FFF2-40B4-BE49-F238E27FC236}">
                      <a16:creationId xmlns:a16="http://schemas.microsoft.com/office/drawing/2014/main" id="{FE4AE4BD-EC98-A866-B73B-054AF6CCDDD3}"/>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690">
                  <a:extLst>
                    <a:ext uri="{FF2B5EF4-FFF2-40B4-BE49-F238E27FC236}">
                      <a16:creationId xmlns:a16="http://schemas.microsoft.com/office/drawing/2014/main" id="{6222B2D5-6B9C-917D-9027-8E3A701CF50B}"/>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691">
                  <a:extLst>
                    <a:ext uri="{FF2B5EF4-FFF2-40B4-BE49-F238E27FC236}">
                      <a16:creationId xmlns:a16="http://schemas.microsoft.com/office/drawing/2014/main" id="{94E060D9-CF10-01E0-DAE1-D8018427B0F7}"/>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692">
                  <a:extLst>
                    <a:ext uri="{FF2B5EF4-FFF2-40B4-BE49-F238E27FC236}">
                      <a16:creationId xmlns:a16="http://schemas.microsoft.com/office/drawing/2014/main" id="{F72B82D1-F01E-F8F0-0C50-A6C3ECE8C12A}"/>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693">
                  <a:extLst>
                    <a:ext uri="{FF2B5EF4-FFF2-40B4-BE49-F238E27FC236}">
                      <a16:creationId xmlns:a16="http://schemas.microsoft.com/office/drawing/2014/main" id="{7D5FF5EE-EE19-7035-40A4-B5D69CC688FC}"/>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694">
                  <a:extLst>
                    <a:ext uri="{FF2B5EF4-FFF2-40B4-BE49-F238E27FC236}">
                      <a16:creationId xmlns:a16="http://schemas.microsoft.com/office/drawing/2014/main" id="{9AEF42A5-456C-99B9-A6E6-EDCF7F634958}"/>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3" name="Shape 1695">
                  <a:extLst>
                    <a:ext uri="{FF2B5EF4-FFF2-40B4-BE49-F238E27FC236}">
                      <a16:creationId xmlns:a16="http://schemas.microsoft.com/office/drawing/2014/main" id="{407BACCA-0A7B-E38C-ACD9-6AC9C1D289D6}"/>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696">
                  <a:extLst>
                    <a:ext uri="{FF2B5EF4-FFF2-40B4-BE49-F238E27FC236}">
                      <a16:creationId xmlns:a16="http://schemas.microsoft.com/office/drawing/2014/main" id="{8F82F7B9-7327-3074-806D-17E92D613BD9}"/>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697">
                  <a:extLst>
                    <a:ext uri="{FF2B5EF4-FFF2-40B4-BE49-F238E27FC236}">
                      <a16:creationId xmlns:a16="http://schemas.microsoft.com/office/drawing/2014/main" id="{71533C6B-DCB0-2AF7-9E85-065C3E33E91D}"/>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698">
                  <a:extLst>
                    <a:ext uri="{FF2B5EF4-FFF2-40B4-BE49-F238E27FC236}">
                      <a16:creationId xmlns:a16="http://schemas.microsoft.com/office/drawing/2014/main" id="{2449E3E8-DED2-D5FF-2B60-706B251A694F}"/>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699">
                  <a:extLst>
                    <a:ext uri="{FF2B5EF4-FFF2-40B4-BE49-F238E27FC236}">
                      <a16:creationId xmlns:a16="http://schemas.microsoft.com/office/drawing/2014/main" id="{8CB7ECBC-4FCC-CD47-EB34-DBA579275ED2}"/>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00">
                  <a:extLst>
                    <a:ext uri="{FF2B5EF4-FFF2-40B4-BE49-F238E27FC236}">
                      <a16:creationId xmlns:a16="http://schemas.microsoft.com/office/drawing/2014/main" id="{B68A1D69-1338-7B28-9971-A8F9D69FA79E}"/>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01">
                  <a:extLst>
                    <a:ext uri="{FF2B5EF4-FFF2-40B4-BE49-F238E27FC236}">
                      <a16:creationId xmlns:a16="http://schemas.microsoft.com/office/drawing/2014/main" id="{4A7BB2BD-478D-5EE9-0905-87575E958CB2}"/>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02">
                  <a:extLst>
                    <a:ext uri="{FF2B5EF4-FFF2-40B4-BE49-F238E27FC236}">
                      <a16:creationId xmlns:a16="http://schemas.microsoft.com/office/drawing/2014/main" id="{DBF5E5F9-1EDF-1718-1F37-5E86789EB211}"/>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03">
                  <a:extLst>
                    <a:ext uri="{FF2B5EF4-FFF2-40B4-BE49-F238E27FC236}">
                      <a16:creationId xmlns:a16="http://schemas.microsoft.com/office/drawing/2014/main" id="{C0EC2DE1-E133-941F-DACE-BD15EC3AE9A0}"/>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04">
                  <a:extLst>
                    <a:ext uri="{FF2B5EF4-FFF2-40B4-BE49-F238E27FC236}">
                      <a16:creationId xmlns:a16="http://schemas.microsoft.com/office/drawing/2014/main" id="{3A365D42-8D20-92D1-CF67-EAC7343F7CAA}"/>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05">
                  <a:extLst>
                    <a:ext uri="{FF2B5EF4-FFF2-40B4-BE49-F238E27FC236}">
                      <a16:creationId xmlns:a16="http://schemas.microsoft.com/office/drawing/2014/main" id="{48C039F5-ED17-E2DA-FF6D-8B04F6CCCAAD}"/>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06">
                  <a:extLst>
                    <a:ext uri="{FF2B5EF4-FFF2-40B4-BE49-F238E27FC236}">
                      <a16:creationId xmlns:a16="http://schemas.microsoft.com/office/drawing/2014/main" id="{4A257603-B877-7F51-F813-6B71E03D725C}"/>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07">
                  <a:extLst>
                    <a:ext uri="{FF2B5EF4-FFF2-40B4-BE49-F238E27FC236}">
                      <a16:creationId xmlns:a16="http://schemas.microsoft.com/office/drawing/2014/main" id="{F575A484-A475-1C91-2B50-AA2F8B9A071B}"/>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08">
                  <a:extLst>
                    <a:ext uri="{FF2B5EF4-FFF2-40B4-BE49-F238E27FC236}">
                      <a16:creationId xmlns:a16="http://schemas.microsoft.com/office/drawing/2014/main" id="{62E035D3-2F6E-AC6C-FCD6-4657E07B8F93}"/>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09">
                  <a:extLst>
                    <a:ext uri="{FF2B5EF4-FFF2-40B4-BE49-F238E27FC236}">
                      <a16:creationId xmlns:a16="http://schemas.microsoft.com/office/drawing/2014/main" id="{B4F16C26-9D8C-86C3-9966-DD622AE6AD5C}"/>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10">
                  <a:extLst>
                    <a:ext uri="{FF2B5EF4-FFF2-40B4-BE49-F238E27FC236}">
                      <a16:creationId xmlns:a16="http://schemas.microsoft.com/office/drawing/2014/main" id="{916799A0-1244-0ABF-CAD2-A09154DCF6F3}"/>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9" name="Shape 1711">
                  <a:extLst>
                    <a:ext uri="{FF2B5EF4-FFF2-40B4-BE49-F238E27FC236}">
                      <a16:creationId xmlns:a16="http://schemas.microsoft.com/office/drawing/2014/main" id="{90FA76BE-00DE-3083-6791-7527884DF4FA}"/>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0" name="Shape 1712">
                  <a:extLst>
                    <a:ext uri="{FF2B5EF4-FFF2-40B4-BE49-F238E27FC236}">
                      <a16:creationId xmlns:a16="http://schemas.microsoft.com/office/drawing/2014/main" id="{0229FEAE-633B-161C-F6BD-F543D12767FB}"/>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1" name="Shape 1713">
                  <a:extLst>
                    <a:ext uri="{FF2B5EF4-FFF2-40B4-BE49-F238E27FC236}">
                      <a16:creationId xmlns:a16="http://schemas.microsoft.com/office/drawing/2014/main" id="{E2F9ED65-4DF2-856D-DE07-A7B4C64A7252}"/>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14">
                  <a:extLst>
                    <a:ext uri="{FF2B5EF4-FFF2-40B4-BE49-F238E27FC236}">
                      <a16:creationId xmlns:a16="http://schemas.microsoft.com/office/drawing/2014/main" id="{EE6A2C3D-63B1-9421-A0F8-2F9A25AF76A5}"/>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15">
                  <a:extLst>
                    <a:ext uri="{FF2B5EF4-FFF2-40B4-BE49-F238E27FC236}">
                      <a16:creationId xmlns:a16="http://schemas.microsoft.com/office/drawing/2014/main" id="{2BC97853-45C3-4BA6-9A96-93FABA7EAD3F}"/>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16">
                  <a:extLst>
                    <a:ext uri="{FF2B5EF4-FFF2-40B4-BE49-F238E27FC236}">
                      <a16:creationId xmlns:a16="http://schemas.microsoft.com/office/drawing/2014/main" id="{E2409DDA-6023-7638-B7F9-3553876D6518}"/>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17">
                  <a:extLst>
                    <a:ext uri="{FF2B5EF4-FFF2-40B4-BE49-F238E27FC236}">
                      <a16:creationId xmlns:a16="http://schemas.microsoft.com/office/drawing/2014/main" id="{2D5F8668-80E5-6275-55F2-1A5CA90DD2B5}"/>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18">
                  <a:extLst>
                    <a:ext uri="{FF2B5EF4-FFF2-40B4-BE49-F238E27FC236}">
                      <a16:creationId xmlns:a16="http://schemas.microsoft.com/office/drawing/2014/main" id="{CCC10947-3963-6571-2FD0-7DA979B8CFB7}"/>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19">
                  <a:extLst>
                    <a:ext uri="{FF2B5EF4-FFF2-40B4-BE49-F238E27FC236}">
                      <a16:creationId xmlns:a16="http://schemas.microsoft.com/office/drawing/2014/main" id="{2B7C777F-6C41-64AB-A130-2EFD0F7E0571}"/>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20">
                  <a:extLst>
                    <a:ext uri="{FF2B5EF4-FFF2-40B4-BE49-F238E27FC236}">
                      <a16:creationId xmlns:a16="http://schemas.microsoft.com/office/drawing/2014/main" id="{6C527192-354E-3E36-F16F-EB21654AD038}"/>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21">
                  <a:extLst>
                    <a:ext uri="{FF2B5EF4-FFF2-40B4-BE49-F238E27FC236}">
                      <a16:creationId xmlns:a16="http://schemas.microsoft.com/office/drawing/2014/main" id="{88CCFA18-5E86-BBF2-23D1-F3700100EA8E}"/>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22">
                  <a:extLst>
                    <a:ext uri="{FF2B5EF4-FFF2-40B4-BE49-F238E27FC236}">
                      <a16:creationId xmlns:a16="http://schemas.microsoft.com/office/drawing/2014/main" id="{9EEF1600-A60A-2149-687C-C2F2503B9BD7}"/>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23">
                  <a:extLst>
                    <a:ext uri="{FF2B5EF4-FFF2-40B4-BE49-F238E27FC236}">
                      <a16:creationId xmlns:a16="http://schemas.microsoft.com/office/drawing/2014/main" id="{BFE56714-A5D3-C49A-6156-FAF76A82178A}"/>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24">
                  <a:extLst>
                    <a:ext uri="{FF2B5EF4-FFF2-40B4-BE49-F238E27FC236}">
                      <a16:creationId xmlns:a16="http://schemas.microsoft.com/office/drawing/2014/main" id="{91E0C500-910F-63E4-3A11-B457DCCCCA1C}"/>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25">
                  <a:extLst>
                    <a:ext uri="{FF2B5EF4-FFF2-40B4-BE49-F238E27FC236}">
                      <a16:creationId xmlns:a16="http://schemas.microsoft.com/office/drawing/2014/main" id="{10F04796-2783-7DD8-CB76-492683AACAE5}"/>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26">
                  <a:extLst>
                    <a:ext uri="{FF2B5EF4-FFF2-40B4-BE49-F238E27FC236}">
                      <a16:creationId xmlns:a16="http://schemas.microsoft.com/office/drawing/2014/main" id="{1D94B317-C6F2-CC85-088F-0257DD4B9405}"/>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27">
                  <a:extLst>
                    <a:ext uri="{FF2B5EF4-FFF2-40B4-BE49-F238E27FC236}">
                      <a16:creationId xmlns:a16="http://schemas.microsoft.com/office/drawing/2014/main" id="{C9807F2C-5D64-D8B9-1ED0-5BE9F6F2D4A8}"/>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28">
                  <a:extLst>
                    <a:ext uri="{FF2B5EF4-FFF2-40B4-BE49-F238E27FC236}">
                      <a16:creationId xmlns:a16="http://schemas.microsoft.com/office/drawing/2014/main" id="{5437EF71-A711-08E8-DB63-A79F4967F09A}"/>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7" name="Shape 1729">
                  <a:extLst>
                    <a:ext uri="{FF2B5EF4-FFF2-40B4-BE49-F238E27FC236}">
                      <a16:creationId xmlns:a16="http://schemas.microsoft.com/office/drawing/2014/main" id="{FAF7696D-DE0B-2893-49A8-31DBB4BBA8C2}"/>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8" name="Shape 1730">
                  <a:extLst>
                    <a:ext uri="{FF2B5EF4-FFF2-40B4-BE49-F238E27FC236}">
                      <a16:creationId xmlns:a16="http://schemas.microsoft.com/office/drawing/2014/main" id="{DBF40D97-5670-9F4E-0179-FF95D874BDD3}"/>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31">
                  <a:extLst>
                    <a:ext uri="{FF2B5EF4-FFF2-40B4-BE49-F238E27FC236}">
                      <a16:creationId xmlns:a16="http://schemas.microsoft.com/office/drawing/2014/main" id="{7C5660DF-2D68-D83E-D28E-99C5D69958CF}"/>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32">
                  <a:extLst>
                    <a:ext uri="{FF2B5EF4-FFF2-40B4-BE49-F238E27FC236}">
                      <a16:creationId xmlns:a16="http://schemas.microsoft.com/office/drawing/2014/main" id="{8DB26162-C3A5-A556-01BF-A2B4C56CE0CB}"/>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33">
                  <a:extLst>
                    <a:ext uri="{FF2B5EF4-FFF2-40B4-BE49-F238E27FC236}">
                      <a16:creationId xmlns:a16="http://schemas.microsoft.com/office/drawing/2014/main" id="{7A42A524-82FB-4CA4-68D4-4A40E44859B8}"/>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34">
                  <a:extLst>
                    <a:ext uri="{FF2B5EF4-FFF2-40B4-BE49-F238E27FC236}">
                      <a16:creationId xmlns:a16="http://schemas.microsoft.com/office/drawing/2014/main" id="{F7A596CA-FA0D-CAC9-5943-7B2F14E19B5D}"/>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35">
                  <a:extLst>
                    <a:ext uri="{FF2B5EF4-FFF2-40B4-BE49-F238E27FC236}">
                      <a16:creationId xmlns:a16="http://schemas.microsoft.com/office/drawing/2014/main" id="{5E762527-F10E-9E14-8D31-0903D90F15AC}"/>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36">
                  <a:extLst>
                    <a:ext uri="{FF2B5EF4-FFF2-40B4-BE49-F238E27FC236}">
                      <a16:creationId xmlns:a16="http://schemas.microsoft.com/office/drawing/2014/main" id="{13B7C917-F584-7311-5474-D34785F2CB97}"/>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37">
                  <a:extLst>
                    <a:ext uri="{FF2B5EF4-FFF2-40B4-BE49-F238E27FC236}">
                      <a16:creationId xmlns:a16="http://schemas.microsoft.com/office/drawing/2014/main" id="{9E8C5937-AAB1-A8C8-D61B-971BBD6AEFC2}"/>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38">
                  <a:extLst>
                    <a:ext uri="{FF2B5EF4-FFF2-40B4-BE49-F238E27FC236}">
                      <a16:creationId xmlns:a16="http://schemas.microsoft.com/office/drawing/2014/main" id="{C43B8263-6963-159F-7853-4605024B9CEF}"/>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39">
                  <a:extLst>
                    <a:ext uri="{FF2B5EF4-FFF2-40B4-BE49-F238E27FC236}">
                      <a16:creationId xmlns:a16="http://schemas.microsoft.com/office/drawing/2014/main" id="{C797C4EA-A1DC-59DB-5868-6FE7AF228996}"/>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40">
                  <a:extLst>
                    <a:ext uri="{FF2B5EF4-FFF2-40B4-BE49-F238E27FC236}">
                      <a16:creationId xmlns:a16="http://schemas.microsoft.com/office/drawing/2014/main" id="{917E307B-6425-4D7B-1D68-1C8072053881}"/>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41">
                  <a:extLst>
                    <a:ext uri="{FF2B5EF4-FFF2-40B4-BE49-F238E27FC236}">
                      <a16:creationId xmlns:a16="http://schemas.microsoft.com/office/drawing/2014/main" id="{74832E8D-81EF-7CE5-5C68-B69A7F26ECA5}"/>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42">
                  <a:extLst>
                    <a:ext uri="{FF2B5EF4-FFF2-40B4-BE49-F238E27FC236}">
                      <a16:creationId xmlns:a16="http://schemas.microsoft.com/office/drawing/2014/main" id="{787D7DAD-A129-3524-E9A6-6E0FBDE22FE9}"/>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43">
                  <a:extLst>
                    <a:ext uri="{FF2B5EF4-FFF2-40B4-BE49-F238E27FC236}">
                      <a16:creationId xmlns:a16="http://schemas.microsoft.com/office/drawing/2014/main" id="{9EE2E16D-04E5-DAC9-9155-B06AFED5D72D}"/>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44">
                  <a:extLst>
                    <a:ext uri="{FF2B5EF4-FFF2-40B4-BE49-F238E27FC236}">
                      <a16:creationId xmlns:a16="http://schemas.microsoft.com/office/drawing/2014/main" id="{AF5EFA48-070F-FC5A-C5AA-FA01D4438900}"/>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45">
                  <a:extLst>
                    <a:ext uri="{FF2B5EF4-FFF2-40B4-BE49-F238E27FC236}">
                      <a16:creationId xmlns:a16="http://schemas.microsoft.com/office/drawing/2014/main" id="{8AFB301A-23A9-CD98-1C70-F295A998D417}"/>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4" name="Shape 1746">
                  <a:extLst>
                    <a:ext uri="{FF2B5EF4-FFF2-40B4-BE49-F238E27FC236}">
                      <a16:creationId xmlns:a16="http://schemas.microsoft.com/office/drawing/2014/main" id="{5F845C68-58B3-9FEC-5D2E-A9D33D71E585}"/>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47">
                  <a:extLst>
                    <a:ext uri="{FF2B5EF4-FFF2-40B4-BE49-F238E27FC236}">
                      <a16:creationId xmlns:a16="http://schemas.microsoft.com/office/drawing/2014/main" id="{947CB8AF-FF1C-FF3C-74A0-6EE1C812BBC0}"/>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48">
                  <a:extLst>
                    <a:ext uri="{FF2B5EF4-FFF2-40B4-BE49-F238E27FC236}">
                      <a16:creationId xmlns:a16="http://schemas.microsoft.com/office/drawing/2014/main" id="{139DC102-66CE-28D2-2DC7-F259F2F9FE24}"/>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49">
                  <a:extLst>
                    <a:ext uri="{FF2B5EF4-FFF2-40B4-BE49-F238E27FC236}">
                      <a16:creationId xmlns:a16="http://schemas.microsoft.com/office/drawing/2014/main" id="{E664E0B6-B0F0-83A7-BD69-0E679163C9C7}"/>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50">
                  <a:extLst>
                    <a:ext uri="{FF2B5EF4-FFF2-40B4-BE49-F238E27FC236}">
                      <a16:creationId xmlns:a16="http://schemas.microsoft.com/office/drawing/2014/main" id="{FC163B7C-AC5F-A8F6-1942-C766358D1E97}"/>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51">
                  <a:extLst>
                    <a:ext uri="{FF2B5EF4-FFF2-40B4-BE49-F238E27FC236}">
                      <a16:creationId xmlns:a16="http://schemas.microsoft.com/office/drawing/2014/main" id="{3287E0EA-D78E-86D1-77B6-1C2AC498BDB5}"/>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52">
                  <a:extLst>
                    <a:ext uri="{FF2B5EF4-FFF2-40B4-BE49-F238E27FC236}">
                      <a16:creationId xmlns:a16="http://schemas.microsoft.com/office/drawing/2014/main" id="{CE8B8AB7-08D1-0BD6-3F8F-7C66E6849765}"/>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53">
                  <a:extLst>
                    <a:ext uri="{FF2B5EF4-FFF2-40B4-BE49-F238E27FC236}">
                      <a16:creationId xmlns:a16="http://schemas.microsoft.com/office/drawing/2014/main" id="{C1198C81-9F95-5388-6579-F7505E6051EE}"/>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2" name="Shape 1754">
                  <a:extLst>
                    <a:ext uri="{FF2B5EF4-FFF2-40B4-BE49-F238E27FC236}">
                      <a16:creationId xmlns:a16="http://schemas.microsoft.com/office/drawing/2014/main" id="{21D170D5-9A58-AC6A-511F-F64977ACB16A}"/>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3" name="Shape 1755">
                  <a:extLst>
                    <a:ext uri="{FF2B5EF4-FFF2-40B4-BE49-F238E27FC236}">
                      <a16:creationId xmlns:a16="http://schemas.microsoft.com/office/drawing/2014/main" id="{B7899A07-4CF0-41EA-E7D0-D9F723085E30}"/>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56">
                  <a:extLst>
                    <a:ext uri="{FF2B5EF4-FFF2-40B4-BE49-F238E27FC236}">
                      <a16:creationId xmlns:a16="http://schemas.microsoft.com/office/drawing/2014/main" id="{2AEB81D9-590D-BDF2-9CDF-22B85A7E81A5}"/>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5" name="Shape 1757">
                  <a:extLst>
                    <a:ext uri="{FF2B5EF4-FFF2-40B4-BE49-F238E27FC236}">
                      <a16:creationId xmlns:a16="http://schemas.microsoft.com/office/drawing/2014/main" id="{2547ABBC-9147-562E-BEA0-B364086D2E8B}"/>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6" name="Shape 1758">
                  <a:extLst>
                    <a:ext uri="{FF2B5EF4-FFF2-40B4-BE49-F238E27FC236}">
                      <a16:creationId xmlns:a16="http://schemas.microsoft.com/office/drawing/2014/main" id="{74146770-EA57-C525-3997-5CC8A6F12C13}"/>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7" name="Shape 1759">
                  <a:extLst>
                    <a:ext uri="{FF2B5EF4-FFF2-40B4-BE49-F238E27FC236}">
                      <a16:creationId xmlns:a16="http://schemas.microsoft.com/office/drawing/2014/main" id="{4721DE74-2622-7E6E-8DFA-0AB6F9E3ECA7}"/>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8" name="Shape 1760">
                  <a:extLst>
                    <a:ext uri="{FF2B5EF4-FFF2-40B4-BE49-F238E27FC236}">
                      <a16:creationId xmlns:a16="http://schemas.microsoft.com/office/drawing/2014/main" id="{9A228CCA-A27A-51B4-0B2F-E3F35E8E073C}"/>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9" name="Shape 1761">
                  <a:extLst>
                    <a:ext uri="{FF2B5EF4-FFF2-40B4-BE49-F238E27FC236}">
                      <a16:creationId xmlns:a16="http://schemas.microsoft.com/office/drawing/2014/main" id="{E594D2D1-F892-84A1-3769-94EC1700A25D}"/>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0" name="Shape 1762">
                  <a:extLst>
                    <a:ext uri="{FF2B5EF4-FFF2-40B4-BE49-F238E27FC236}">
                      <a16:creationId xmlns:a16="http://schemas.microsoft.com/office/drawing/2014/main" id="{1FF182BC-D89D-6844-8AF7-DD2A5836F045}"/>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1" name="Shape 1763">
                  <a:extLst>
                    <a:ext uri="{FF2B5EF4-FFF2-40B4-BE49-F238E27FC236}">
                      <a16:creationId xmlns:a16="http://schemas.microsoft.com/office/drawing/2014/main" id="{45D9AC80-855A-E41B-92C7-57761FAD5306}"/>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42" name="Shape 1764">
                  <a:extLst>
                    <a:ext uri="{FF2B5EF4-FFF2-40B4-BE49-F238E27FC236}">
                      <a16:creationId xmlns:a16="http://schemas.microsoft.com/office/drawing/2014/main" id="{F857EE60-E100-92DD-3845-AA2560ED5E05}"/>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3" name="Shape 1765">
                  <a:extLst>
                    <a:ext uri="{FF2B5EF4-FFF2-40B4-BE49-F238E27FC236}">
                      <a16:creationId xmlns:a16="http://schemas.microsoft.com/office/drawing/2014/main" id="{4A5D1361-7738-2AFB-A9A0-99C417BBDD22}"/>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4" name="Shape 1766">
                  <a:extLst>
                    <a:ext uri="{FF2B5EF4-FFF2-40B4-BE49-F238E27FC236}">
                      <a16:creationId xmlns:a16="http://schemas.microsoft.com/office/drawing/2014/main" id="{84ECEAB7-1B7E-C394-E4AD-E473E0EFB954}"/>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5" name="Shape 1767">
                  <a:extLst>
                    <a:ext uri="{FF2B5EF4-FFF2-40B4-BE49-F238E27FC236}">
                      <a16:creationId xmlns:a16="http://schemas.microsoft.com/office/drawing/2014/main" id="{98B834F0-B3DC-CC99-AFA4-1CD2DA0AB092}"/>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6" name="Shape 1768">
                  <a:extLst>
                    <a:ext uri="{FF2B5EF4-FFF2-40B4-BE49-F238E27FC236}">
                      <a16:creationId xmlns:a16="http://schemas.microsoft.com/office/drawing/2014/main" id="{58CB5DE4-0BE4-5080-06FC-3388804FF75E}"/>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7" name="Shape 1769">
                  <a:extLst>
                    <a:ext uri="{FF2B5EF4-FFF2-40B4-BE49-F238E27FC236}">
                      <a16:creationId xmlns:a16="http://schemas.microsoft.com/office/drawing/2014/main" id="{B6EC409D-AC8D-1AD2-F95A-CB33CCA9C20C}"/>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8" name="Shape 1770">
                  <a:extLst>
                    <a:ext uri="{FF2B5EF4-FFF2-40B4-BE49-F238E27FC236}">
                      <a16:creationId xmlns:a16="http://schemas.microsoft.com/office/drawing/2014/main" id="{4F6A3047-7D08-6C27-4D15-733B964B63A7}"/>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9" name="Shape 1771">
                  <a:extLst>
                    <a:ext uri="{FF2B5EF4-FFF2-40B4-BE49-F238E27FC236}">
                      <a16:creationId xmlns:a16="http://schemas.microsoft.com/office/drawing/2014/main" id="{3BEE621D-6F47-59A3-44D3-24FC96BE7065}"/>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0" name="Shape 1772">
                  <a:extLst>
                    <a:ext uri="{FF2B5EF4-FFF2-40B4-BE49-F238E27FC236}">
                      <a16:creationId xmlns:a16="http://schemas.microsoft.com/office/drawing/2014/main" id="{2022FB35-45A3-1074-3AD6-4D7BE966DA6A}"/>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1" name="Shape 1773">
                  <a:extLst>
                    <a:ext uri="{FF2B5EF4-FFF2-40B4-BE49-F238E27FC236}">
                      <a16:creationId xmlns:a16="http://schemas.microsoft.com/office/drawing/2014/main" id="{4234E632-DB46-A094-57A1-A84802B3EF86}"/>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2" name="Shape 1774">
                  <a:extLst>
                    <a:ext uri="{FF2B5EF4-FFF2-40B4-BE49-F238E27FC236}">
                      <a16:creationId xmlns:a16="http://schemas.microsoft.com/office/drawing/2014/main" id="{9A206CB0-50E3-F60C-6BCB-A16EB99267F0}"/>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39" name="Freeform 33">
                <a:extLst>
                  <a:ext uri="{FF2B5EF4-FFF2-40B4-BE49-F238E27FC236}">
                    <a16:creationId xmlns:a16="http://schemas.microsoft.com/office/drawing/2014/main" id="{BB417FD7-AE7E-DE03-F374-29FAD0B86575}"/>
                  </a:ext>
                </a:extLst>
              </p:cNvPr>
              <p:cNvSpPr>
                <a:spLocks noChangeArrowheads="1"/>
              </p:cNvSpPr>
              <p:nvPr/>
            </p:nvSpPr>
            <p:spPr bwMode="auto">
              <a:xfrm>
                <a:off x="9888029" y="430008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40" name="Textfeld 39">
                <a:extLst>
                  <a:ext uri="{FF2B5EF4-FFF2-40B4-BE49-F238E27FC236}">
                    <a16:creationId xmlns:a16="http://schemas.microsoft.com/office/drawing/2014/main" id="{775030CD-003D-CB93-0233-5C1E878BB456}"/>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150" name="Textfeld 149">
                <a:extLst>
                  <a:ext uri="{FF2B5EF4-FFF2-40B4-BE49-F238E27FC236}">
                    <a16:creationId xmlns:a16="http://schemas.microsoft.com/office/drawing/2014/main" id="{79E142CA-3F86-6452-9F0B-049104018213}"/>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51" name="Textfeld 150">
                <a:extLst>
                  <a:ext uri="{FF2B5EF4-FFF2-40B4-BE49-F238E27FC236}">
                    <a16:creationId xmlns:a16="http://schemas.microsoft.com/office/drawing/2014/main" id="{67F1A4A3-3EFE-C3B3-A5EF-648FA65706FC}"/>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52" name="Gerader Verbinder 118">
                <a:extLst>
                  <a:ext uri="{FF2B5EF4-FFF2-40B4-BE49-F238E27FC236}">
                    <a16:creationId xmlns:a16="http://schemas.microsoft.com/office/drawing/2014/main" id="{8DFD84F7-6E63-A694-7D79-75FB78EBF983}"/>
                  </a:ext>
                </a:extLst>
              </p:cNvPr>
              <p:cNvCxnSpPr>
                <a:cxnSpLocks/>
                <a:stCxn id="40" idx="1"/>
                <a:endCxn id="150" idx="3"/>
              </p:cNvCxnSpPr>
              <p:nvPr/>
            </p:nvCxnSpPr>
            <p:spPr>
              <a:xfrm flipH="1" flipV="1">
                <a:off x="9722976" y="3601938"/>
                <a:ext cx="796386" cy="647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Gerader Verbinder 119">
                <a:extLst>
                  <a:ext uri="{FF2B5EF4-FFF2-40B4-BE49-F238E27FC236}">
                    <a16:creationId xmlns:a16="http://schemas.microsoft.com/office/drawing/2014/main" id="{937977DA-8C54-D26C-0153-E2A671086627}"/>
                  </a:ext>
                </a:extLst>
              </p:cNvPr>
              <p:cNvCxnSpPr>
                <a:cxnSpLocks/>
                <a:stCxn id="150" idx="1"/>
                <a:endCxn id="151" idx="0"/>
              </p:cNvCxnSpPr>
              <p:nvPr/>
            </p:nvCxnSpPr>
            <p:spPr>
              <a:xfrm flipH="1">
                <a:off x="8438268" y="3601938"/>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7" name="Gerader Verbinder 6">
              <a:extLst>
                <a:ext uri="{FF2B5EF4-FFF2-40B4-BE49-F238E27FC236}">
                  <a16:creationId xmlns:a16="http://schemas.microsoft.com/office/drawing/2014/main" id="{E15D916D-9B3C-1679-3C1A-BC034D18CCF1}"/>
                </a:ext>
              </a:extLst>
            </p:cNvPr>
            <p:cNvCxnSpPr>
              <a:stCxn id="151" idx="3"/>
              <a:endCxn id="40" idx="2"/>
            </p:cNvCxnSpPr>
            <p:nvPr/>
          </p:nvCxnSpPr>
          <p:spPr>
            <a:xfrm flipV="1">
              <a:off x="8576789" y="3947053"/>
              <a:ext cx="2081094" cy="792096"/>
            </a:xfrm>
            <a:prstGeom prst="line">
              <a:avLst/>
            </a:prstGeom>
            <a:ln w="28575">
              <a:solidFill>
                <a:srgbClr val="0093A7"/>
              </a:solidFill>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A05A5949-C59B-A31D-44FB-8BE30B5A09F5}"/>
              </a:ext>
            </a:extLst>
          </p:cNvPr>
          <p:cNvSpPr txBox="1"/>
          <p:nvPr/>
        </p:nvSpPr>
        <p:spPr>
          <a:xfrm>
            <a:off x="873677" y="1265739"/>
            <a:ext cx="5612387" cy="1077218"/>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Innergemeinschaftliches Dreiecksgeschäft</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2E81F682-0F23-4470-1796-501A3C99D246}"/>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34ACA7D3-FCDC-A961-060A-9CD4FE8C97C9}"/>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27</a:t>
            </a:fld>
            <a:endParaRPr lang="de-DE" sz="1400">
              <a:solidFill>
                <a:schemeClr val="bg1"/>
              </a:solidFill>
            </a:endParaRPr>
          </a:p>
        </p:txBody>
      </p:sp>
      <p:sp>
        <p:nvSpPr>
          <p:cNvPr id="12" name="Rechteck 11">
            <a:extLst>
              <a:ext uri="{FF2B5EF4-FFF2-40B4-BE49-F238E27FC236}">
                <a16:creationId xmlns:a16="http://schemas.microsoft.com/office/drawing/2014/main" id="{6A3AB282-03F7-1432-800F-E3BA26AACD25}"/>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86237D3B-E1D3-170B-D149-C9ECD0D525C2}"/>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27B809D4-2969-81DE-5CE6-9EEEFC100555}"/>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CCD25549-50F3-F2D1-4968-6049D5F43FAB}"/>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0BCA4D69-841C-4733-22E1-2455F211C866}"/>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C0729C4B-5F87-51B3-C3C8-622AF0ECEE0A}"/>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D61853EC-EA4E-364F-80C8-B3E07C70624B}"/>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B5C2C259-39F4-6E09-09FE-8D5161DE08F0}"/>
              </a:ext>
            </a:extLst>
          </p:cNvPr>
          <p:cNvGrpSpPr/>
          <p:nvPr/>
        </p:nvGrpSpPr>
        <p:grpSpPr>
          <a:xfrm>
            <a:off x="945030" y="2448813"/>
            <a:ext cx="5187035" cy="5554211"/>
            <a:chOff x="1010860" y="2670748"/>
            <a:chExt cx="5187035" cy="5554211"/>
          </a:xfrm>
        </p:grpSpPr>
        <p:grpSp>
          <p:nvGrpSpPr>
            <p:cNvPr id="13" name="Gruppieren 12">
              <a:extLst>
                <a:ext uri="{FF2B5EF4-FFF2-40B4-BE49-F238E27FC236}">
                  <a16:creationId xmlns:a16="http://schemas.microsoft.com/office/drawing/2014/main" id="{468100C5-F47F-A41D-541A-411941420ED8}"/>
                </a:ext>
              </a:extLst>
            </p:cNvPr>
            <p:cNvGrpSpPr/>
            <p:nvPr/>
          </p:nvGrpSpPr>
          <p:grpSpPr>
            <a:xfrm>
              <a:off x="1010860" y="2670748"/>
              <a:ext cx="5187035" cy="5554211"/>
              <a:chOff x="3163824" y="1698417"/>
              <a:chExt cx="5710163" cy="4976463"/>
            </a:xfrm>
          </p:grpSpPr>
          <p:sp>
            <p:nvSpPr>
              <p:cNvPr id="16" name="Rechteck 15">
                <a:extLst>
                  <a:ext uri="{FF2B5EF4-FFF2-40B4-BE49-F238E27FC236}">
                    <a16:creationId xmlns:a16="http://schemas.microsoft.com/office/drawing/2014/main" id="{0A700992-48DD-134B-B5A7-C0B45625AF43}"/>
                  </a:ext>
                </a:extLst>
              </p:cNvPr>
              <p:cNvSpPr/>
              <p:nvPr/>
            </p:nvSpPr>
            <p:spPr>
              <a:xfrm>
                <a:off x="3163824" y="1698417"/>
                <a:ext cx="5654637" cy="3330536"/>
              </a:xfrm>
              <a:prstGeom prst="rect">
                <a:avLst/>
              </a:prstGeom>
              <a:noFill/>
              <a:ln w="28575">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803E6972-DB24-C1D2-2C32-72594671CC15}"/>
                  </a:ext>
                </a:extLst>
              </p:cNvPr>
              <p:cNvSpPr txBox="1"/>
              <p:nvPr/>
            </p:nvSpPr>
            <p:spPr>
              <a:xfrm>
                <a:off x="3225024" y="1699736"/>
                <a:ext cx="5648963" cy="4975144"/>
              </a:xfrm>
              <a:prstGeom prst="rect">
                <a:avLst/>
              </a:prstGeom>
              <a:noFill/>
              <a:ln>
                <a:noFill/>
              </a:ln>
            </p:spPr>
            <p:txBody>
              <a:bodyPr wrap="square" rtlCol="0">
                <a:spAutoFit/>
              </a:bodyPr>
              <a:lstStyle/>
              <a:p>
                <a:pPr>
                  <a:lnSpc>
                    <a:spcPct val="150000"/>
                  </a:lnSpc>
                </a:pPr>
                <a:r>
                  <a:rPr lang="de-DE" sz="1400" dirty="0">
                    <a:latin typeface="Calibri" panose="020F0502020204030204" pitchFamily="34" charset="0"/>
                    <a:cs typeface="Calibri" panose="020F0502020204030204" pitchFamily="34" charset="0"/>
                  </a:rPr>
                  <a:t>Ein innergemeinschaftliches Dreiecksgeschäft liegt vor, wenn</a:t>
                </a:r>
              </a:p>
              <a:p>
                <a:pPr marL="228600" indent="-228600">
                  <a:lnSpc>
                    <a:spcPct val="150000"/>
                  </a:lnSpc>
                  <a:buAutoNum type="arabicPeriod"/>
                </a:pPr>
                <a:r>
                  <a:rPr lang="de-DE" sz="1400" dirty="0">
                    <a:latin typeface="Calibri" panose="020F0502020204030204" pitchFamily="34" charset="0"/>
                    <a:cs typeface="Calibri" panose="020F0502020204030204" pitchFamily="34" charset="0"/>
                  </a:rPr>
                  <a:t>drei Unternehmer über denselben Gegenstand Umsatzgeschäfte abschließen und dieser Gegenstand unmittelbar vom ersten Lieferer an den letzten Abnehmer gelangt,</a:t>
                </a:r>
              </a:p>
              <a:p>
                <a:pPr marL="228600" indent="-228600">
                  <a:lnSpc>
                    <a:spcPct val="150000"/>
                  </a:lnSpc>
                  <a:buAutoNum type="arabicPeriod"/>
                </a:pPr>
                <a:r>
                  <a:rPr lang="de-DE" sz="1400" dirty="0">
                    <a:latin typeface="Calibri" panose="020F0502020204030204" pitchFamily="34" charset="0"/>
                    <a:cs typeface="Calibri" panose="020F0502020204030204" pitchFamily="34" charset="0"/>
                  </a:rPr>
                  <a:t>die Unternehmer in jeweils verschiedenen Mitgliedsstaaten für Zweck der </a:t>
                </a:r>
                <a:r>
                  <a:rPr lang="de-DE" sz="1400" dirty="0" err="1">
                    <a:latin typeface="Calibri" panose="020F0502020204030204" pitchFamily="34" charset="0"/>
                    <a:cs typeface="Calibri" panose="020F0502020204030204" pitchFamily="34" charset="0"/>
                  </a:rPr>
                  <a:t>USt</a:t>
                </a:r>
                <a:r>
                  <a:rPr lang="de-DE" sz="1400" dirty="0">
                    <a:latin typeface="Calibri" panose="020F0502020204030204" pitchFamily="34" charset="0"/>
                    <a:cs typeface="Calibri" panose="020F0502020204030204" pitchFamily="34" charset="0"/>
                  </a:rPr>
                  <a:t> erfasst sind,</a:t>
                </a:r>
              </a:p>
              <a:p>
                <a:pPr marL="228600" indent="-228600">
                  <a:lnSpc>
                    <a:spcPct val="150000"/>
                  </a:lnSpc>
                  <a:buAutoNum type="arabicPeriod"/>
                </a:pPr>
                <a:r>
                  <a:rPr lang="de-DE" sz="1400" dirty="0">
                    <a:latin typeface="Calibri" panose="020F0502020204030204" pitchFamily="34" charset="0"/>
                    <a:cs typeface="Calibri" panose="020F0502020204030204" pitchFamily="34" charset="0"/>
                  </a:rPr>
                  <a:t>der Gegenstand aus dem Gebiet eines Mitgliedsstaaten in das Gebiet eines anderen Mitgliedsstaaten gelangt und </a:t>
                </a:r>
              </a:p>
              <a:p>
                <a:pPr marL="228600" indent="-228600">
                  <a:lnSpc>
                    <a:spcPct val="150000"/>
                  </a:lnSpc>
                  <a:buAutoNum type="arabicPeriod"/>
                </a:pPr>
                <a:r>
                  <a:rPr lang="de-DE" sz="1400" dirty="0">
                    <a:latin typeface="Calibri" panose="020F0502020204030204" pitchFamily="34" charset="0"/>
                    <a:cs typeface="Calibri" panose="020F0502020204030204" pitchFamily="34" charset="0"/>
                  </a:rPr>
                  <a:t>der Gegenstand durch den ersten Lieferer oder den ersten Abnehmer befördert oder versendet wird</a:t>
                </a:r>
              </a:p>
              <a:p>
                <a:pPr>
                  <a:lnSpc>
                    <a:spcPct val="150000"/>
                  </a:lnSpc>
                </a:pPr>
                <a:endParaRPr lang="de-DE" sz="1400" b="1" dirty="0">
                  <a:latin typeface="Calibri" panose="020F0502020204030204" pitchFamily="34" charset="0"/>
                  <a:cs typeface="Calibri" panose="020F0502020204030204" pitchFamily="34" charset="0"/>
                </a:endParaRPr>
              </a:p>
              <a:p>
                <a:pPr>
                  <a:lnSpc>
                    <a:spcPct val="150000"/>
                  </a:lnSpc>
                </a:pPr>
                <a:endParaRPr lang="de-DE" sz="1400" b="1" dirty="0">
                  <a:latin typeface="Calibri" panose="020F0502020204030204" pitchFamily="34" charset="0"/>
                  <a:cs typeface="Calibri" panose="020F0502020204030204" pitchFamily="34" charset="0"/>
                </a:endParaRPr>
              </a:p>
              <a:p>
                <a:pPr>
                  <a:lnSpc>
                    <a:spcPct val="150000"/>
                  </a:lnSpc>
                </a:pPr>
                <a:endParaRPr lang="de-DE" sz="1400" b="1" dirty="0">
                  <a:latin typeface="Calibri" panose="020F0502020204030204" pitchFamily="34" charset="0"/>
                  <a:cs typeface="Calibri" panose="020F0502020204030204" pitchFamily="34" charset="0"/>
                </a:endParaRPr>
              </a:p>
              <a:p>
                <a:pPr>
                  <a:lnSpc>
                    <a:spcPct val="150000"/>
                  </a:lnSpc>
                </a:pPr>
                <a:endParaRPr lang="de-DE" sz="1400" b="1" dirty="0">
                  <a:latin typeface="Calibri" panose="020F0502020204030204" pitchFamily="34" charset="0"/>
                  <a:cs typeface="Calibri" panose="020F0502020204030204" pitchFamily="34" charset="0"/>
                </a:endParaRPr>
              </a:p>
              <a:p>
                <a:pPr>
                  <a:lnSpc>
                    <a:spcPct val="150000"/>
                  </a:lnSpc>
                </a:pPr>
                <a:endParaRPr lang="de-DE" sz="1400" b="1" dirty="0">
                  <a:latin typeface="Calibri" panose="020F0502020204030204" pitchFamily="34" charset="0"/>
                  <a:cs typeface="Calibri" panose="020F0502020204030204" pitchFamily="34" charset="0"/>
                </a:endParaRPr>
              </a:p>
              <a:p>
                <a:pPr>
                  <a:lnSpc>
                    <a:spcPct val="150000"/>
                  </a:lnSpc>
                </a:pPr>
                <a:endParaRPr lang="de-DE" sz="1400" b="1" dirty="0">
                  <a:latin typeface="Calibri" panose="020F0502020204030204" pitchFamily="34" charset="0"/>
                  <a:cs typeface="Calibri" panose="020F0502020204030204" pitchFamily="34" charset="0"/>
                </a:endParaRPr>
              </a:p>
              <a:p>
                <a:pPr>
                  <a:lnSpc>
                    <a:spcPct val="150000"/>
                  </a:lnSpc>
                </a:pPr>
                <a:endParaRPr lang="de-DE" sz="1400" b="1" dirty="0">
                  <a:latin typeface="Calibri" panose="020F0502020204030204" pitchFamily="34" charset="0"/>
                  <a:cs typeface="Calibri" panose="020F0502020204030204" pitchFamily="34" charset="0"/>
                </a:endParaRPr>
              </a:p>
            </p:txBody>
          </p:sp>
        </p:grpSp>
        <p:sp>
          <p:nvSpPr>
            <p:cNvPr id="14" name="Textfeld 13">
              <a:extLst>
                <a:ext uri="{FF2B5EF4-FFF2-40B4-BE49-F238E27FC236}">
                  <a16:creationId xmlns:a16="http://schemas.microsoft.com/office/drawing/2014/main" id="{9C66A7CD-74F9-E617-FD33-8EB13F32A222}"/>
                </a:ext>
              </a:extLst>
            </p:cNvPr>
            <p:cNvSpPr txBox="1"/>
            <p:nvPr/>
          </p:nvSpPr>
          <p:spPr>
            <a:xfrm>
              <a:off x="1148934" y="5957920"/>
              <a:ext cx="4925629" cy="382092"/>
            </a:xfrm>
            <a:prstGeom prst="rect">
              <a:avLst/>
            </a:prstGeom>
            <a:noFill/>
            <a:ln>
              <a:noFill/>
            </a:ln>
          </p:spPr>
          <p:txBody>
            <a:bodyPr wrap="square" rtlCol="0">
              <a:spAutoFit/>
            </a:bodyPr>
            <a:lstStyle/>
            <a:p>
              <a:pPr>
                <a:lnSpc>
                  <a:spcPct val="150000"/>
                </a:lnSpc>
              </a:pPr>
              <a:r>
                <a:rPr lang="de-DE" sz="1400" b="1" dirty="0">
                  <a:latin typeface="Calibri" panose="020F0502020204030204" pitchFamily="34" charset="0"/>
                  <a:cs typeface="Calibri" panose="020F0502020204030204" pitchFamily="34" charset="0"/>
                </a:rPr>
                <a:t>§ 25b Abs. 1 UStG</a:t>
              </a:r>
            </a:p>
          </p:txBody>
        </p:sp>
      </p:grpSp>
    </p:spTree>
    <p:extLst>
      <p:ext uri="{BB962C8B-B14F-4D97-AF65-F5344CB8AC3E}">
        <p14:creationId xmlns:p14="http://schemas.microsoft.com/office/powerpoint/2010/main" val="207681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1FCB-9D71-8888-CDD6-CDB0C9AE44FE}"/>
            </a:ext>
          </a:extLst>
        </p:cNvPr>
        <p:cNvGrpSpPr/>
        <p:nvPr/>
      </p:nvGrpSpPr>
      <p:grpSpPr>
        <a:xfrm>
          <a:off x="0" y="0"/>
          <a:ext cx="0" cy="0"/>
          <a:chOff x="0" y="0"/>
          <a:chExt cx="0" cy="0"/>
        </a:xfrm>
      </p:grpSpPr>
      <p:grpSp>
        <p:nvGrpSpPr>
          <p:cNvPr id="32" name="Gruppieren 31">
            <a:extLst>
              <a:ext uri="{FF2B5EF4-FFF2-40B4-BE49-F238E27FC236}">
                <a16:creationId xmlns:a16="http://schemas.microsoft.com/office/drawing/2014/main" id="{AD06212E-DF58-0F3B-D207-1CFC99BEBA44}"/>
              </a:ext>
            </a:extLst>
          </p:cNvPr>
          <p:cNvGrpSpPr/>
          <p:nvPr/>
        </p:nvGrpSpPr>
        <p:grpSpPr>
          <a:xfrm>
            <a:off x="6486064" y="432907"/>
            <a:ext cx="5705936" cy="5992186"/>
            <a:chOff x="6486064" y="432907"/>
            <a:chExt cx="5705936" cy="5992186"/>
          </a:xfrm>
        </p:grpSpPr>
        <p:grpSp>
          <p:nvGrpSpPr>
            <p:cNvPr id="33" name="Gruppieren 32">
              <a:extLst>
                <a:ext uri="{FF2B5EF4-FFF2-40B4-BE49-F238E27FC236}">
                  <a16:creationId xmlns:a16="http://schemas.microsoft.com/office/drawing/2014/main" id="{5FD8F900-86D7-19D2-91D5-0CB143504A13}"/>
                </a:ext>
              </a:extLst>
            </p:cNvPr>
            <p:cNvGrpSpPr/>
            <p:nvPr/>
          </p:nvGrpSpPr>
          <p:grpSpPr>
            <a:xfrm>
              <a:off x="6486064" y="432907"/>
              <a:ext cx="5705936" cy="5992186"/>
              <a:chOff x="6486064" y="337176"/>
              <a:chExt cx="5705936" cy="5992186"/>
            </a:xfrm>
          </p:grpSpPr>
          <p:grpSp>
            <p:nvGrpSpPr>
              <p:cNvPr id="38" name="Group 201">
                <a:extLst>
                  <a:ext uri="{FF2B5EF4-FFF2-40B4-BE49-F238E27FC236}">
                    <a16:creationId xmlns:a16="http://schemas.microsoft.com/office/drawing/2014/main" id="{8C19B8C6-CEED-2C1A-4065-F952C7D93A1D}"/>
                  </a:ext>
                </a:extLst>
              </p:cNvPr>
              <p:cNvGrpSpPr/>
              <p:nvPr/>
            </p:nvGrpSpPr>
            <p:grpSpPr>
              <a:xfrm>
                <a:off x="6486064" y="337176"/>
                <a:ext cx="5705936" cy="5992186"/>
                <a:chOff x="3000375" y="3937003"/>
                <a:chExt cx="7594601" cy="7975599"/>
              </a:xfrm>
              <a:solidFill>
                <a:srgbClr val="D8DEE4"/>
              </a:solidFill>
            </p:grpSpPr>
            <p:sp>
              <p:nvSpPr>
                <p:cNvPr id="154" name="Shape 1676">
                  <a:extLst>
                    <a:ext uri="{FF2B5EF4-FFF2-40B4-BE49-F238E27FC236}">
                      <a16:creationId xmlns:a16="http://schemas.microsoft.com/office/drawing/2014/main" id="{08172D34-BAE8-E3DE-AA9B-755C8D3F4CEB}"/>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77">
                  <a:extLst>
                    <a:ext uri="{FF2B5EF4-FFF2-40B4-BE49-F238E27FC236}">
                      <a16:creationId xmlns:a16="http://schemas.microsoft.com/office/drawing/2014/main" id="{19FC7362-EDCE-3FDD-AF79-1899D828A673}"/>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78">
                  <a:extLst>
                    <a:ext uri="{FF2B5EF4-FFF2-40B4-BE49-F238E27FC236}">
                      <a16:creationId xmlns:a16="http://schemas.microsoft.com/office/drawing/2014/main" id="{951F00BC-AE64-172C-062F-99D0B0E5185E}"/>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79">
                  <a:extLst>
                    <a:ext uri="{FF2B5EF4-FFF2-40B4-BE49-F238E27FC236}">
                      <a16:creationId xmlns:a16="http://schemas.microsoft.com/office/drawing/2014/main" id="{8D54105C-445D-67DC-BA4D-E2657B94F2C4}"/>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80">
                  <a:extLst>
                    <a:ext uri="{FF2B5EF4-FFF2-40B4-BE49-F238E27FC236}">
                      <a16:creationId xmlns:a16="http://schemas.microsoft.com/office/drawing/2014/main" id="{7236C924-F3FC-8BD9-EEE7-DF09EE9EBAFC}"/>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81">
                  <a:extLst>
                    <a:ext uri="{FF2B5EF4-FFF2-40B4-BE49-F238E27FC236}">
                      <a16:creationId xmlns:a16="http://schemas.microsoft.com/office/drawing/2014/main" id="{45947D7F-BA55-DF87-AA47-F6938022F7CB}"/>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682">
                  <a:extLst>
                    <a:ext uri="{FF2B5EF4-FFF2-40B4-BE49-F238E27FC236}">
                      <a16:creationId xmlns:a16="http://schemas.microsoft.com/office/drawing/2014/main" id="{7D28F0F2-B26D-46FA-53E3-79991EA75F78}"/>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683">
                  <a:extLst>
                    <a:ext uri="{FF2B5EF4-FFF2-40B4-BE49-F238E27FC236}">
                      <a16:creationId xmlns:a16="http://schemas.microsoft.com/office/drawing/2014/main" id="{49A6E19E-15B7-BAA0-71E4-9D84B4E8E22E}"/>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684">
                  <a:extLst>
                    <a:ext uri="{FF2B5EF4-FFF2-40B4-BE49-F238E27FC236}">
                      <a16:creationId xmlns:a16="http://schemas.microsoft.com/office/drawing/2014/main" id="{8A679D94-9448-25CD-8DEE-91AE67AB9FDF}"/>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685">
                  <a:extLst>
                    <a:ext uri="{FF2B5EF4-FFF2-40B4-BE49-F238E27FC236}">
                      <a16:creationId xmlns:a16="http://schemas.microsoft.com/office/drawing/2014/main" id="{78AA5A58-18B8-54E2-39E4-1144DEB18F2A}"/>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686">
                  <a:extLst>
                    <a:ext uri="{FF2B5EF4-FFF2-40B4-BE49-F238E27FC236}">
                      <a16:creationId xmlns:a16="http://schemas.microsoft.com/office/drawing/2014/main" id="{F8326220-9F7A-F4E6-783B-22CFE4534FB0}"/>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687">
                  <a:extLst>
                    <a:ext uri="{FF2B5EF4-FFF2-40B4-BE49-F238E27FC236}">
                      <a16:creationId xmlns:a16="http://schemas.microsoft.com/office/drawing/2014/main" id="{75C508FD-915E-DF3B-C82D-709E891EA537}"/>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688">
                  <a:extLst>
                    <a:ext uri="{FF2B5EF4-FFF2-40B4-BE49-F238E27FC236}">
                      <a16:creationId xmlns:a16="http://schemas.microsoft.com/office/drawing/2014/main" id="{A2C13FEB-64C0-0449-5947-D6DC8154F7B5}"/>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689">
                  <a:extLst>
                    <a:ext uri="{FF2B5EF4-FFF2-40B4-BE49-F238E27FC236}">
                      <a16:creationId xmlns:a16="http://schemas.microsoft.com/office/drawing/2014/main" id="{10FE81E3-56CC-45A7-FDDD-5645B37228B8}"/>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690">
                  <a:extLst>
                    <a:ext uri="{FF2B5EF4-FFF2-40B4-BE49-F238E27FC236}">
                      <a16:creationId xmlns:a16="http://schemas.microsoft.com/office/drawing/2014/main" id="{8C3ADCB5-A5A3-F49B-1919-D14344D2B20F}"/>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691">
                  <a:extLst>
                    <a:ext uri="{FF2B5EF4-FFF2-40B4-BE49-F238E27FC236}">
                      <a16:creationId xmlns:a16="http://schemas.microsoft.com/office/drawing/2014/main" id="{D72310CD-C530-C311-5F16-31DF8EF1CB65}"/>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692">
                  <a:extLst>
                    <a:ext uri="{FF2B5EF4-FFF2-40B4-BE49-F238E27FC236}">
                      <a16:creationId xmlns:a16="http://schemas.microsoft.com/office/drawing/2014/main" id="{DD05EDF8-A1FB-4A08-5EB3-A4C3FCA344BA}"/>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693">
                  <a:extLst>
                    <a:ext uri="{FF2B5EF4-FFF2-40B4-BE49-F238E27FC236}">
                      <a16:creationId xmlns:a16="http://schemas.microsoft.com/office/drawing/2014/main" id="{8BCC5DD1-AA89-0CE8-7D0A-BC8B06B3D3D6}"/>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694">
                  <a:extLst>
                    <a:ext uri="{FF2B5EF4-FFF2-40B4-BE49-F238E27FC236}">
                      <a16:creationId xmlns:a16="http://schemas.microsoft.com/office/drawing/2014/main" id="{56E2A2F7-E010-1235-B69E-A096AED8E542}"/>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3" name="Shape 1695">
                  <a:extLst>
                    <a:ext uri="{FF2B5EF4-FFF2-40B4-BE49-F238E27FC236}">
                      <a16:creationId xmlns:a16="http://schemas.microsoft.com/office/drawing/2014/main" id="{49079754-6FC1-9323-8FCD-9649811A2FE0}"/>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696">
                  <a:extLst>
                    <a:ext uri="{FF2B5EF4-FFF2-40B4-BE49-F238E27FC236}">
                      <a16:creationId xmlns:a16="http://schemas.microsoft.com/office/drawing/2014/main" id="{E8AD50EA-7D00-F1CF-D6A0-4218CC7BADC4}"/>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697">
                  <a:extLst>
                    <a:ext uri="{FF2B5EF4-FFF2-40B4-BE49-F238E27FC236}">
                      <a16:creationId xmlns:a16="http://schemas.microsoft.com/office/drawing/2014/main" id="{9F36194E-57B2-DBEB-FABC-6F8350E9CB7A}"/>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698">
                  <a:extLst>
                    <a:ext uri="{FF2B5EF4-FFF2-40B4-BE49-F238E27FC236}">
                      <a16:creationId xmlns:a16="http://schemas.microsoft.com/office/drawing/2014/main" id="{DC09A275-BD6B-7A68-B086-56491E3A342C}"/>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699">
                  <a:extLst>
                    <a:ext uri="{FF2B5EF4-FFF2-40B4-BE49-F238E27FC236}">
                      <a16:creationId xmlns:a16="http://schemas.microsoft.com/office/drawing/2014/main" id="{479C64D2-6372-FC9C-C5A4-853D41D7365C}"/>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00">
                  <a:extLst>
                    <a:ext uri="{FF2B5EF4-FFF2-40B4-BE49-F238E27FC236}">
                      <a16:creationId xmlns:a16="http://schemas.microsoft.com/office/drawing/2014/main" id="{C88626EF-A10E-A49D-389A-F9056A593425}"/>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01">
                  <a:extLst>
                    <a:ext uri="{FF2B5EF4-FFF2-40B4-BE49-F238E27FC236}">
                      <a16:creationId xmlns:a16="http://schemas.microsoft.com/office/drawing/2014/main" id="{6CF99153-BF1C-1B34-4D96-731465638ABB}"/>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02">
                  <a:extLst>
                    <a:ext uri="{FF2B5EF4-FFF2-40B4-BE49-F238E27FC236}">
                      <a16:creationId xmlns:a16="http://schemas.microsoft.com/office/drawing/2014/main" id="{2C721BA0-7B21-6A3D-BB7B-D02B7FEA80B6}"/>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03">
                  <a:extLst>
                    <a:ext uri="{FF2B5EF4-FFF2-40B4-BE49-F238E27FC236}">
                      <a16:creationId xmlns:a16="http://schemas.microsoft.com/office/drawing/2014/main" id="{95FAC78C-2A05-6FE2-1D47-701FD557E4CC}"/>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04">
                  <a:extLst>
                    <a:ext uri="{FF2B5EF4-FFF2-40B4-BE49-F238E27FC236}">
                      <a16:creationId xmlns:a16="http://schemas.microsoft.com/office/drawing/2014/main" id="{11290C91-30C9-80D7-8BE3-DD2EF945D6A1}"/>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05">
                  <a:extLst>
                    <a:ext uri="{FF2B5EF4-FFF2-40B4-BE49-F238E27FC236}">
                      <a16:creationId xmlns:a16="http://schemas.microsoft.com/office/drawing/2014/main" id="{1E827A38-7F03-32F0-352F-9061179E6FFE}"/>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06">
                  <a:extLst>
                    <a:ext uri="{FF2B5EF4-FFF2-40B4-BE49-F238E27FC236}">
                      <a16:creationId xmlns:a16="http://schemas.microsoft.com/office/drawing/2014/main" id="{D7DA98CF-E988-AA80-971A-B0704DDB6E8D}"/>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07">
                  <a:extLst>
                    <a:ext uri="{FF2B5EF4-FFF2-40B4-BE49-F238E27FC236}">
                      <a16:creationId xmlns:a16="http://schemas.microsoft.com/office/drawing/2014/main" id="{787E6396-25D2-89EE-8616-15960148A3E8}"/>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08">
                  <a:extLst>
                    <a:ext uri="{FF2B5EF4-FFF2-40B4-BE49-F238E27FC236}">
                      <a16:creationId xmlns:a16="http://schemas.microsoft.com/office/drawing/2014/main" id="{39E9C9AE-1BF9-B1B2-A309-1E93075ABADD}"/>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09">
                  <a:extLst>
                    <a:ext uri="{FF2B5EF4-FFF2-40B4-BE49-F238E27FC236}">
                      <a16:creationId xmlns:a16="http://schemas.microsoft.com/office/drawing/2014/main" id="{2382A52C-027F-542A-CCCA-5BA3492B1D8D}"/>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10">
                  <a:extLst>
                    <a:ext uri="{FF2B5EF4-FFF2-40B4-BE49-F238E27FC236}">
                      <a16:creationId xmlns:a16="http://schemas.microsoft.com/office/drawing/2014/main" id="{F1CD3E1B-243B-4564-9175-85389A6F2A70}"/>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9" name="Shape 1711">
                  <a:extLst>
                    <a:ext uri="{FF2B5EF4-FFF2-40B4-BE49-F238E27FC236}">
                      <a16:creationId xmlns:a16="http://schemas.microsoft.com/office/drawing/2014/main" id="{3313C378-F5AC-3EE4-ADF7-08667AEFC88C}"/>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0" name="Shape 1712">
                  <a:extLst>
                    <a:ext uri="{FF2B5EF4-FFF2-40B4-BE49-F238E27FC236}">
                      <a16:creationId xmlns:a16="http://schemas.microsoft.com/office/drawing/2014/main" id="{24F3ED4B-2BC7-CECC-2523-4253AC602BD6}"/>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1" name="Shape 1713">
                  <a:extLst>
                    <a:ext uri="{FF2B5EF4-FFF2-40B4-BE49-F238E27FC236}">
                      <a16:creationId xmlns:a16="http://schemas.microsoft.com/office/drawing/2014/main" id="{A1EE2945-C2F3-4190-4389-D5B88E1C5003}"/>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14">
                  <a:extLst>
                    <a:ext uri="{FF2B5EF4-FFF2-40B4-BE49-F238E27FC236}">
                      <a16:creationId xmlns:a16="http://schemas.microsoft.com/office/drawing/2014/main" id="{F74E71B5-B57E-2105-04E6-AC26606CBC92}"/>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15">
                  <a:extLst>
                    <a:ext uri="{FF2B5EF4-FFF2-40B4-BE49-F238E27FC236}">
                      <a16:creationId xmlns:a16="http://schemas.microsoft.com/office/drawing/2014/main" id="{8F7E63A4-3ECE-2CF0-A5E0-1AC079EE0A9A}"/>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16">
                  <a:extLst>
                    <a:ext uri="{FF2B5EF4-FFF2-40B4-BE49-F238E27FC236}">
                      <a16:creationId xmlns:a16="http://schemas.microsoft.com/office/drawing/2014/main" id="{48AB3DC7-3419-F6E9-F771-DE4C7A987BEE}"/>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17">
                  <a:extLst>
                    <a:ext uri="{FF2B5EF4-FFF2-40B4-BE49-F238E27FC236}">
                      <a16:creationId xmlns:a16="http://schemas.microsoft.com/office/drawing/2014/main" id="{DCDFE788-B587-4CF1-932F-11DE4BB56F3B}"/>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18">
                  <a:extLst>
                    <a:ext uri="{FF2B5EF4-FFF2-40B4-BE49-F238E27FC236}">
                      <a16:creationId xmlns:a16="http://schemas.microsoft.com/office/drawing/2014/main" id="{60B7B51F-B6DF-4C50-D874-36FE49B75D9D}"/>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19">
                  <a:extLst>
                    <a:ext uri="{FF2B5EF4-FFF2-40B4-BE49-F238E27FC236}">
                      <a16:creationId xmlns:a16="http://schemas.microsoft.com/office/drawing/2014/main" id="{61135079-2C5C-14EA-2263-751A323DF921}"/>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20">
                  <a:extLst>
                    <a:ext uri="{FF2B5EF4-FFF2-40B4-BE49-F238E27FC236}">
                      <a16:creationId xmlns:a16="http://schemas.microsoft.com/office/drawing/2014/main" id="{249F88D6-AF40-AFE9-259E-364907B4E2D3}"/>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21">
                  <a:extLst>
                    <a:ext uri="{FF2B5EF4-FFF2-40B4-BE49-F238E27FC236}">
                      <a16:creationId xmlns:a16="http://schemas.microsoft.com/office/drawing/2014/main" id="{A53DA9EF-C00B-A409-CC4C-7964FF580F2F}"/>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22">
                  <a:extLst>
                    <a:ext uri="{FF2B5EF4-FFF2-40B4-BE49-F238E27FC236}">
                      <a16:creationId xmlns:a16="http://schemas.microsoft.com/office/drawing/2014/main" id="{909DB45A-71C5-FB52-EA3D-F69FBFAE120C}"/>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23">
                  <a:extLst>
                    <a:ext uri="{FF2B5EF4-FFF2-40B4-BE49-F238E27FC236}">
                      <a16:creationId xmlns:a16="http://schemas.microsoft.com/office/drawing/2014/main" id="{64D93C12-CF0D-5E4F-9E72-ADBA85C14624}"/>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24">
                  <a:extLst>
                    <a:ext uri="{FF2B5EF4-FFF2-40B4-BE49-F238E27FC236}">
                      <a16:creationId xmlns:a16="http://schemas.microsoft.com/office/drawing/2014/main" id="{DB8FEBF2-5BA8-8AE2-ED06-328E7D4F3375}"/>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25">
                  <a:extLst>
                    <a:ext uri="{FF2B5EF4-FFF2-40B4-BE49-F238E27FC236}">
                      <a16:creationId xmlns:a16="http://schemas.microsoft.com/office/drawing/2014/main" id="{96934075-3F3E-5B9E-B817-3C08F77037DA}"/>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26">
                  <a:extLst>
                    <a:ext uri="{FF2B5EF4-FFF2-40B4-BE49-F238E27FC236}">
                      <a16:creationId xmlns:a16="http://schemas.microsoft.com/office/drawing/2014/main" id="{FABBFF2F-5594-29EF-5956-A7DE0B7EDEF1}"/>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27">
                  <a:extLst>
                    <a:ext uri="{FF2B5EF4-FFF2-40B4-BE49-F238E27FC236}">
                      <a16:creationId xmlns:a16="http://schemas.microsoft.com/office/drawing/2014/main" id="{210B3F62-69C4-13A5-BCEB-D2EB5A6D05A0}"/>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28">
                  <a:extLst>
                    <a:ext uri="{FF2B5EF4-FFF2-40B4-BE49-F238E27FC236}">
                      <a16:creationId xmlns:a16="http://schemas.microsoft.com/office/drawing/2014/main" id="{EFB1F549-60B9-13E6-D074-CC08FBC71F36}"/>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7" name="Shape 1729">
                  <a:extLst>
                    <a:ext uri="{FF2B5EF4-FFF2-40B4-BE49-F238E27FC236}">
                      <a16:creationId xmlns:a16="http://schemas.microsoft.com/office/drawing/2014/main" id="{62BBC37A-9C31-7F42-41A3-986B7650BB38}"/>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8" name="Shape 1730">
                  <a:extLst>
                    <a:ext uri="{FF2B5EF4-FFF2-40B4-BE49-F238E27FC236}">
                      <a16:creationId xmlns:a16="http://schemas.microsoft.com/office/drawing/2014/main" id="{A5ECDD1B-77FF-8204-AA24-72C8A3423A69}"/>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31">
                  <a:extLst>
                    <a:ext uri="{FF2B5EF4-FFF2-40B4-BE49-F238E27FC236}">
                      <a16:creationId xmlns:a16="http://schemas.microsoft.com/office/drawing/2014/main" id="{BDE781F1-C1EF-2A7F-119D-E92F23737876}"/>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32">
                  <a:extLst>
                    <a:ext uri="{FF2B5EF4-FFF2-40B4-BE49-F238E27FC236}">
                      <a16:creationId xmlns:a16="http://schemas.microsoft.com/office/drawing/2014/main" id="{F4D30FA5-8550-53CE-5C86-26A4873F059F}"/>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33">
                  <a:extLst>
                    <a:ext uri="{FF2B5EF4-FFF2-40B4-BE49-F238E27FC236}">
                      <a16:creationId xmlns:a16="http://schemas.microsoft.com/office/drawing/2014/main" id="{86395570-888E-EB1E-1BDA-AD6F24DCFC9F}"/>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34">
                  <a:extLst>
                    <a:ext uri="{FF2B5EF4-FFF2-40B4-BE49-F238E27FC236}">
                      <a16:creationId xmlns:a16="http://schemas.microsoft.com/office/drawing/2014/main" id="{FF05EDB3-907D-F375-31A9-47C24AE78228}"/>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35">
                  <a:extLst>
                    <a:ext uri="{FF2B5EF4-FFF2-40B4-BE49-F238E27FC236}">
                      <a16:creationId xmlns:a16="http://schemas.microsoft.com/office/drawing/2014/main" id="{6244AF66-B126-3E48-E290-69200967FB3F}"/>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36">
                  <a:extLst>
                    <a:ext uri="{FF2B5EF4-FFF2-40B4-BE49-F238E27FC236}">
                      <a16:creationId xmlns:a16="http://schemas.microsoft.com/office/drawing/2014/main" id="{BAE66EB9-8939-E67A-E7B0-77C44988DC8B}"/>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37">
                  <a:extLst>
                    <a:ext uri="{FF2B5EF4-FFF2-40B4-BE49-F238E27FC236}">
                      <a16:creationId xmlns:a16="http://schemas.microsoft.com/office/drawing/2014/main" id="{E96BC4B0-D043-C781-C4C0-DE70820A02A2}"/>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38">
                  <a:extLst>
                    <a:ext uri="{FF2B5EF4-FFF2-40B4-BE49-F238E27FC236}">
                      <a16:creationId xmlns:a16="http://schemas.microsoft.com/office/drawing/2014/main" id="{50603DC5-2DDC-617F-4B3E-F47FDB8F0680}"/>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39">
                  <a:extLst>
                    <a:ext uri="{FF2B5EF4-FFF2-40B4-BE49-F238E27FC236}">
                      <a16:creationId xmlns:a16="http://schemas.microsoft.com/office/drawing/2014/main" id="{0229FFDE-F9A1-6A74-BCD9-5F4A45EF815F}"/>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40">
                  <a:extLst>
                    <a:ext uri="{FF2B5EF4-FFF2-40B4-BE49-F238E27FC236}">
                      <a16:creationId xmlns:a16="http://schemas.microsoft.com/office/drawing/2014/main" id="{1513BF6B-2079-9951-4AB4-04754A356ADB}"/>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41">
                  <a:extLst>
                    <a:ext uri="{FF2B5EF4-FFF2-40B4-BE49-F238E27FC236}">
                      <a16:creationId xmlns:a16="http://schemas.microsoft.com/office/drawing/2014/main" id="{B2948E90-6B19-2650-3730-9B3ABE1A3F94}"/>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42">
                  <a:extLst>
                    <a:ext uri="{FF2B5EF4-FFF2-40B4-BE49-F238E27FC236}">
                      <a16:creationId xmlns:a16="http://schemas.microsoft.com/office/drawing/2014/main" id="{92B36B1F-AD85-15F8-C822-7DEFEDEB90DB}"/>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43">
                  <a:extLst>
                    <a:ext uri="{FF2B5EF4-FFF2-40B4-BE49-F238E27FC236}">
                      <a16:creationId xmlns:a16="http://schemas.microsoft.com/office/drawing/2014/main" id="{94424ABC-754C-57BA-45B0-7DEB4E29E731}"/>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44">
                  <a:extLst>
                    <a:ext uri="{FF2B5EF4-FFF2-40B4-BE49-F238E27FC236}">
                      <a16:creationId xmlns:a16="http://schemas.microsoft.com/office/drawing/2014/main" id="{3C294736-ED9A-1CE7-278B-E17DAF9D3AF1}"/>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45">
                  <a:extLst>
                    <a:ext uri="{FF2B5EF4-FFF2-40B4-BE49-F238E27FC236}">
                      <a16:creationId xmlns:a16="http://schemas.microsoft.com/office/drawing/2014/main" id="{2B5CF1F2-50AE-0852-655F-89C628D28EC1}"/>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4" name="Shape 1746">
                  <a:extLst>
                    <a:ext uri="{FF2B5EF4-FFF2-40B4-BE49-F238E27FC236}">
                      <a16:creationId xmlns:a16="http://schemas.microsoft.com/office/drawing/2014/main" id="{0F423D11-CEE8-ABBF-2622-D2A8A6F23630}"/>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47">
                  <a:extLst>
                    <a:ext uri="{FF2B5EF4-FFF2-40B4-BE49-F238E27FC236}">
                      <a16:creationId xmlns:a16="http://schemas.microsoft.com/office/drawing/2014/main" id="{198F4B07-5D37-75BC-B689-C0DAF5FD333A}"/>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48">
                  <a:extLst>
                    <a:ext uri="{FF2B5EF4-FFF2-40B4-BE49-F238E27FC236}">
                      <a16:creationId xmlns:a16="http://schemas.microsoft.com/office/drawing/2014/main" id="{89EEF796-8AF0-A154-6826-EE015C431595}"/>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49">
                  <a:extLst>
                    <a:ext uri="{FF2B5EF4-FFF2-40B4-BE49-F238E27FC236}">
                      <a16:creationId xmlns:a16="http://schemas.microsoft.com/office/drawing/2014/main" id="{74765EBC-42AF-5A38-8C91-B12A575E1235}"/>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50">
                  <a:extLst>
                    <a:ext uri="{FF2B5EF4-FFF2-40B4-BE49-F238E27FC236}">
                      <a16:creationId xmlns:a16="http://schemas.microsoft.com/office/drawing/2014/main" id="{1E32A3EB-83B3-4516-092F-83A040704A95}"/>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51">
                  <a:extLst>
                    <a:ext uri="{FF2B5EF4-FFF2-40B4-BE49-F238E27FC236}">
                      <a16:creationId xmlns:a16="http://schemas.microsoft.com/office/drawing/2014/main" id="{A18AA6AE-E20E-7930-DE7F-CC4EEADD25B0}"/>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52">
                  <a:extLst>
                    <a:ext uri="{FF2B5EF4-FFF2-40B4-BE49-F238E27FC236}">
                      <a16:creationId xmlns:a16="http://schemas.microsoft.com/office/drawing/2014/main" id="{5210DF0D-1D49-E8E8-C265-F1A1D4FED2F6}"/>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53">
                  <a:extLst>
                    <a:ext uri="{FF2B5EF4-FFF2-40B4-BE49-F238E27FC236}">
                      <a16:creationId xmlns:a16="http://schemas.microsoft.com/office/drawing/2014/main" id="{2DAFC5B0-62AC-C20E-2635-34383662F316}"/>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2" name="Shape 1754">
                  <a:extLst>
                    <a:ext uri="{FF2B5EF4-FFF2-40B4-BE49-F238E27FC236}">
                      <a16:creationId xmlns:a16="http://schemas.microsoft.com/office/drawing/2014/main" id="{BD89F345-D105-927F-763D-7AFCFE7C15BE}"/>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3" name="Shape 1755">
                  <a:extLst>
                    <a:ext uri="{FF2B5EF4-FFF2-40B4-BE49-F238E27FC236}">
                      <a16:creationId xmlns:a16="http://schemas.microsoft.com/office/drawing/2014/main" id="{BEB0F0AE-0AED-887B-2874-C5C6E9698504}"/>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56">
                  <a:extLst>
                    <a:ext uri="{FF2B5EF4-FFF2-40B4-BE49-F238E27FC236}">
                      <a16:creationId xmlns:a16="http://schemas.microsoft.com/office/drawing/2014/main" id="{86A9D1A5-B314-832B-B586-51BFC116D94C}"/>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5" name="Shape 1757">
                  <a:extLst>
                    <a:ext uri="{FF2B5EF4-FFF2-40B4-BE49-F238E27FC236}">
                      <a16:creationId xmlns:a16="http://schemas.microsoft.com/office/drawing/2014/main" id="{79661448-91E8-E4E6-EE2C-AEE04B670A0C}"/>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6" name="Shape 1758">
                  <a:extLst>
                    <a:ext uri="{FF2B5EF4-FFF2-40B4-BE49-F238E27FC236}">
                      <a16:creationId xmlns:a16="http://schemas.microsoft.com/office/drawing/2014/main" id="{D97F377E-339A-9801-21C8-437FA12F2511}"/>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7" name="Shape 1759">
                  <a:extLst>
                    <a:ext uri="{FF2B5EF4-FFF2-40B4-BE49-F238E27FC236}">
                      <a16:creationId xmlns:a16="http://schemas.microsoft.com/office/drawing/2014/main" id="{973E6162-7367-F1DF-080B-1F0B4644630D}"/>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8" name="Shape 1760">
                  <a:extLst>
                    <a:ext uri="{FF2B5EF4-FFF2-40B4-BE49-F238E27FC236}">
                      <a16:creationId xmlns:a16="http://schemas.microsoft.com/office/drawing/2014/main" id="{0B89E525-C693-9CEC-E1A8-9A5D76380613}"/>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9" name="Shape 1761">
                  <a:extLst>
                    <a:ext uri="{FF2B5EF4-FFF2-40B4-BE49-F238E27FC236}">
                      <a16:creationId xmlns:a16="http://schemas.microsoft.com/office/drawing/2014/main" id="{B9743B20-D857-466D-E62E-B45FEDF7A8F3}"/>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0" name="Shape 1762">
                  <a:extLst>
                    <a:ext uri="{FF2B5EF4-FFF2-40B4-BE49-F238E27FC236}">
                      <a16:creationId xmlns:a16="http://schemas.microsoft.com/office/drawing/2014/main" id="{E20B9337-4EE5-3793-4F2B-6EEB90810D8F}"/>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1" name="Shape 1763">
                  <a:extLst>
                    <a:ext uri="{FF2B5EF4-FFF2-40B4-BE49-F238E27FC236}">
                      <a16:creationId xmlns:a16="http://schemas.microsoft.com/office/drawing/2014/main" id="{5861D563-11B9-EA58-ED96-79C41F01096D}"/>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42" name="Shape 1764">
                  <a:extLst>
                    <a:ext uri="{FF2B5EF4-FFF2-40B4-BE49-F238E27FC236}">
                      <a16:creationId xmlns:a16="http://schemas.microsoft.com/office/drawing/2014/main" id="{14428009-1756-4842-12BE-A3ACD15AE463}"/>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3" name="Shape 1765">
                  <a:extLst>
                    <a:ext uri="{FF2B5EF4-FFF2-40B4-BE49-F238E27FC236}">
                      <a16:creationId xmlns:a16="http://schemas.microsoft.com/office/drawing/2014/main" id="{5932C2B9-33E9-F184-A1A1-73667A134B65}"/>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4" name="Shape 1766">
                  <a:extLst>
                    <a:ext uri="{FF2B5EF4-FFF2-40B4-BE49-F238E27FC236}">
                      <a16:creationId xmlns:a16="http://schemas.microsoft.com/office/drawing/2014/main" id="{BF78FD8D-9D5F-4696-C04F-47420CD8847F}"/>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5" name="Shape 1767">
                  <a:extLst>
                    <a:ext uri="{FF2B5EF4-FFF2-40B4-BE49-F238E27FC236}">
                      <a16:creationId xmlns:a16="http://schemas.microsoft.com/office/drawing/2014/main" id="{2F3B8B0E-672B-5D2E-F1C1-58794A25782D}"/>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6" name="Shape 1768">
                  <a:extLst>
                    <a:ext uri="{FF2B5EF4-FFF2-40B4-BE49-F238E27FC236}">
                      <a16:creationId xmlns:a16="http://schemas.microsoft.com/office/drawing/2014/main" id="{399563FC-E061-015D-A599-C7D4E5F62BA0}"/>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7" name="Shape 1769">
                  <a:extLst>
                    <a:ext uri="{FF2B5EF4-FFF2-40B4-BE49-F238E27FC236}">
                      <a16:creationId xmlns:a16="http://schemas.microsoft.com/office/drawing/2014/main" id="{D2667AB3-9C66-5D9E-3F3A-EACFC231C3FA}"/>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8" name="Shape 1770">
                  <a:extLst>
                    <a:ext uri="{FF2B5EF4-FFF2-40B4-BE49-F238E27FC236}">
                      <a16:creationId xmlns:a16="http://schemas.microsoft.com/office/drawing/2014/main" id="{F47B1F5D-6D3E-BBA8-E5DB-487C2C3DDE60}"/>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9" name="Shape 1771">
                  <a:extLst>
                    <a:ext uri="{FF2B5EF4-FFF2-40B4-BE49-F238E27FC236}">
                      <a16:creationId xmlns:a16="http://schemas.microsoft.com/office/drawing/2014/main" id="{F73504B2-5DF8-7A05-150A-07E636495728}"/>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0" name="Shape 1772">
                  <a:extLst>
                    <a:ext uri="{FF2B5EF4-FFF2-40B4-BE49-F238E27FC236}">
                      <a16:creationId xmlns:a16="http://schemas.microsoft.com/office/drawing/2014/main" id="{CCECADB3-155F-9D44-0DD4-2BC53B691F0B}"/>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1" name="Shape 1773">
                  <a:extLst>
                    <a:ext uri="{FF2B5EF4-FFF2-40B4-BE49-F238E27FC236}">
                      <a16:creationId xmlns:a16="http://schemas.microsoft.com/office/drawing/2014/main" id="{D448E140-BB73-FA65-234E-99308BF94DF4}"/>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2" name="Shape 1774">
                  <a:extLst>
                    <a:ext uri="{FF2B5EF4-FFF2-40B4-BE49-F238E27FC236}">
                      <a16:creationId xmlns:a16="http://schemas.microsoft.com/office/drawing/2014/main" id="{A907DB1A-CCD0-E767-D728-402A2C3BBDBD}"/>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39" name="Freeform 33">
                <a:extLst>
                  <a:ext uri="{FF2B5EF4-FFF2-40B4-BE49-F238E27FC236}">
                    <a16:creationId xmlns:a16="http://schemas.microsoft.com/office/drawing/2014/main" id="{AF725EA4-C806-A529-E697-69EB08ED6ED9}"/>
                  </a:ext>
                </a:extLst>
              </p:cNvPr>
              <p:cNvSpPr>
                <a:spLocks noChangeArrowheads="1"/>
              </p:cNvSpPr>
              <p:nvPr/>
            </p:nvSpPr>
            <p:spPr bwMode="auto">
              <a:xfrm>
                <a:off x="9888029" y="4300087"/>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rgbClr val="3F3F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40" name="Textfeld 39">
                <a:extLst>
                  <a:ext uri="{FF2B5EF4-FFF2-40B4-BE49-F238E27FC236}">
                    <a16:creationId xmlns:a16="http://schemas.microsoft.com/office/drawing/2014/main" id="{15845C2C-A873-3176-5EE1-083335695161}"/>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150" name="Textfeld 149">
                <a:extLst>
                  <a:ext uri="{FF2B5EF4-FFF2-40B4-BE49-F238E27FC236}">
                    <a16:creationId xmlns:a16="http://schemas.microsoft.com/office/drawing/2014/main" id="{B231F389-03B6-E9C9-48B6-6FF0ED5B7B0F}"/>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51" name="Textfeld 150">
                <a:extLst>
                  <a:ext uri="{FF2B5EF4-FFF2-40B4-BE49-F238E27FC236}">
                    <a16:creationId xmlns:a16="http://schemas.microsoft.com/office/drawing/2014/main" id="{391C98CE-CF54-C649-619D-4C355BAD19DC}"/>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52" name="Gerader Verbinder 118">
                <a:extLst>
                  <a:ext uri="{FF2B5EF4-FFF2-40B4-BE49-F238E27FC236}">
                    <a16:creationId xmlns:a16="http://schemas.microsoft.com/office/drawing/2014/main" id="{83B53F07-715C-2E61-F202-584EDD22F31A}"/>
                  </a:ext>
                </a:extLst>
              </p:cNvPr>
              <p:cNvCxnSpPr>
                <a:cxnSpLocks/>
                <a:stCxn id="40" idx="1"/>
                <a:endCxn id="150" idx="3"/>
              </p:cNvCxnSpPr>
              <p:nvPr/>
            </p:nvCxnSpPr>
            <p:spPr>
              <a:xfrm flipH="1" flipV="1">
                <a:off x="9722976" y="3601938"/>
                <a:ext cx="796386" cy="647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Gerader Verbinder 119">
                <a:extLst>
                  <a:ext uri="{FF2B5EF4-FFF2-40B4-BE49-F238E27FC236}">
                    <a16:creationId xmlns:a16="http://schemas.microsoft.com/office/drawing/2014/main" id="{0BE7B005-C808-3439-B00A-56475AB43159}"/>
                  </a:ext>
                </a:extLst>
              </p:cNvPr>
              <p:cNvCxnSpPr>
                <a:cxnSpLocks/>
                <a:stCxn id="150" idx="1"/>
                <a:endCxn id="151" idx="0"/>
              </p:cNvCxnSpPr>
              <p:nvPr/>
            </p:nvCxnSpPr>
            <p:spPr>
              <a:xfrm flipH="1">
                <a:off x="8438268" y="3601938"/>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7" name="Gerader Verbinder 6">
              <a:extLst>
                <a:ext uri="{FF2B5EF4-FFF2-40B4-BE49-F238E27FC236}">
                  <a16:creationId xmlns:a16="http://schemas.microsoft.com/office/drawing/2014/main" id="{76586222-9ABA-B12E-7538-A367CA774949}"/>
                </a:ext>
              </a:extLst>
            </p:cNvPr>
            <p:cNvCxnSpPr>
              <a:stCxn id="151" idx="3"/>
              <a:endCxn id="40" idx="2"/>
            </p:cNvCxnSpPr>
            <p:nvPr/>
          </p:nvCxnSpPr>
          <p:spPr>
            <a:xfrm flipV="1">
              <a:off x="8576789" y="3947053"/>
              <a:ext cx="2081094" cy="792096"/>
            </a:xfrm>
            <a:prstGeom prst="line">
              <a:avLst/>
            </a:prstGeom>
            <a:ln w="28575">
              <a:solidFill>
                <a:srgbClr val="0093A7"/>
              </a:solidFill>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36697A95-E8A3-C898-8D4C-A2DE35327630}"/>
              </a:ext>
            </a:extLst>
          </p:cNvPr>
          <p:cNvSpPr txBox="1"/>
          <p:nvPr/>
        </p:nvSpPr>
        <p:spPr>
          <a:xfrm>
            <a:off x="834501" y="1662960"/>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Beispiel 4 (Fortsetzung)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CC39940C-C06A-2B57-1798-E4E47048A4D7}"/>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9AD485B6-270E-4C0F-4C81-B4BB859B3EB2}"/>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28</a:t>
            </a:fld>
            <a:endParaRPr lang="de-DE" sz="1400">
              <a:solidFill>
                <a:schemeClr val="bg1"/>
              </a:solidFill>
            </a:endParaRPr>
          </a:p>
        </p:txBody>
      </p:sp>
      <p:sp>
        <p:nvSpPr>
          <p:cNvPr id="12" name="Rechteck 11">
            <a:extLst>
              <a:ext uri="{FF2B5EF4-FFF2-40B4-BE49-F238E27FC236}">
                <a16:creationId xmlns:a16="http://schemas.microsoft.com/office/drawing/2014/main" id="{4585C52F-3CBD-5BD1-3AF8-C545ABB6239E}"/>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FE0E78CB-94FB-2F42-D814-8A27E9C5CD55}"/>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11BCACD4-8EA2-A7F6-6C7B-1F4193CF6868}"/>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D7478B8D-4054-8CE8-E019-CB3295A4E28D}"/>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17647655-3B39-A491-8C79-C8ADEFEA1DE0}"/>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C194DC5E-9BA9-49B5-8180-8BB158428B0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58B56BB2-37E1-1EEF-502B-3D8053A27E8F}"/>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7 CuadroTexto">
            <a:extLst>
              <a:ext uri="{FF2B5EF4-FFF2-40B4-BE49-F238E27FC236}">
                <a16:creationId xmlns:a16="http://schemas.microsoft.com/office/drawing/2014/main" id="{B7F79715-671C-2852-46E3-7449AAEA8A88}"/>
              </a:ext>
            </a:extLst>
          </p:cNvPr>
          <p:cNvSpPr txBox="1"/>
          <p:nvPr/>
        </p:nvSpPr>
        <p:spPr>
          <a:xfrm>
            <a:off x="871910" y="2410247"/>
            <a:ext cx="5943337" cy="1295868"/>
          </a:xfrm>
          <a:prstGeom prst="rect">
            <a:avLst/>
          </a:prstGeom>
          <a:noFill/>
        </p:spPr>
        <p:txBody>
          <a:bodyPr wrap="square">
            <a:spAutoFit/>
          </a:bodyPr>
          <a:lstStyle/>
          <a:p>
            <a:pPr>
              <a:lnSpc>
                <a:spcPct val="150000"/>
              </a:lnSpc>
              <a:defRPr/>
            </a:pPr>
            <a:r>
              <a:rPr lang="de-DE" dirty="0">
                <a:latin typeface="Calibri" panose="020F0502020204030204" pitchFamily="34" charset="0"/>
                <a:ea typeface="Lato" charset="0"/>
                <a:cs typeface="Calibri" panose="020F0502020204030204" pitchFamily="34" charset="0"/>
              </a:rPr>
              <a:t>Der Geschäftskunde K (Frankreich) bestellt bei Unternehmer U (Deutschland) Notebooks. Die Notebooks werden vom Hersteller H (Polen) unmittelbar an K versendet.</a:t>
            </a:r>
            <a:endParaRPr lang="en-US" dirty="0">
              <a:solidFill>
                <a:schemeClr val="bg1">
                  <a:lumMod val="50000"/>
                </a:schemeClr>
              </a:solidFill>
              <a:latin typeface="Calibri" panose="020F0502020204030204" pitchFamily="34" charset="0"/>
              <a:ea typeface="Lato" charset="0"/>
              <a:cs typeface="Calibri" panose="020F0502020204030204" pitchFamily="34" charset="0"/>
            </a:endParaRPr>
          </a:p>
        </p:txBody>
      </p:sp>
      <p:grpSp>
        <p:nvGrpSpPr>
          <p:cNvPr id="255" name="Gruppieren 254">
            <a:extLst>
              <a:ext uri="{FF2B5EF4-FFF2-40B4-BE49-F238E27FC236}">
                <a16:creationId xmlns:a16="http://schemas.microsoft.com/office/drawing/2014/main" id="{6539DF4C-B261-9F9E-5D0E-67FEC4CB980D}"/>
              </a:ext>
            </a:extLst>
          </p:cNvPr>
          <p:cNvGrpSpPr/>
          <p:nvPr/>
        </p:nvGrpSpPr>
        <p:grpSpPr>
          <a:xfrm>
            <a:off x="649242" y="4226046"/>
            <a:ext cx="5617290" cy="1093505"/>
            <a:chOff x="706613" y="4293689"/>
            <a:chExt cx="5617290" cy="1093505"/>
          </a:xfrm>
        </p:grpSpPr>
        <p:grpSp>
          <p:nvGrpSpPr>
            <p:cNvPr id="256" name="Gruppieren 255">
              <a:extLst>
                <a:ext uri="{FF2B5EF4-FFF2-40B4-BE49-F238E27FC236}">
                  <a16:creationId xmlns:a16="http://schemas.microsoft.com/office/drawing/2014/main" id="{6A714DA9-C2D4-4AC2-453B-26688A8A9716}"/>
                </a:ext>
              </a:extLst>
            </p:cNvPr>
            <p:cNvGrpSpPr/>
            <p:nvPr/>
          </p:nvGrpSpPr>
          <p:grpSpPr>
            <a:xfrm>
              <a:off x="706613" y="4293689"/>
              <a:ext cx="5557674" cy="1093505"/>
              <a:chOff x="706613" y="4293689"/>
              <a:chExt cx="5557674" cy="1093505"/>
            </a:xfrm>
          </p:grpSpPr>
          <p:grpSp>
            <p:nvGrpSpPr>
              <p:cNvPr id="258" name="Gruppieren 257">
                <a:extLst>
                  <a:ext uri="{FF2B5EF4-FFF2-40B4-BE49-F238E27FC236}">
                    <a16:creationId xmlns:a16="http://schemas.microsoft.com/office/drawing/2014/main" id="{50203625-C160-47BF-751E-2D8D5FA24BCF}"/>
                  </a:ext>
                </a:extLst>
              </p:cNvPr>
              <p:cNvGrpSpPr/>
              <p:nvPr/>
            </p:nvGrpSpPr>
            <p:grpSpPr>
              <a:xfrm>
                <a:off x="706613" y="4293689"/>
                <a:ext cx="5557674" cy="1044969"/>
                <a:chOff x="706613" y="4293689"/>
                <a:chExt cx="5557674" cy="1044969"/>
              </a:xfrm>
            </p:grpSpPr>
            <p:grpSp>
              <p:nvGrpSpPr>
                <p:cNvPr id="260" name="Gruppieren 259">
                  <a:extLst>
                    <a:ext uri="{FF2B5EF4-FFF2-40B4-BE49-F238E27FC236}">
                      <a16:creationId xmlns:a16="http://schemas.microsoft.com/office/drawing/2014/main" id="{C790E5E1-1D5A-29F2-4FEA-8450E5D9EC58}"/>
                    </a:ext>
                  </a:extLst>
                </p:cNvPr>
                <p:cNvGrpSpPr/>
                <p:nvPr/>
              </p:nvGrpSpPr>
              <p:grpSpPr>
                <a:xfrm>
                  <a:off x="706613" y="4293689"/>
                  <a:ext cx="5557674" cy="1044969"/>
                  <a:chOff x="706613" y="4293689"/>
                  <a:chExt cx="5557674" cy="1044969"/>
                </a:xfrm>
              </p:grpSpPr>
              <p:cxnSp>
                <p:nvCxnSpPr>
                  <p:cNvPr id="263" name="Gerade Verbindung mit Pfeil 262">
                    <a:extLst>
                      <a:ext uri="{FF2B5EF4-FFF2-40B4-BE49-F238E27FC236}">
                        <a16:creationId xmlns:a16="http://schemas.microsoft.com/office/drawing/2014/main" id="{B06C4D15-1EA8-DC68-B248-6B7DCA10B76C}"/>
                      </a:ext>
                    </a:extLst>
                  </p:cNvPr>
                  <p:cNvCxnSpPr>
                    <a:cxnSpLocks/>
                    <a:stCxn id="269" idx="3"/>
                    <a:endCxn id="270" idx="1"/>
                  </p:cNvCxnSpPr>
                  <p:nvPr/>
                </p:nvCxnSpPr>
                <p:spPr>
                  <a:xfrm flipV="1">
                    <a:off x="3954921" y="4543433"/>
                    <a:ext cx="1793814" cy="139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264" name="Gruppieren 263">
                    <a:extLst>
                      <a:ext uri="{FF2B5EF4-FFF2-40B4-BE49-F238E27FC236}">
                        <a16:creationId xmlns:a16="http://schemas.microsoft.com/office/drawing/2014/main" id="{369C85F2-3E55-EF01-B754-936F82A78F9A}"/>
                      </a:ext>
                    </a:extLst>
                  </p:cNvPr>
                  <p:cNvGrpSpPr/>
                  <p:nvPr/>
                </p:nvGrpSpPr>
                <p:grpSpPr>
                  <a:xfrm>
                    <a:off x="706613" y="4293689"/>
                    <a:ext cx="5557674" cy="1044969"/>
                    <a:chOff x="706613" y="4293689"/>
                    <a:chExt cx="5557674" cy="1044969"/>
                  </a:xfrm>
                </p:grpSpPr>
                <p:grpSp>
                  <p:nvGrpSpPr>
                    <p:cNvPr id="265" name="Gruppieren 264">
                      <a:extLst>
                        <a:ext uri="{FF2B5EF4-FFF2-40B4-BE49-F238E27FC236}">
                          <a16:creationId xmlns:a16="http://schemas.microsoft.com/office/drawing/2014/main" id="{61DE71C3-2F91-9E9D-C783-F047F6BCBB9E}"/>
                        </a:ext>
                      </a:extLst>
                    </p:cNvPr>
                    <p:cNvGrpSpPr/>
                    <p:nvPr/>
                  </p:nvGrpSpPr>
                  <p:grpSpPr>
                    <a:xfrm>
                      <a:off x="706613" y="4412628"/>
                      <a:ext cx="5557674" cy="926030"/>
                      <a:chOff x="519103" y="4532790"/>
                      <a:chExt cx="9286503" cy="1547335"/>
                    </a:xfrm>
                  </p:grpSpPr>
                  <p:sp>
                    <p:nvSpPr>
                      <p:cNvPr id="268" name="Textfeld 267">
                        <a:extLst>
                          <a:ext uri="{FF2B5EF4-FFF2-40B4-BE49-F238E27FC236}">
                            <a16:creationId xmlns:a16="http://schemas.microsoft.com/office/drawing/2014/main" id="{A03EB06E-B4A5-85AE-42C0-D08B53967C25}"/>
                          </a:ext>
                        </a:extLst>
                      </p:cNvPr>
                      <p:cNvSpPr txBox="1"/>
                      <p:nvPr/>
                    </p:nvSpPr>
                    <p:spPr>
                      <a:xfrm>
                        <a:off x="519103" y="4559426"/>
                        <a:ext cx="1092316" cy="437133"/>
                      </a:xfrm>
                      <a:prstGeom prst="rect">
                        <a:avLst/>
                      </a:prstGeom>
                      <a:noFill/>
                    </p:spPr>
                    <p:txBody>
                      <a:bodyPr wrap="square" rtlCol="0">
                        <a:spAutoFit/>
                      </a:bodyPr>
                      <a:lstStyle/>
                      <a:p>
                        <a:pPr algn="ctr"/>
                        <a:r>
                          <a:rPr lang="de-DE" sz="1100" b="1" dirty="0">
                            <a:latin typeface="Lato"/>
                          </a:rPr>
                          <a:t>H</a:t>
                        </a:r>
                      </a:p>
                    </p:txBody>
                  </p:sp>
                  <p:sp>
                    <p:nvSpPr>
                      <p:cNvPr id="269" name="Textfeld 268">
                        <a:extLst>
                          <a:ext uri="{FF2B5EF4-FFF2-40B4-BE49-F238E27FC236}">
                            <a16:creationId xmlns:a16="http://schemas.microsoft.com/office/drawing/2014/main" id="{6723B74C-8626-C1EF-729F-6DA9D0DE0314}"/>
                          </a:ext>
                        </a:extLst>
                      </p:cNvPr>
                      <p:cNvSpPr txBox="1"/>
                      <p:nvPr/>
                    </p:nvSpPr>
                    <p:spPr>
                      <a:xfrm>
                        <a:off x="4599593" y="4556023"/>
                        <a:ext cx="1347217" cy="437133"/>
                      </a:xfrm>
                      <a:prstGeom prst="rect">
                        <a:avLst/>
                      </a:prstGeom>
                      <a:noFill/>
                    </p:spPr>
                    <p:txBody>
                      <a:bodyPr wrap="square" rtlCol="0">
                        <a:spAutoFit/>
                      </a:bodyPr>
                      <a:lstStyle/>
                      <a:p>
                        <a:pPr algn="ctr"/>
                        <a:r>
                          <a:rPr lang="de-DE" sz="1100" b="1" dirty="0">
                            <a:latin typeface="Lato"/>
                          </a:rPr>
                          <a:t>U</a:t>
                        </a:r>
                      </a:p>
                    </p:txBody>
                  </p:sp>
                  <p:sp>
                    <p:nvSpPr>
                      <p:cNvPr id="270" name="Textfeld 269">
                        <a:extLst>
                          <a:ext uri="{FF2B5EF4-FFF2-40B4-BE49-F238E27FC236}">
                            <a16:creationId xmlns:a16="http://schemas.microsoft.com/office/drawing/2014/main" id="{9544FCE9-5146-FE9C-3084-40813B2DEFD5}"/>
                          </a:ext>
                        </a:extLst>
                      </p:cNvPr>
                      <p:cNvSpPr txBox="1"/>
                      <p:nvPr/>
                    </p:nvSpPr>
                    <p:spPr>
                      <a:xfrm>
                        <a:off x="8944153" y="4532790"/>
                        <a:ext cx="861453" cy="437133"/>
                      </a:xfrm>
                      <a:prstGeom prst="rect">
                        <a:avLst/>
                      </a:prstGeom>
                      <a:noFill/>
                    </p:spPr>
                    <p:txBody>
                      <a:bodyPr wrap="square" rtlCol="0">
                        <a:spAutoFit/>
                      </a:bodyPr>
                      <a:lstStyle/>
                      <a:p>
                        <a:pPr algn="ctr"/>
                        <a:r>
                          <a:rPr lang="de-DE" sz="1100" b="1" dirty="0">
                            <a:latin typeface="Lato"/>
                          </a:rPr>
                          <a:t>K</a:t>
                        </a:r>
                      </a:p>
                    </p:txBody>
                  </p:sp>
                  <p:cxnSp>
                    <p:nvCxnSpPr>
                      <p:cNvPr id="271" name="Gerade Verbindung mit Pfeil 270">
                        <a:extLst>
                          <a:ext uri="{FF2B5EF4-FFF2-40B4-BE49-F238E27FC236}">
                            <a16:creationId xmlns:a16="http://schemas.microsoft.com/office/drawing/2014/main" id="{DBA3B2E8-D97F-3E51-76C7-DCD482DCF986}"/>
                          </a:ext>
                        </a:extLst>
                      </p:cNvPr>
                      <p:cNvCxnSpPr>
                        <a:cxnSpLocks/>
                        <a:stCxn id="268" idx="3"/>
                        <a:endCxn id="269" idx="1"/>
                      </p:cNvCxnSpPr>
                      <p:nvPr/>
                    </p:nvCxnSpPr>
                    <p:spPr>
                      <a:xfrm flipV="1">
                        <a:off x="1611419" y="4774589"/>
                        <a:ext cx="2988174" cy="34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2" name="Gerade Verbindung mit Pfeil 271">
                        <a:extLst>
                          <a:ext uri="{FF2B5EF4-FFF2-40B4-BE49-F238E27FC236}">
                            <a16:creationId xmlns:a16="http://schemas.microsoft.com/office/drawing/2014/main" id="{C0389837-6769-6AA6-6B0C-50F3B5A20771}"/>
                          </a:ext>
                        </a:extLst>
                      </p:cNvPr>
                      <p:cNvCxnSpPr>
                        <a:cxnSpLocks/>
                        <a:endCxn id="268" idx="2"/>
                      </p:cNvCxnSpPr>
                      <p:nvPr/>
                    </p:nvCxnSpPr>
                    <p:spPr>
                      <a:xfrm flipV="1">
                        <a:off x="1065261" y="4996559"/>
                        <a:ext cx="0" cy="476866"/>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3" name="Gerade Verbindung mit Pfeil 272">
                        <a:extLst>
                          <a:ext uri="{FF2B5EF4-FFF2-40B4-BE49-F238E27FC236}">
                            <a16:creationId xmlns:a16="http://schemas.microsoft.com/office/drawing/2014/main" id="{3EDAB51B-7097-637B-2522-F6662AEEA9A4}"/>
                          </a:ext>
                        </a:extLst>
                      </p:cNvPr>
                      <p:cNvCxnSpPr>
                        <a:cxnSpLocks/>
                        <a:endCxn id="270" idx="2"/>
                      </p:cNvCxnSpPr>
                      <p:nvPr/>
                    </p:nvCxnSpPr>
                    <p:spPr>
                      <a:xfrm flipV="1">
                        <a:off x="9374879" y="4969923"/>
                        <a:ext cx="0" cy="49646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4" name="Gerade Verbindung mit Pfeil 273">
                        <a:extLst>
                          <a:ext uri="{FF2B5EF4-FFF2-40B4-BE49-F238E27FC236}">
                            <a16:creationId xmlns:a16="http://schemas.microsoft.com/office/drawing/2014/main" id="{FDF7475D-4F61-E0BD-100E-A07D8252DD91}"/>
                          </a:ext>
                        </a:extLst>
                      </p:cNvPr>
                      <p:cNvCxnSpPr>
                        <a:cxnSpLocks/>
                      </p:cNvCxnSpPr>
                      <p:nvPr/>
                    </p:nvCxnSpPr>
                    <p:spPr>
                      <a:xfrm flipH="1">
                        <a:off x="1065268" y="5459406"/>
                        <a:ext cx="8309612"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5" name="Textfeld 274">
                        <a:extLst>
                          <a:ext uri="{FF2B5EF4-FFF2-40B4-BE49-F238E27FC236}">
                            <a16:creationId xmlns:a16="http://schemas.microsoft.com/office/drawing/2014/main" id="{3ACF0156-13FA-7072-2518-636EE842D623}"/>
                          </a:ext>
                        </a:extLst>
                      </p:cNvPr>
                      <p:cNvSpPr txBox="1"/>
                      <p:nvPr/>
                    </p:nvSpPr>
                    <p:spPr>
                      <a:xfrm>
                        <a:off x="3159702" y="5642992"/>
                        <a:ext cx="4226999" cy="437133"/>
                      </a:xfrm>
                      <a:prstGeom prst="rect">
                        <a:avLst/>
                      </a:prstGeom>
                      <a:noFill/>
                    </p:spPr>
                    <p:txBody>
                      <a:bodyPr wrap="square" rtlCol="0">
                        <a:spAutoFit/>
                      </a:bodyPr>
                      <a:lstStyle/>
                      <a:p>
                        <a:pPr algn="ctr"/>
                        <a:r>
                          <a:rPr lang="de-DE" sz="1100" dirty="0">
                            <a:latin typeface="Lato"/>
                          </a:rPr>
                          <a:t>Beförderung/Versand durch H an K</a:t>
                        </a:r>
                      </a:p>
                    </p:txBody>
                  </p:sp>
                </p:grpSp>
                <p:sp>
                  <p:nvSpPr>
                    <p:cNvPr id="266" name="Textfeld 265">
                      <a:extLst>
                        <a:ext uri="{FF2B5EF4-FFF2-40B4-BE49-F238E27FC236}">
                          <a16:creationId xmlns:a16="http://schemas.microsoft.com/office/drawing/2014/main" id="{781A71E1-C209-D1A3-BD36-66839C25FA92}"/>
                        </a:ext>
                      </a:extLst>
                    </p:cNvPr>
                    <p:cNvSpPr txBox="1"/>
                    <p:nvPr/>
                  </p:nvSpPr>
                  <p:spPr>
                    <a:xfrm>
                      <a:off x="982708" y="4293689"/>
                      <a:ext cx="2529723" cy="261610"/>
                    </a:xfrm>
                    <a:prstGeom prst="rect">
                      <a:avLst/>
                    </a:prstGeom>
                    <a:noFill/>
                  </p:spPr>
                  <p:txBody>
                    <a:bodyPr wrap="square" rtlCol="0">
                      <a:spAutoFit/>
                    </a:bodyPr>
                    <a:lstStyle/>
                    <a:p>
                      <a:pPr algn="ctr"/>
                      <a:r>
                        <a:rPr lang="de-DE" sz="1100" dirty="0">
                          <a:latin typeface="Lato"/>
                        </a:rPr>
                        <a:t>Kaufvertrag/Lieferung</a:t>
                      </a:r>
                    </a:p>
                  </p:txBody>
                </p:sp>
                <p:sp>
                  <p:nvSpPr>
                    <p:cNvPr id="267" name="Textfeld 266">
                      <a:extLst>
                        <a:ext uri="{FF2B5EF4-FFF2-40B4-BE49-F238E27FC236}">
                          <a16:creationId xmlns:a16="http://schemas.microsoft.com/office/drawing/2014/main" id="{63770AB5-75C1-B87E-4D42-467FF439E172}"/>
                        </a:ext>
                      </a:extLst>
                    </p:cNvPr>
                    <p:cNvSpPr txBox="1"/>
                    <p:nvPr/>
                  </p:nvSpPr>
                  <p:spPr>
                    <a:xfrm>
                      <a:off x="3586127" y="4293689"/>
                      <a:ext cx="2529723" cy="261610"/>
                    </a:xfrm>
                    <a:prstGeom prst="rect">
                      <a:avLst/>
                    </a:prstGeom>
                    <a:noFill/>
                  </p:spPr>
                  <p:txBody>
                    <a:bodyPr wrap="square" rtlCol="0">
                      <a:spAutoFit/>
                    </a:bodyPr>
                    <a:lstStyle/>
                    <a:p>
                      <a:pPr algn="ctr"/>
                      <a:r>
                        <a:rPr lang="de-DE" sz="1100" dirty="0">
                          <a:latin typeface="Lato"/>
                        </a:rPr>
                        <a:t>Kaufvertrag/Lieferung</a:t>
                      </a:r>
                    </a:p>
                  </p:txBody>
                </p:sp>
              </p:grpSp>
            </p:grpSp>
            <p:pic>
              <p:nvPicPr>
                <p:cNvPr id="261" name="Grafik 260">
                  <a:extLst>
                    <a:ext uri="{FF2B5EF4-FFF2-40B4-BE49-F238E27FC236}">
                      <a16:creationId xmlns:a16="http://schemas.microsoft.com/office/drawing/2014/main" id="{2DD6E34A-5CB9-178F-8B70-AAAAA9D0DC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966" y="4655435"/>
                  <a:ext cx="171626" cy="171626"/>
                </a:xfrm>
                <a:prstGeom prst="rect">
                  <a:avLst/>
                </a:prstGeom>
              </p:spPr>
            </p:pic>
            <p:pic>
              <p:nvPicPr>
                <p:cNvPr id="262" name="Grafik 261">
                  <a:extLst>
                    <a:ext uri="{FF2B5EF4-FFF2-40B4-BE49-F238E27FC236}">
                      <a16:creationId xmlns:a16="http://schemas.microsoft.com/office/drawing/2014/main" id="{AAE10B65-30C0-B63B-F860-B49778D3B3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299" y="4664739"/>
                  <a:ext cx="171626" cy="171626"/>
                </a:xfrm>
                <a:prstGeom prst="rect">
                  <a:avLst/>
                </a:prstGeom>
              </p:spPr>
            </p:pic>
          </p:grpSp>
          <p:pic>
            <p:nvPicPr>
              <p:cNvPr id="259" name="Grafik 258">
                <a:extLst>
                  <a:ext uri="{FF2B5EF4-FFF2-40B4-BE49-F238E27FC236}">
                    <a16:creationId xmlns:a16="http://schemas.microsoft.com/office/drawing/2014/main" id="{B728FA30-9831-E5C7-0684-F1F295324F11}"/>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2040108" y="5075451"/>
                <a:ext cx="311743" cy="311743"/>
              </a:xfrm>
              <a:prstGeom prst="rect">
                <a:avLst/>
              </a:prstGeom>
            </p:spPr>
          </p:pic>
        </p:grpSp>
        <p:pic>
          <p:nvPicPr>
            <p:cNvPr id="257" name="Grafik 256">
              <a:extLst>
                <a:ext uri="{FF2B5EF4-FFF2-40B4-BE49-F238E27FC236}">
                  <a16:creationId xmlns:a16="http://schemas.microsoft.com/office/drawing/2014/main" id="{181BF53C-35B8-E721-1DE3-AF8573BCC5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6798" y="4654846"/>
              <a:ext cx="177105" cy="177105"/>
            </a:xfrm>
            <a:prstGeom prst="rect">
              <a:avLst/>
            </a:prstGeom>
          </p:spPr>
        </p:pic>
      </p:grpSp>
    </p:spTree>
    <p:extLst>
      <p:ext uri="{BB962C8B-B14F-4D97-AF65-F5344CB8AC3E}">
        <p14:creationId xmlns:p14="http://schemas.microsoft.com/office/powerpoint/2010/main" val="5751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5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4718E-EB96-E9A2-D707-396401A8A9CE}"/>
            </a:ext>
          </a:extLst>
        </p:cNvPr>
        <p:cNvGrpSpPr/>
        <p:nvPr/>
      </p:nvGrpSpPr>
      <p:grpSpPr>
        <a:xfrm>
          <a:off x="0" y="0"/>
          <a:ext cx="0" cy="0"/>
          <a:chOff x="0" y="0"/>
          <a:chExt cx="0" cy="0"/>
        </a:xfrm>
      </p:grpSpPr>
      <p:grpSp>
        <p:nvGrpSpPr>
          <p:cNvPr id="32" name="Gruppieren 31">
            <a:extLst>
              <a:ext uri="{FF2B5EF4-FFF2-40B4-BE49-F238E27FC236}">
                <a16:creationId xmlns:a16="http://schemas.microsoft.com/office/drawing/2014/main" id="{3E5EEA27-6634-DB92-5786-A3BB1205C42C}"/>
              </a:ext>
            </a:extLst>
          </p:cNvPr>
          <p:cNvGrpSpPr/>
          <p:nvPr/>
        </p:nvGrpSpPr>
        <p:grpSpPr>
          <a:xfrm>
            <a:off x="6486064" y="432907"/>
            <a:ext cx="5705936" cy="5992186"/>
            <a:chOff x="6486064" y="432907"/>
            <a:chExt cx="5705936" cy="5992186"/>
          </a:xfrm>
        </p:grpSpPr>
        <p:grpSp>
          <p:nvGrpSpPr>
            <p:cNvPr id="33" name="Gruppieren 32">
              <a:extLst>
                <a:ext uri="{FF2B5EF4-FFF2-40B4-BE49-F238E27FC236}">
                  <a16:creationId xmlns:a16="http://schemas.microsoft.com/office/drawing/2014/main" id="{49F61D4A-7FC6-0877-1401-460B78A77915}"/>
                </a:ext>
              </a:extLst>
            </p:cNvPr>
            <p:cNvGrpSpPr/>
            <p:nvPr/>
          </p:nvGrpSpPr>
          <p:grpSpPr>
            <a:xfrm>
              <a:off x="6486064" y="432907"/>
              <a:ext cx="5705936" cy="5992186"/>
              <a:chOff x="6486064" y="337176"/>
              <a:chExt cx="5705936" cy="5992186"/>
            </a:xfrm>
          </p:grpSpPr>
          <p:grpSp>
            <p:nvGrpSpPr>
              <p:cNvPr id="38" name="Group 201">
                <a:extLst>
                  <a:ext uri="{FF2B5EF4-FFF2-40B4-BE49-F238E27FC236}">
                    <a16:creationId xmlns:a16="http://schemas.microsoft.com/office/drawing/2014/main" id="{5C81E33C-C078-E8C5-6C7C-B80404916C8D}"/>
                  </a:ext>
                </a:extLst>
              </p:cNvPr>
              <p:cNvGrpSpPr/>
              <p:nvPr/>
            </p:nvGrpSpPr>
            <p:grpSpPr>
              <a:xfrm>
                <a:off x="6486064" y="337176"/>
                <a:ext cx="5705936" cy="5992186"/>
                <a:chOff x="3000375" y="3937003"/>
                <a:chExt cx="7594601" cy="7975599"/>
              </a:xfrm>
              <a:solidFill>
                <a:srgbClr val="D8DEE4"/>
              </a:solidFill>
            </p:grpSpPr>
            <p:sp>
              <p:nvSpPr>
                <p:cNvPr id="154" name="Shape 1676">
                  <a:extLst>
                    <a:ext uri="{FF2B5EF4-FFF2-40B4-BE49-F238E27FC236}">
                      <a16:creationId xmlns:a16="http://schemas.microsoft.com/office/drawing/2014/main" id="{3C6198FE-2EE6-838F-A139-6BA60079A2EA}"/>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77">
                  <a:extLst>
                    <a:ext uri="{FF2B5EF4-FFF2-40B4-BE49-F238E27FC236}">
                      <a16:creationId xmlns:a16="http://schemas.microsoft.com/office/drawing/2014/main" id="{DACA8662-A253-B714-60F4-EC6E569E1F05}"/>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78">
                  <a:extLst>
                    <a:ext uri="{FF2B5EF4-FFF2-40B4-BE49-F238E27FC236}">
                      <a16:creationId xmlns:a16="http://schemas.microsoft.com/office/drawing/2014/main" id="{4E3EC9DB-293C-38A5-EC60-46FD268AAFD5}"/>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79">
                  <a:extLst>
                    <a:ext uri="{FF2B5EF4-FFF2-40B4-BE49-F238E27FC236}">
                      <a16:creationId xmlns:a16="http://schemas.microsoft.com/office/drawing/2014/main" id="{0F774EFB-520D-7F8F-28C8-84964A3388AD}"/>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80">
                  <a:extLst>
                    <a:ext uri="{FF2B5EF4-FFF2-40B4-BE49-F238E27FC236}">
                      <a16:creationId xmlns:a16="http://schemas.microsoft.com/office/drawing/2014/main" id="{0AFEAE48-DA5B-136A-86FA-91126474E8CD}"/>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81">
                  <a:extLst>
                    <a:ext uri="{FF2B5EF4-FFF2-40B4-BE49-F238E27FC236}">
                      <a16:creationId xmlns:a16="http://schemas.microsoft.com/office/drawing/2014/main" id="{CCBC8A77-7218-743E-349D-26D45E8C62B0}"/>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682">
                  <a:extLst>
                    <a:ext uri="{FF2B5EF4-FFF2-40B4-BE49-F238E27FC236}">
                      <a16:creationId xmlns:a16="http://schemas.microsoft.com/office/drawing/2014/main" id="{0CE43C68-73EC-28B3-50FB-C5BF0634B610}"/>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683">
                  <a:extLst>
                    <a:ext uri="{FF2B5EF4-FFF2-40B4-BE49-F238E27FC236}">
                      <a16:creationId xmlns:a16="http://schemas.microsoft.com/office/drawing/2014/main" id="{9EDA63C1-73CA-D7CE-B182-3E56FABB2159}"/>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684">
                  <a:extLst>
                    <a:ext uri="{FF2B5EF4-FFF2-40B4-BE49-F238E27FC236}">
                      <a16:creationId xmlns:a16="http://schemas.microsoft.com/office/drawing/2014/main" id="{3A122507-B0EC-2D44-56C3-BE612E664F25}"/>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685">
                  <a:extLst>
                    <a:ext uri="{FF2B5EF4-FFF2-40B4-BE49-F238E27FC236}">
                      <a16:creationId xmlns:a16="http://schemas.microsoft.com/office/drawing/2014/main" id="{C39C215B-9162-9D08-4B33-F0737CB42D29}"/>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686">
                  <a:extLst>
                    <a:ext uri="{FF2B5EF4-FFF2-40B4-BE49-F238E27FC236}">
                      <a16:creationId xmlns:a16="http://schemas.microsoft.com/office/drawing/2014/main" id="{E8CB7B65-C781-2BE1-46D1-309ACCD1E775}"/>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687">
                  <a:extLst>
                    <a:ext uri="{FF2B5EF4-FFF2-40B4-BE49-F238E27FC236}">
                      <a16:creationId xmlns:a16="http://schemas.microsoft.com/office/drawing/2014/main" id="{F8662033-CADB-3088-ACAE-BFDEF6F78620}"/>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688">
                  <a:extLst>
                    <a:ext uri="{FF2B5EF4-FFF2-40B4-BE49-F238E27FC236}">
                      <a16:creationId xmlns:a16="http://schemas.microsoft.com/office/drawing/2014/main" id="{2C6C5B76-669B-FA50-BC7B-8492BB588978}"/>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689">
                  <a:extLst>
                    <a:ext uri="{FF2B5EF4-FFF2-40B4-BE49-F238E27FC236}">
                      <a16:creationId xmlns:a16="http://schemas.microsoft.com/office/drawing/2014/main" id="{BB012204-8DBA-3B82-8949-A80FC75F40DC}"/>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690">
                  <a:extLst>
                    <a:ext uri="{FF2B5EF4-FFF2-40B4-BE49-F238E27FC236}">
                      <a16:creationId xmlns:a16="http://schemas.microsoft.com/office/drawing/2014/main" id="{ACEBDDB5-5FE9-5855-0046-8E11E77104C1}"/>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691">
                  <a:extLst>
                    <a:ext uri="{FF2B5EF4-FFF2-40B4-BE49-F238E27FC236}">
                      <a16:creationId xmlns:a16="http://schemas.microsoft.com/office/drawing/2014/main" id="{43D089AA-83A4-D66C-1BFA-1B34B6914BB6}"/>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692">
                  <a:extLst>
                    <a:ext uri="{FF2B5EF4-FFF2-40B4-BE49-F238E27FC236}">
                      <a16:creationId xmlns:a16="http://schemas.microsoft.com/office/drawing/2014/main" id="{67B21410-737A-0494-6EC2-3FC90EAAF9D5}"/>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693">
                  <a:extLst>
                    <a:ext uri="{FF2B5EF4-FFF2-40B4-BE49-F238E27FC236}">
                      <a16:creationId xmlns:a16="http://schemas.microsoft.com/office/drawing/2014/main" id="{7480EEFE-57CF-B53A-2334-EFDB6E392748}"/>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694">
                  <a:extLst>
                    <a:ext uri="{FF2B5EF4-FFF2-40B4-BE49-F238E27FC236}">
                      <a16:creationId xmlns:a16="http://schemas.microsoft.com/office/drawing/2014/main" id="{8BCFF087-233D-9E68-C76A-686E9D6EB302}"/>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3" name="Shape 1695">
                  <a:extLst>
                    <a:ext uri="{FF2B5EF4-FFF2-40B4-BE49-F238E27FC236}">
                      <a16:creationId xmlns:a16="http://schemas.microsoft.com/office/drawing/2014/main" id="{5EB9232A-2872-84ED-4360-EECC1FB5892F}"/>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696">
                  <a:extLst>
                    <a:ext uri="{FF2B5EF4-FFF2-40B4-BE49-F238E27FC236}">
                      <a16:creationId xmlns:a16="http://schemas.microsoft.com/office/drawing/2014/main" id="{A48399D1-7F1C-7BD6-442B-8AB706815051}"/>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697">
                  <a:extLst>
                    <a:ext uri="{FF2B5EF4-FFF2-40B4-BE49-F238E27FC236}">
                      <a16:creationId xmlns:a16="http://schemas.microsoft.com/office/drawing/2014/main" id="{DEA8F178-54B8-3B2C-BB44-9FF64A4E08A9}"/>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698">
                  <a:extLst>
                    <a:ext uri="{FF2B5EF4-FFF2-40B4-BE49-F238E27FC236}">
                      <a16:creationId xmlns:a16="http://schemas.microsoft.com/office/drawing/2014/main" id="{803091D0-7C52-B9A7-2309-9DAB9C3A0D0B}"/>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699">
                  <a:extLst>
                    <a:ext uri="{FF2B5EF4-FFF2-40B4-BE49-F238E27FC236}">
                      <a16:creationId xmlns:a16="http://schemas.microsoft.com/office/drawing/2014/main" id="{F0B19C5B-14DA-86EA-05C1-A6E75F0A4630}"/>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00">
                  <a:extLst>
                    <a:ext uri="{FF2B5EF4-FFF2-40B4-BE49-F238E27FC236}">
                      <a16:creationId xmlns:a16="http://schemas.microsoft.com/office/drawing/2014/main" id="{C4C90964-4BEE-4C75-FFC4-3915540B1D0C}"/>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01">
                  <a:extLst>
                    <a:ext uri="{FF2B5EF4-FFF2-40B4-BE49-F238E27FC236}">
                      <a16:creationId xmlns:a16="http://schemas.microsoft.com/office/drawing/2014/main" id="{C0A8650E-BCF6-88F0-60F5-E18766803041}"/>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02">
                  <a:extLst>
                    <a:ext uri="{FF2B5EF4-FFF2-40B4-BE49-F238E27FC236}">
                      <a16:creationId xmlns:a16="http://schemas.microsoft.com/office/drawing/2014/main" id="{8AFD0D83-D838-C8CD-AE2D-DEBB401C3F41}"/>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03">
                  <a:extLst>
                    <a:ext uri="{FF2B5EF4-FFF2-40B4-BE49-F238E27FC236}">
                      <a16:creationId xmlns:a16="http://schemas.microsoft.com/office/drawing/2014/main" id="{BCFB010A-5A25-22DE-2147-97BD5836CA5B}"/>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04">
                  <a:extLst>
                    <a:ext uri="{FF2B5EF4-FFF2-40B4-BE49-F238E27FC236}">
                      <a16:creationId xmlns:a16="http://schemas.microsoft.com/office/drawing/2014/main" id="{0C0DA9D3-DFF4-FC48-9B02-E70A2A736657}"/>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05">
                  <a:extLst>
                    <a:ext uri="{FF2B5EF4-FFF2-40B4-BE49-F238E27FC236}">
                      <a16:creationId xmlns:a16="http://schemas.microsoft.com/office/drawing/2014/main" id="{F6EC4FED-3B05-1A2A-550D-5AF7669A7966}"/>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06">
                  <a:extLst>
                    <a:ext uri="{FF2B5EF4-FFF2-40B4-BE49-F238E27FC236}">
                      <a16:creationId xmlns:a16="http://schemas.microsoft.com/office/drawing/2014/main" id="{FA287928-D488-8AED-B54C-068B214FE70E}"/>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07">
                  <a:extLst>
                    <a:ext uri="{FF2B5EF4-FFF2-40B4-BE49-F238E27FC236}">
                      <a16:creationId xmlns:a16="http://schemas.microsoft.com/office/drawing/2014/main" id="{BBFA95B2-CC76-B2CA-B601-14E69670A517}"/>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08">
                  <a:extLst>
                    <a:ext uri="{FF2B5EF4-FFF2-40B4-BE49-F238E27FC236}">
                      <a16:creationId xmlns:a16="http://schemas.microsoft.com/office/drawing/2014/main" id="{EC81C09F-C8B0-BC6C-E0E3-747D878841A0}"/>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09">
                  <a:extLst>
                    <a:ext uri="{FF2B5EF4-FFF2-40B4-BE49-F238E27FC236}">
                      <a16:creationId xmlns:a16="http://schemas.microsoft.com/office/drawing/2014/main" id="{2D0531DB-864E-177C-2543-A653119874E0}"/>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10">
                  <a:extLst>
                    <a:ext uri="{FF2B5EF4-FFF2-40B4-BE49-F238E27FC236}">
                      <a16:creationId xmlns:a16="http://schemas.microsoft.com/office/drawing/2014/main" id="{5FEA4B7F-1906-8CEA-5ED4-439B1E367D7A}"/>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9" name="Shape 1711">
                  <a:extLst>
                    <a:ext uri="{FF2B5EF4-FFF2-40B4-BE49-F238E27FC236}">
                      <a16:creationId xmlns:a16="http://schemas.microsoft.com/office/drawing/2014/main" id="{2043A617-F306-F56A-B9D8-0EFEC8479101}"/>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0" name="Shape 1712">
                  <a:extLst>
                    <a:ext uri="{FF2B5EF4-FFF2-40B4-BE49-F238E27FC236}">
                      <a16:creationId xmlns:a16="http://schemas.microsoft.com/office/drawing/2014/main" id="{07EE26E8-3E59-DE46-99BF-1088008CE97F}"/>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1" name="Shape 1713">
                  <a:extLst>
                    <a:ext uri="{FF2B5EF4-FFF2-40B4-BE49-F238E27FC236}">
                      <a16:creationId xmlns:a16="http://schemas.microsoft.com/office/drawing/2014/main" id="{15BCB9CD-C70E-069D-4C24-BEFEF56E9692}"/>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14">
                  <a:extLst>
                    <a:ext uri="{FF2B5EF4-FFF2-40B4-BE49-F238E27FC236}">
                      <a16:creationId xmlns:a16="http://schemas.microsoft.com/office/drawing/2014/main" id="{4B0B1457-B787-8944-6F12-4A3B8251E189}"/>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15">
                  <a:extLst>
                    <a:ext uri="{FF2B5EF4-FFF2-40B4-BE49-F238E27FC236}">
                      <a16:creationId xmlns:a16="http://schemas.microsoft.com/office/drawing/2014/main" id="{F4FD03E0-7496-3278-55A1-6BE3530A072B}"/>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16">
                  <a:extLst>
                    <a:ext uri="{FF2B5EF4-FFF2-40B4-BE49-F238E27FC236}">
                      <a16:creationId xmlns:a16="http://schemas.microsoft.com/office/drawing/2014/main" id="{4218EDA9-2938-D533-30CE-0F73B18AAB57}"/>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17">
                  <a:extLst>
                    <a:ext uri="{FF2B5EF4-FFF2-40B4-BE49-F238E27FC236}">
                      <a16:creationId xmlns:a16="http://schemas.microsoft.com/office/drawing/2014/main" id="{8BF5123F-9242-9516-F1E0-FB229C98DE92}"/>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18">
                  <a:extLst>
                    <a:ext uri="{FF2B5EF4-FFF2-40B4-BE49-F238E27FC236}">
                      <a16:creationId xmlns:a16="http://schemas.microsoft.com/office/drawing/2014/main" id="{FF19BA77-7A48-A0B2-AC8F-F0C6A852F3B1}"/>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19">
                  <a:extLst>
                    <a:ext uri="{FF2B5EF4-FFF2-40B4-BE49-F238E27FC236}">
                      <a16:creationId xmlns:a16="http://schemas.microsoft.com/office/drawing/2014/main" id="{EECE4527-36FA-B8DC-3FBD-2925773F5AEF}"/>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20">
                  <a:extLst>
                    <a:ext uri="{FF2B5EF4-FFF2-40B4-BE49-F238E27FC236}">
                      <a16:creationId xmlns:a16="http://schemas.microsoft.com/office/drawing/2014/main" id="{C2D3F203-57AA-52C7-340E-8502257B81CB}"/>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21">
                  <a:extLst>
                    <a:ext uri="{FF2B5EF4-FFF2-40B4-BE49-F238E27FC236}">
                      <a16:creationId xmlns:a16="http://schemas.microsoft.com/office/drawing/2014/main" id="{9BCD12E9-23B9-097C-91F6-850AAF9C5E1D}"/>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22">
                  <a:extLst>
                    <a:ext uri="{FF2B5EF4-FFF2-40B4-BE49-F238E27FC236}">
                      <a16:creationId xmlns:a16="http://schemas.microsoft.com/office/drawing/2014/main" id="{D4A20E15-BCFA-157B-AE93-27AAFCA6ED3C}"/>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23">
                  <a:extLst>
                    <a:ext uri="{FF2B5EF4-FFF2-40B4-BE49-F238E27FC236}">
                      <a16:creationId xmlns:a16="http://schemas.microsoft.com/office/drawing/2014/main" id="{B9B52028-F958-BB87-4288-4223C755EF87}"/>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24">
                  <a:extLst>
                    <a:ext uri="{FF2B5EF4-FFF2-40B4-BE49-F238E27FC236}">
                      <a16:creationId xmlns:a16="http://schemas.microsoft.com/office/drawing/2014/main" id="{A85B422E-D45A-69B4-1B7D-48AF0B6AD4F2}"/>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25">
                  <a:extLst>
                    <a:ext uri="{FF2B5EF4-FFF2-40B4-BE49-F238E27FC236}">
                      <a16:creationId xmlns:a16="http://schemas.microsoft.com/office/drawing/2014/main" id="{7AF2C79E-CD86-EAA8-26C0-93EE332FC871}"/>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26">
                  <a:extLst>
                    <a:ext uri="{FF2B5EF4-FFF2-40B4-BE49-F238E27FC236}">
                      <a16:creationId xmlns:a16="http://schemas.microsoft.com/office/drawing/2014/main" id="{3C2ADE17-7B17-5C10-9E6B-46EEEB34145C}"/>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27">
                  <a:extLst>
                    <a:ext uri="{FF2B5EF4-FFF2-40B4-BE49-F238E27FC236}">
                      <a16:creationId xmlns:a16="http://schemas.microsoft.com/office/drawing/2014/main" id="{813C7584-504D-8C69-5400-18C2EBD9B224}"/>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28">
                  <a:extLst>
                    <a:ext uri="{FF2B5EF4-FFF2-40B4-BE49-F238E27FC236}">
                      <a16:creationId xmlns:a16="http://schemas.microsoft.com/office/drawing/2014/main" id="{08BC12A2-3062-F0C0-4052-0D2E62DB6D6D}"/>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7" name="Shape 1729">
                  <a:extLst>
                    <a:ext uri="{FF2B5EF4-FFF2-40B4-BE49-F238E27FC236}">
                      <a16:creationId xmlns:a16="http://schemas.microsoft.com/office/drawing/2014/main" id="{DDC13CE6-2C62-CF9B-3DD3-466EC2176B5D}"/>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8" name="Shape 1730">
                  <a:extLst>
                    <a:ext uri="{FF2B5EF4-FFF2-40B4-BE49-F238E27FC236}">
                      <a16:creationId xmlns:a16="http://schemas.microsoft.com/office/drawing/2014/main" id="{4FC3FC6F-D299-CCC4-F65D-FFBACAD509F9}"/>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31">
                  <a:extLst>
                    <a:ext uri="{FF2B5EF4-FFF2-40B4-BE49-F238E27FC236}">
                      <a16:creationId xmlns:a16="http://schemas.microsoft.com/office/drawing/2014/main" id="{38DAF76F-FABB-6849-13B8-1820ED9D9E8D}"/>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32">
                  <a:extLst>
                    <a:ext uri="{FF2B5EF4-FFF2-40B4-BE49-F238E27FC236}">
                      <a16:creationId xmlns:a16="http://schemas.microsoft.com/office/drawing/2014/main" id="{CF063DA6-0288-194C-5570-E447B187CC3E}"/>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33">
                  <a:extLst>
                    <a:ext uri="{FF2B5EF4-FFF2-40B4-BE49-F238E27FC236}">
                      <a16:creationId xmlns:a16="http://schemas.microsoft.com/office/drawing/2014/main" id="{D8F00979-1510-AA83-206B-7C94D247D758}"/>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34">
                  <a:extLst>
                    <a:ext uri="{FF2B5EF4-FFF2-40B4-BE49-F238E27FC236}">
                      <a16:creationId xmlns:a16="http://schemas.microsoft.com/office/drawing/2014/main" id="{88E6FBC3-1C12-61DA-920A-829D1FDF2ECB}"/>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35">
                  <a:extLst>
                    <a:ext uri="{FF2B5EF4-FFF2-40B4-BE49-F238E27FC236}">
                      <a16:creationId xmlns:a16="http://schemas.microsoft.com/office/drawing/2014/main" id="{098B09AE-ADE2-3E76-E377-43DDD742D07B}"/>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36">
                  <a:extLst>
                    <a:ext uri="{FF2B5EF4-FFF2-40B4-BE49-F238E27FC236}">
                      <a16:creationId xmlns:a16="http://schemas.microsoft.com/office/drawing/2014/main" id="{238C6586-3599-2366-ED5D-CFC1AF297F2E}"/>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37">
                  <a:extLst>
                    <a:ext uri="{FF2B5EF4-FFF2-40B4-BE49-F238E27FC236}">
                      <a16:creationId xmlns:a16="http://schemas.microsoft.com/office/drawing/2014/main" id="{40EF6289-72C5-DBF6-4285-3940E59B63F6}"/>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38">
                  <a:extLst>
                    <a:ext uri="{FF2B5EF4-FFF2-40B4-BE49-F238E27FC236}">
                      <a16:creationId xmlns:a16="http://schemas.microsoft.com/office/drawing/2014/main" id="{F6F83189-AC62-636A-DB37-FA99E9E4DC41}"/>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39">
                  <a:extLst>
                    <a:ext uri="{FF2B5EF4-FFF2-40B4-BE49-F238E27FC236}">
                      <a16:creationId xmlns:a16="http://schemas.microsoft.com/office/drawing/2014/main" id="{59821E68-7F4D-0530-E5FD-E161DC6BC53A}"/>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40">
                  <a:extLst>
                    <a:ext uri="{FF2B5EF4-FFF2-40B4-BE49-F238E27FC236}">
                      <a16:creationId xmlns:a16="http://schemas.microsoft.com/office/drawing/2014/main" id="{55669C38-75CC-FD1E-E706-1AF55F8E1B74}"/>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41">
                  <a:extLst>
                    <a:ext uri="{FF2B5EF4-FFF2-40B4-BE49-F238E27FC236}">
                      <a16:creationId xmlns:a16="http://schemas.microsoft.com/office/drawing/2014/main" id="{7B7C048F-69C7-B620-3B87-DEE8EC457F1E}"/>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42">
                  <a:extLst>
                    <a:ext uri="{FF2B5EF4-FFF2-40B4-BE49-F238E27FC236}">
                      <a16:creationId xmlns:a16="http://schemas.microsoft.com/office/drawing/2014/main" id="{6A4D40C6-63D1-4E05-390F-1F2CA0C9BCAB}"/>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43">
                  <a:extLst>
                    <a:ext uri="{FF2B5EF4-FFF2-40B4-BE49-F238E27FC236}">
                      <a16:creationId xmlns:a16="http://schemas.microsoft.com/office/drawing/2014/main" id="{8CD345D7-4BE3-301F-A8AD-B16E8B7B4DFC}"/>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44">
                  <a:extLst>
                    <a:ext uri="{FF2B5EF4-FFF2-40B4-BE49-F238E27FC236}">
                      <a16:creationId xmlns:a16="http://schemas.microsoft.com/office/drawing/2014/main" id="{CE17F965-D36E-BB31-1E27-A61B55950C08}"/>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45">
                  <a:extLst>
                    <a:ext uri="{FF2B5EF4-FFF2-40B4-BE49-F238E27FC236}">
                      <a16:creationId xmlns:a16="http://schemas.microsoft.com/office/drawing/2014/main" id="{D44B10D4-37A5-3D03-1D2A-B06CB8C4A037}"/>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4" name="Shape 1746">
                  <a:extLst>
                    <a:ext uri="{FF2B5EF4-FFF2-40B4-BE49-F238E27FC236}">
                      <a16:creationId xmlns:a16="http://schemas.microsoft.com/office/drawing/2014/main" id="{437A1955-20BF-5D7D-DC4E-6B56D9D30037}"/>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47">
                  <a:extLst>
                    <a:ext uri="{FF2B5EF4-FFF2-40B4-BE49-F238E27FC236}">
                      <a16:creationId xmlns:a16="http://schemas.microsoft.com/office/drawing/2014/main" id="{41E3CB0D-929C-0EB9-061D-B24F7F310ADA}"/>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48">
                  <a:extLst>
                    <a:ext uri="{FF2B5EF4-FFF2-40B4-BE49-F238E27FC236}">
                      <a16:creationId xmlns:a16="http://schemas.microsoft.com/office/drawing/2014/main" id="{42638C23-78D3-723C-BA03-C5F1F6F9E2C2}"/>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49">
                  <a:extLst>
                    <a:ext uri="{FF2B5EF4-FFF2-40B4-BE49-F238E27FC236}">
                      <a16:creationId xmlns:a16="http://schemas.microsoft.com/office/drawing/2014/main" id="{B0DE3CAB-AC5D-E87D-D8E6-09D9030376A7}"/>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50">
                  <a:extLst>
                    <a:ext uri="{FF2B5EF4-FFF2-40B4-BE49-F238E27FC236}">
                      <a16:creationId xmlns:a16="http://schemas.microsoft.com/office/drawing/2014/main" id="{AD6FE58C-4D5F-FE4D-48DC-CAC2A06B8889}"/>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51">
                  <a:extLst>
                    <a:ext uri="{FF2B5EF4-FFF2-40B4-BE49-F238E27FC236}">
                      <a16:creationId xmlns:a16="http://schemas.microsoft.com/office/drawing/2014/main" id="{6D9484FD-C825-67B6-1F71-DFA85989493A}"/>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52">
                  <a:extLst>
                    <a:ext uri="{FF2B5EF4-FFF2-40B4-BE49-F238E27FC236}">
                      <a16:creationId xmlns:a16="http://schemas.microsoft.com/office/drawing/2014/main" id="{ECCC411F-92C1-2544-E934-5E904B635000}"/>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53">
                  <a:extLst>
                    <a:ext uri="{FF2B5EF4-FFF2-40B4-BE49-F238E27FC236}">
                      <a16:creationId xmlns:a16="http://schemas.microsoft.com/office/drawing/2014/main" id="{7FAE268F-FD0E-FEBA-7FDD-3DC08C0704B9}"/>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2" name="Shape 1754">
                  <a:extLst>
                    <a:ext uri="{FF2B5EF4-FFF2-40B4-BE49-F238E27FC236}">
                      <a16:creationId xmlns:a16="http://schemas.microsoft.com/office/drawing/2014/main" id="{2F41C594-6DD1-F398-76F7-9C9F8D6646D6}"/>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3" name="Shape 1755">
                  <a:extLst>
                    <a:ext uri="{FF2B5EF4-FFF2-40B4-BE49-F238E27FC236}">
                      <a16:creationId xmlns:a16="http://schemas.microsoft.com/office/drawing/2014/main" id="{608F019A-8F8B-DD41-4871-64AB072715ED}"/>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56">
                  <a:extLst>
                    <a:ext uri="{FF2B5EF4-FFF2-40B4-BE49-F238E27FC236}">
                      <a16:creationId xmlns:a16="http://schemas.microsoft.com/office/drawing/2014/main" id="{79DB7C79-392B-DD9F-7DCD-CB9D34DDB246}"/>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5" name="Shape 1757">
                  <a:extLst>
                    <a:ext uri="{FF2B5EF4-FFF2-40B4-BE49-F238E27FC236}">
                      <a16:creationId xmlns:a16="http://schemas.microsoft.com/office/drawing/2014/main" id="{186DF277-4E33-C9F4-E1B4-35FF11511E6C}"/>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6" name="Shape 1758">
                  <a:extLst>
                    <a:ext uri="{FF2B5EF4-FFF2-40B4-BE49-F238E27FC236}">
                      <a16:creationId xmlns:a16="http://schemas.microsoft.com/office/drawing/2014/main" id="{189E4925-796B-AB2F-4266-E81B40729632}"/>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7" name="Shape 1759">
                  <a:extLst>
                    <a:ext uri="{FF2B5EF4-FFF2-40B4-BE49-F238E27FC236}">
                      <a16:creationId xmlns:a16="http://schemas.microsoft.com/office/drawing/2014/main" id="{6FCCCE1E-8F87-C4ED-F480-6E06C212C4C0}"/>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8" name="Shape 1760">
                  <a:extLst>
                    <a:ext uri="{FF2B5EF4-FFF2-40B4-BE49-F238E27FC236}">
                      <a16:creationId xmlns:a16="http://schemas.microsoft.com/office/drawing/2014/main" id="{FAACF86F-1A30-AC94-A03D-A9E5D996FAF0}"/>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9" name="Shape 1761">
                  <a:extLst>
                    <a:ext uri="{FF2B5EF4-FFF2-40B4-BE49-F238E27FC236}">
                      <a16:creationId xmlns:a16="http://schemas.microsoft.com/office/drawing/2014/main" id="{C7BC3136-A27F-12DF-0990-C66D5CB4A9B1}"/>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0" name="Shape 1762">
                  <a:extLst>
                    <a:ext uri="{FF2B5EF4-FFF2-40B4-BE49-F238E27FC236}">
                      <a16:creationId xmlns:a16="http://schemas.microsoft.com/office/drawing/2014/main" id="{F7FE1F17-E78B-EC86-55DE-C09BBA842021}"/>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1" name="Shape 1763">
                  <a:extLst>
                    <a:ext uri="{FF2B5EF4-FFF2-40B4-BE49-F238E27FC236}">
                      <a16:creationId xmlns:a16="http://schemas.microsoft.com/office/drawing/2014/main" id="{AC7CDAEC-608B-D93E-27DC-224CA2C23113}"/>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42" name="Shape 1764">
                  <a:extLst>
                    <a:ext uri="{FF2B5EF4-FFF2-40B4-BE49-F238E27FC236}">
                      <a16:creationId xmlns:a16="http://schemas.microsoft.com/office/drawing/2014/main" id="{C9AFB1A5-91DD-FD5C-73B7-42C0AF50DAAA}"/>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3" name="Shape 1765">
                  <a:extLst>
                    <a:ext uri="{FF2B5EF4-FFF2-40B4-BE49-F238E27FC236}">
                      <a16:creationId xmlns:a16="http://schemas.microsoft.com/office/drawing/2014/main" id="{864F55FC-2CA7-170F-171E-A44D10EBC78F}"/>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4" name="Shape 1766">
                  <a:extLst>
                    <a:ext uri="{FF2B5EF4-FFF2-40B4-BE49-F238E27FC236}">
                      <a16:creationId xmlns:a16="http://schemas.microsoft.com/office/drawing/2014/main" id="{54147859-473A-B5AC-D774-221FBB4311FF}"/>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5" name="Shape 1767">
                  <a:extLst>
                    <a:ext uri="{FF2B5EF4-FFF2-40B4-BE49-F238E27FC236}">
                      <a16:creationId xmlns:a16="http://schemas.microsoft.com/office/drawing/2014/main" id="{BEED0A50-0134-9755-29CD-377E001DEADD}"/>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6" name="Shape 1768">
                  <a:extLst>
                    <a:ext uri="{FF2B5EF4-FFF2-40B4-BE49-F238E27FC236}">
                      <a16:creationId xmlns:a16="http://schemas.microsoft.com/office/drawing/2014/main" id="{6389E495-6A56-745B-00BA-2136622902B6}"/>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7" name="Shape 1769">
                  <a:extLst>
                    <a:ext uri="{FF2B5EF4-FFF2-40B4-BE49-F238E27FC236}">
                      <a16:creationId xmlns:a16="http://schemas.microsoft.com/office/drawing/2014/main" id="{71FF55CD-1D29-F6FC-313E-0F4E718B6878}"/>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8" name="Shape 1770">
                  <a:extLst>
                    <a:ext uri="{FF2B5EF4-FFF2-40B4-BE49-F238E27FC236}">
                      <a16:creationId xmlns:a16="http://schemas.microsoft.com/office/drawing/2014/main" id="{4BF88CEF-BD0C-9479-5A58-4E304E7F5F1E}"/>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9" name="Shape 1771">
                  <a:extLst>
                    <a:ext uri="{FF2B5EF4-FFF2-40B4-BE49-F238E27FC236}">
                      <a16:creationId xmlns:a16="http://schemas.microsoft.com/office/drawing/2014/main" id="{D7D8CE52-6EAB-E733-AA23-5FD0AA8488B0}"/>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0" name="Shape 1772">
                  <a:extLst>
                    <a:ext uri="{FF2B5EF4-FFF2-40B4-BE49-F238E27FC236}">
                      <a16:creationId xmlns:a16="http://schemas.microsoft.com/office/drawing/2014/main" id="{0EFE110A-E624-CD1F-D7DE-A08B9BCAEB1E}"/>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1" name="Shape 1773">
                  <a:extLst>
                    <a:ext uri="{FF2B5EF4-FFF2-40B4-BE49-F238E27FC236}">
                      <a16:creationId xmlns:a16="http://schemas.microsoft.com/office/drawing/2014/main" id="{55180EB3-E085-C841-09AF-908A888C49D3}"/>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2" name="Shape 1774">
                  <a:extLst>
                    <a:ext uri="{FF2B5EF4-FFF2-40B4-BE49-F238E27FC236}">
                      <a16:creationId xmlns:a16="http://schemas.microsoft.com/office/drawing/2014/main" id="{480F5ED7-A815-F8A0-ED70-727812E2F733}"/>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0" name="Textfeld 39">
                <a:extLst>
                  <a:ext uri="{FF2B5EF4-FFF2-40B4-BE49-F238E27FC236}">
                    <a16:creationId xmlns:a16="http://schemas.microsoft.com/office/drawing/2014/main" id="{1E1BE114-EE25-3128-969E-528D1FAF4E6E}"/>
                  </a:ext>
                </a:extLst>
              </p:cNvPr>
              <p:cNvSpPr txBox="1"/>
              <p:nvPr/>
            </p:nvSpPr>
            <p:spPr>
              <a:xfrm>
                <a:off x="10519362" y="3481990"/>
                <a:ext cx="277042" cy="369332"/>
              </a:xfrm>
              <a:prstGeom prst="rect">
                <a:avLst/>
              </a:prstGeom>
              <a:noFill/>
            </p:spPr>
            <p:txBody>
              <a:bodyPr wrap="square" rtlCol="0">
                <a:spAutoFit/>
              </a:bodyPr>
              <a:lstStyle/>
              <a:p>
                <a:pPr algn="ctr"/>
                <a:r>
                  <a:rPr lang="de-DE" b="1" dirty="0">
                    <a:solidFill>
                      <a:schemeClr val="bg1"/>
                    </a:solidFill>
                  </a:rPr>
                  <a:t>H</a:t>
                </a:r>
              </a:p>
            </p:txBody>
          </p:sp>
          <p:sp>
            <p:nvSpPr>
              <p:cNvPr id="150" name="Textfeld 149">
                <a:extLst>
                  <a:ext uri="{FF2B5EF4-FFF2-40B4-BE49-F238E27FC236}">
                    <a16:creationId xmlns:a16="http://schemas.microsoft.com/office/drawing/2014/main" id="{D4F3C304-AB0A-C33A-6F9C-20A13034A761}"/>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51" name="Textfeld 150">
                <a:extLst>
                  <a:ext uri="{FF2B5EF4-FFF2-40B4-BE49-F238E27FC236}">
                    <a16:creationId xmlns:a16="http://schemas.microsoft.com/office/drawing/2014/main" id="{0B1CFC16-7E6B-675D-2B65-6F15008F68B4}"/>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52" name="Gerader Verbinder 118">
                <a:extLst>
                  <a:ext uri="{FF2B5EF4-FFF2-40B4-BE49-F238E27FC236}">
                    <a16:creationId xmlns:a16="http://schemas.microsoft.com/office/drawing/2014/main" id="{C076EEE5-EFFA-400E-5C4C-B30F69612075}"/>
                  </a:ext>
                </a:extLst>
              </p:cNvPr>
              <p:cNvCxnSpPr>
                <a:cxnSpLocks/>
                <a:stCxn id="40" idx="1"/>
                <a:endCxn id="150" idx="3"/>
              </p:cNvCxnSpPr>
              <p:nvPr/>
            </p:nvCxnSpPr>
            <p:spPr>
              <a:xfrm flipH="1" flipV="1">
                <a:off x="9722976" y="3601938"/>
                <a:ext cx="796386" cy="647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Gerader Verbinder 119">
                <a:extLst>
                  <a:ext uri="{FF2B5EF4-FFF2-40B4-BE49-F238E27FC236}">
                    <a16:creationId xmlns:a16="http://schemas.microsoft.com/office/drawing/2014/main" id="{438C5295-F9B1-164F-9780-8E5F12A3F2DB}"/>
                  </a:ext>
                </a:extLst>
              </p:cNvPr>
              <p:cNvCxnSpPr>
                <a:cxnSpLocks/>
                <a:stCxn id="150" idx="1"/>
                <a:endCxn id="151" idx="0"/>
              </p:cNvCxnSpPr>
              <p:nvPr/>
            </p:nvCxnSpPr>
            <p:spPr>
              <a:xfrm flipH="1">
                <a:off x="8438268" y="3601938"/>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7" name="Gerader Verbinder 6">
              <a:extLst>
                <a:ext uri="{FF2B5EF4-FFF2-40B4-BE49-F238E27FC236}">
                  <a16:creationId xmlns:a16="http://schemas.microsoft.com/office/drawing/2014/main" id="{03A7831B-4E07-8835-401E-FFE402A2099F}"/>
                </a:ext>
              </a:extLst>
            </p:cNvPr>
            <p:cNvCxnSpPr>
              <a:cxnSpLocks/>
              <a:stCxn id="151" idx="3"/>
              <a:endCxn id="40" idx="2"/>
            </p:cNvCxnSpPr>
            <p:nvPr/>
          </p:nvCxnSpPr>
          <p:spPr>
            <a:xfrm flipV="1">
              <a:off x="8576789" y="3947053"/>
              <a:ext cx="2081094" cy="792096"/>
            </a:xfrm>
            <a:prstGeom prst="line">
              <a:avLst/>
            </a:prstGeom>
            <a:ln w="28575">
              <a:solidFill>
                <a:srgbClr val="0093A7"/>
              </a:solidFill>
            </a:ln>
          </p:spPr>
          <p:style>
            <a:lnRef idx="1">
              <a:schemeClr val="accent1"/>
            </a:lnRef>
            <a:fillRef idx="0">
              <a:schemeClr val="accent1"/>
            </a:fillRef>
            <a:effectRef idx="0">
              <a:schemeClr val="accent1"/>
            </a:effectRef>
            <a:fontRef idx="minor">
              <a:schemeClr val="tx1"/>
            </a:fontRef>
          </p:style>
        </p:cxnSp>
      </p:grpSp>
      <p:sp>
        <p:nvSpPr>
          <p:cNvPr id="149" name="TextBox 203">
            <a:extLst>
              <a:ext uri="{FF2B5EF4-FFF2-40B4-BE49-F238E27FC236}">
                <a16:creationId xmlns:a16="http://schemas.microsoft.com/office/drawing/2014/main" id="{E44C2043-3802-1693-2699-684FC80F54D3}"/>
              </a:ext>
            </a:extLst>
          </p:cNvPr>
          <p:cNvSpPr txBox="1"/>
          <p:nvPr/>
        </p:nvSpPr>
        <p:spPr>
          <a:xfrm>
            <a:off x="834501" y="1662960"/>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Beispiel 4 (Fortsetzung)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799E9C8E-7C2D-65A6-619B-CDCC2AF8F5E7}"/>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426A5D9D-4E48-A787-C8D5-2101E3ECDB8B}"/>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29</a:t>
            </a:fld>
            <a:endParaRPr lang="de-DE" sz="1400">
              <a:solidFill>
                <a:schemeClr val="bg1"/>
              </a:solidFill>
            </a:endParaRPr>
          </a:p>
        </p:txBody>
      </p:sp>
      <p:sp>
        <p:nvSpPr>
          <p:cNvPr id="12" name="Rechteck 11">
            <a:extLst>
              <a:ext uri="{FF2B5EF4-FFF2-40B4-BE49-F238E27FC236}">
                <a16:creationId xmlns:a16="http://schemas.microsoft.com/office/drawing/2014/main" id="{DFF74A08-411B-252C-17E3-531155C359B4}"/>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40B7AE95-3E6F-6626-D65A-13E04ACA6CA6}"/>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0E43A371-5FCE-3E3F-C95C-4E8106F39B2B}"/>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44C34666-44A8-D16A-1D46-BF7051D8F8A9}"/>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236E5E14-A3E1-EFEF-1EB4-7715C7322A96}"/>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06CC72DB-3E14-E46C-0524-C8E9F37D4F4E}"/>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3E4255CC-62F8-0A04-6F66-6093682D2F26}"/>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5ABDADCA-063D-E025-3A68-1692554FE18E}"/>
              </a:ext>
            </a:extLst>
          </p:cNvPr>
          <p:cNvSpPr txBox="1"/>
          <p:nvPr/>
        </p:nvSpPr>
        <p:spPr>
          <a:xfrm>
            <a:off x="901042" y="2566572"/>
            <a:ext cx="5878855" cy="2539862"/>
          </a:xfrm>
          <a:prstGeom prst="rect">
            <a:avLst/>
          </a:prstGeom>
          <a:noFill/>
        </p:spPr>
        <p:txBody>
          <a:bodyPr wrap="square">
            <a:spAutoFit/>
          </a:bodyPr>
          <a:lstStyle/>
          <a:p>
            <a:pPr marL="171450" indent="-171450">
              <a:lnSpc>
                <a:spcPct val="150000"/>
              </a:lnSpc>
              <a:buFont typeface="Arial" panose="020B0604020202020204" pitchFamily="34" charset="0"/>
              <a:buChar char="•"/>
              <a:defRPr/>
            </a:pPr>
            <a:r>
              <a:rPr lang="de-DE" sz="1800" dirty="0">
                <a:latin typeface="Calibri" panose="020F0502020204030204" pitchFamily="34" charset="0"/>
                <a:ea typeface="Lato" charset="0"/>
                <a:cs typeface="Calibri" panose="020F0502020204030204" pitchFamily="34" charset="0"/>
              </a:rPr>
              <a:t>Die französische </a:t>
            </a:r>
            <a:r>
              <a:rPr lang="de-DE" sz="1800" dirty="0" err="1">
                <a:latin typeface="Calibri" panose="020F0502020204030204" pitchFamily="34" charset="0"/>
                <a:ea typeface="Lato" charset="0"/>
                <a:cs typeface="Calibri" panose="020F0502020204030204" pitchFamily="34" charset="0"/>
              </a:rPr>
              <a:t>USt</a:t>
            </a:r>
            <a:r>
              <a:rPr lang="de-DE" sz="1800" dirty="0">
                <a:latin typeface="Calibri" panose="020F0502020204030204" pitchFamily="34" charset="0"/>
                <a:ea typeface="Lato" charset="0"/>
                <a:cs typeface="Calibri" panose="020F0502020204030204" pitchFamily="34" charset="0"/>
              </a:rPr>
              <a:t> für die unbewegte Lieferung von U an K wird von K geschuldet, § 25b Abs. 2 UStG</a:t>
            </a:r>
          </a:p>
          <a:p>
            <a:pPr marL="171450" indent="-171450">
              <a:lnSpc>
                <a:spcPct val="150000"/>
              </a:lnSpc>
              <a:buFont typeface="Arial" panose="020B0604020202020204" pitchFamily="34" charset="0"/>
              <a:buChar char="•"/>
              <a:defRPr/>
            </a:pPr>
            <a:r>
              <a:rPr lang="de-DE" sz="1800" dirty="0">
                <a:latin typeface="Calibri" panose="020F0502020204030204" pitchFamily="34" charset="0"/>
                <a:ea typeface="Lato" charset="0"/>
                <a:cs typeface="Calibri" panose="020F0502020204030204" pitchFamily="34" charset="0"/>
              </a:rPr>
              <a:t>Der innergemeinschaftliche Erwerb von U in Deutschland gilt als besteuert, § 25b Abs. 3 UStG</a:t>
            </a:r>
          </a:p>
          <a:p>
            <a:pPr marL="171450" indent="-171450">
              <a:lnSpc>
                <a:spcPct val="150000"/>
              </a:lnSpc>
              <a:buFont typeface="Arial" panose="020B0604020202020204" pitchFamily="34" charset="0"/>
              <a:buChar char="•"/>
              <a:defRPr/>
            </a:pPr>
            <a:r>
              <a:rPr lang="de-DE" sz="1800" dirty="0">
                <a:latin typeface="Calibri" panose="020F0502020204030204" pitchFamily="34" charset="0"/>
                <a:ea typeface="Lato" charset="0"/>
                <a:cs typeface="Calibri" panose="020F0502020204030204" pitchFamily="34" charset="0"/>
              </a:rPr>
              <a:t>K kann die von ihm geschuldete Steuer gleichzeitig als </a:t>
            </a:r>
            <a:r>
              <a:rPr lang="de-DE" sz="1800" dirty="0" err="1">
                <a:latin typeface="Calibri" panose="020F0502020204030204" pitchFamily="34" charset="0"/>
                <a:ea typeface="Lato" charset="0"/>
                <a:cs typeface="Calibri" panose="020F0502020204030204" pitchFamily="34" charset="0"/>
              </a:rPr>
              <a:t>VSt</a:t>
            </a:r>
            <a:r>
              <a:rPr lang="de-DE" sz="1800" dirty="0">
                <a:latin typeface="Calibri" panose="020F0502020204030204" pitchFamily="34" charset="0"/>
                <a:ea typeface="Lato" charset="0"/>
                <a:cs typeface="Calibri" panose="020F0502020204030204" pitchFamily="34" charset="0"/>
              </a:rPr>
              <a:t> geltend machen, § 25b Abs. 5 UStG</a:t>
            </a:r>
          </a:p>
        </p:txBody>
      </p:sp>
    </p:spTree>
    <p:extLst>
      <p:ext uri="{BB962C8B-B14F-4D97-AF65-F5344CB8AC3E}">
        <p14:creationId xmlns:p14="http://schemas.microsoft.com/office/powerpoint/2010/main" val="168696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E45A8646-EE6A-8E6E-9327-C7D674153995}"/>
              </a:ext>
            </a:extLst>
          </p:cNvPr>
          <p:cNvGrpSpPr/>
          <p:nvPr/>
        </p:nvGrpSpPr>
        <p:grpSpPr>
          <a:xfrm>
            <a:off x="6486064" y="290994"/>
            <a:ext cx="5705936" cy="6255730"/>
            <a:chOff x="6486064" y="337176"/>
            <a:chExt cx="5705936" cy="6255730"/>
          </a:xfrm>
        </p:grpSpPr>
        <p:grpSp>
          <p:nvGrpSpPr>
            <p:cNvPr id="8" name="Group 201">
              <a:extLst>
                <a:ext uri="{FF2B5EF4-FFF2-40B4-BE49-F238E27FC236}">
                  <a16:creationId xmlns:a16="http://schemas.microsoft.com/office/drawing/2014/main" id="{690B412E-2CA7-A54E-90CA-40808E7A98F2}"/>
                </a:ext>
              </a:extLst>
            </p:cNvPr>
            <p:cNvGrpSpPr/>
            <p:nvPr/>
          </p:nvGrpSpPr>
          <p:grpSpPr>
            <a:xfrm>
              <a:off x="6486064" y="337176"/>
              <a:ext cx="5705936" cy="5992186"/>
              <a:chOff x="3000375" y="3937003"/>
              <a:chExt cx="7594601" cy="7975599"/>
            </a:xfrm>
            <a:solidFill>
              <a:srgbClr val="D8DEE4"/>
            </a:solidFill>
          </p:grpSpPr>
          <p:sp>
            <p:nvSpPr>
              <p:cNvPr id="20" name="Shape 1676">
                <a:extLst>
                  <a:ext uri="{FF2B5EF4-FFF2-40B4-BE49-F238E27FC236}">
                    <a16:creationId xmlns:a16="http://schemas.microsoft.com/office/drawing/2014/main" id="{320C4756-9723-6DC8-2849-381A8B214725}"/>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 name="Shape 1677">
                <a:extLst>
                  <a:ext uri="{FF2B5EF4-FFF2-40B4-BE49-F238E27FC236}">
                    <a16:creationId xmlns:a16="http://schemas.microsoft.com/office/drawing/2014/main" id="{9071944D-73C0-84BC-9524-360DAE6C178A}"/>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 name="Shape 1678">
                <a:extLst>
                  <a:ext uri="{FF2B5EF4-FFF2-40B4-BE49-F238E27FC236}">
                    <a16:creationId xmlns:a16="http://schemas.microsoft.com/office/drawing/2014/main" id="{D6B692BA-D6B7-AFE8-9C73-FF358CCF3F89}"/>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 name="Shape 1679">
                <a:extLst>
                  <a:ext uri="{FF2B5EF4-FFF2-40B4-BE49-F238E27FC236}">
                    <a16:creationId xmlns:a16="http://schemas.microsoft.com/office/drawing/2014/main" id="{26ABB3B8-80AD-3A2B-7E94-A51FDA4B6057}"/>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 name="Shape 1680">
                <a:extLst>
                  <a:ext uri="{FF2B5EF4-FFF2-40B4-BE49-F238E27FC236}">
                    <a16:creationId xmlns:a16="http://schemas.microsoft.com/office/drawing/2014/main" id="{D4201A25-2764-FB2B-D895-1FCDE7491431}"/>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 name="Shape 1681">
                <a:extLst>
                  <a:ext uri="{FF2B5EF4-FFF2-40B4-BE49-F238E27FC236}">
                    <a16:creationId xmlns:a16="http://schemas.microsoft.com/office/drawing/2014/main" id="{4E36BCCC-BA9D-C5B7-E40E-0E96C8474677}"/>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6" name="Shape 1682">
                <a:extLst>
                  <a:ext uri="{FF2B5EF4-FFF2-40B4-BE49-F238E27FC236}">
                    <a16:creationId xmlns:a16="http://schemas.microsoft.com/office/drawing/2014/main" id="{D4D20CE3-8D80-5AD2-E3D0-1EA5F4257EF3}"/>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8" name="Shape 1683">
                <a:extLst>
                  <a:ext uri="{FF2B5EF4-FFF2-40B4-BE49-F238E27FC236}">
                    <a16:creationId xmlns:a16="http://schemas.microsoft.com/office/drawing/2014/main" id="{E1569278-83B7-36B9-71BA-D7D14B862305}"/>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0" name="Shape 1684">
                <a:extLst>
                  <a:ext uri="{FF2B5EF4-FFF2-40B4-BE49-F238E27FC236}">
                    <a16:creationId xmlns:a16="http://schemas.microsoft.com/office/drawing/2014/main" id="{95B8C75B-D750-E06B-8EA0-FE107D90021C}"/>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2" name="Shape 1685">
                <a:extLst>
                  <a:ext uri="{FF2B5EF4-FFF2-40B4-BE49-F238E27FC236}">
                    <a16:creationId xmlns:a16="http://schemas.microsoft.com/office/drawing/2014/main" id="{F0F21CD0-D3D3-0376-4E19-DC8941546A09}"/>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3" name="Shape 1686">
                <a:extLst>
                  <a:ext uri="{FF2B5EF4-FFF2-40B4-BE49-F238E27FC236}">
                    <a16:creationId xmlns:a16="http://schemas.microsoft.com/office/drawing/2014/main" id="{53846D40-6E9E-C328-52B0-A10436096884}"/>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4" name="Shape 1687">
                <a:extLst>
                  <a:ext uri="{FF2B5EF4-FFF2-40B4-BE49-F238E27FC236}">
                    <a16:creationId xmlns:a16="http://schemas.microsoft.com/office/drawing/2014/main" id="{876AF199-3867-C268-BE5C-384D1E8B54F6}"/>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5" name="Shape 1688">
                <a:extLst>
                  <a:ext uri="{FF2B5EF4-FFF2-40B4-BE49-F238E27FC236}">
                    <a16:creationId xmlns:a16="http://schemas.microsoft.com/office/drawing/2014/main" id="{7A466A7F-82F8-8000-1AD8-106A2954DC4D}"/>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6" name="Shape 1689">
                <a:extLst>
                  <a:ext uri="{FF2B5EF4-FFF2-40B4-BE49-F238E27FC236}">
                    <a16:creationId xmlns:a16="http://schemas.microsoft.com/office/drawing/2014/main" id="{941E35EC-3512-545E-BF5E-541A7B021AE0}"/>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7" name="Shape 1690">
                <a:extLst>
                  <a:ext uri="{FF2B5EF4-FFF2-40B4-BE49-F238E27FC236}">
                    <a16:creationId xmlns:a16="http://schemas.microsoft.com/office/drawing/2014/main" id="{0E7EF1DE-05E4-9C64-41B1-D1116D3E8B9D}"/>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8" name="Shape 1691">
                <a:extLst>
                  <a:ext uri="{FF2B5EF4-FFF2-40B4-BE49-F238E27FC236}">
                    <a16:creationId xmlns:a16="http://schemas.microsoft.com/office/drawing/2014/main" id="{67C1F03C-BD25-042A-A9FB-738D73461C66}"/>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9" name="Shape 1692">
                <a:extLst>
                  <a:ext uri="{FF2B5EF4-FFF2-40B4-BE49-F238E27FC236}">
                    <a16:creationId xmlns:a16="http://schemas.microsoft.com/office/drawing/2014/main" id="{E39ADB17-F820-177F-69D7-0C1251476939}"/>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0" name="Shape 1693">
                <a:extLst>
                  <a:ext uri="{FF2B5EF4-FFF2-40B4-BE49-F238E27FC236}">
                    <a16:creationId xmlns:a16="http://schemas.microsoft.com/office/drawing/2014/main" id="{9AEC0A7D-0A60-D13C-40CA-160E5B5D73E6}"/>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1" name="Shape 1694">
                <a:extLst>
                  <a:ext uri="{FF2B5EF4-FFF2-40B4-BE49-F238E27FC236}">
                    <a16:creationId xmlns:a16="http://schemas.microsoft.com/office/drawing/2014/main" id="{B069D50A-4519-7526-4214-2F2A71665334}"/>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2" name="Shape 1695">
                <a:extLst>
                  <a:ext uri="{FF2B5EF4-FFF2-40B4-BE49-F238E27FC236}">
                    <a16:creationId xmlns:a16="http://schemas.microsoft.com/office/drawing/2014/main" id="{51DA4A47-F6B4-F350-F44A-778BEA09BB3A}"/>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3" name="Shape 1696">
                <a:extLst>
                  <a:ext uri="{FF2B5EF4-FFF2-40B4-BE49-F238E27FC236}">
                    <a16:creationId xmlns:a16="http://schemas.microsoft.com/office/drawing/2014/main" id="{23977BF6-FE38-FD8D-E4FA-E7BB91A8A939}"/>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4" name="Shape 1697">
                <a:extLst>
                  <a:ext uri="{FF2B5EF4-FFF2-40B4-BE49-F238E27FC236}">
                    <a16:creationId xmlns:a16="http://schemas.microsoft.com/office/drawing/2014/main" id="{41F3441C-D9DB-7646-17E3-C1845B851AA3}"/>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5" name="Shape 1698">
                <a:extLst>
                  <a:ext uri="{FF2B5EF4-FFF2-40B4-BE49-F238E27FC236}">
                    <a16:creationId xmlns:a16="http://schemas.microsoft.com/office/drawing/2014/main" id="{B4088B4B-1C1B-87DB-1976-CEBF32F412A1}"/>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6" name="Shape 1699">
                <a:extLst>
                  <a:ext uri="{FF2B5EF4-FFF2-40B4-BE49-F238E27FC236}">
                    <a16:creationId xmlns:a16="http://schemas.microsoft.com/office/drawing/2014/main" id="{D11949E3-C7EC-FF79-A2E0-E6C477B25B98}"/>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7" name="Shape 1700">
                <a:extLst>
                  <a:ext uri="{FF2B5EF4-FFF2-40B4-BE49-F238E27FC236}">
                    <a16:creationId xmlns:a16="http://schemas.microsoft.com/office/drawing/2014/main" id="{79EAC598-5372-85C0-2E40-4250341E155A}"/>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8" name="Shape 1701">
                <a:extLst>
                  <a:ext uri="{FF2B5EF4-FFF2-40B4-BE49-F238E27FC236}">
                    <a16:creationId xmlns:a16="http://schemas.microsoft.com/office/drawing/2014/main" id="{A40A11D3-D731-98BC-0A76-69F67C348451}"/>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9" name="Shape 1702">
                <a:extLst>
                  <a:ext uri="{FF2B5EF4-FFF2-40B4-BE49-F238E27FC236}">
                    <a16:creationId xmlns:a16="http://schemas.microsoft.com/office/drawing/2014/main" id="{D065444A-E3F7-3CAE-CEFE-9FC5A6C3585C}"/>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0" name="Shape 1703">
                <a:extLst>
                  <a:ext uri="{FF2B5EF4-FFF2-40B4-BE49-F238E27FC236}">
                    <a16:creationId xmlns:a16="http://schemas.microsoft.com/office/drawing/2014/main" id="{FA2D70E3-E312-902D-C72C-46979B50DEB1}"/>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704">
                <a:extLst>
                  <a:ext uri="{FF2B5EF4-FFF2-40B4-BE49-F238E27FC236}">
                    <a16:creationId xmlns:a16="http://schemas.microsoft.com/office/drawing/2014/main" id="{5AF7C985-C673-AA32-F068-E55045423F95}"/>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705">
                <a:extLst>
                  <a:ext uri="{FF2B5EF4-FFF2-40B4-BE49-F238E27FC236}">
                    <a16:creationId xmlns:a16="http://schemas.microsoft.com/office/drawing/2014/main" id="{2F976AE9-67D1-3FB9-055C-F741D4DDDB54}"/>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706">
                <a:extLst>
                  <a:ext uri="{FF2B5EF4-FFF2-40B4-BE49-F238E27FC236}">
                    <a16:creationId xmlns:a16="http://schemas.microsoft.com/office/drawing/2014/main" id="{5DCFB135-2482-E434-CA70-DDEC37E62BBB}"/>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707">
                <a:extLst>
                  <a:ext uri="{FF2B5EF4-FFF2-40B4-BE49-F238E27FC236}">
                    <a16:creationId xmlns:a16="http://schemas.microsoft.com/office/drawing/2014/main" id="{1CBDB56E-75EA-3D29-1BD8-4A886597F840}"/>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708">
                <a:extLst>
                  <a:ext uri="{FF2B5EF4-FFF2-40B4-BE49-F238E27FC236}">
                    <a16:creationId xmlns:a16="http://schemas.microsoft.com/office/drawing/2014/main" id="{0950E8E3-DC11-B4E6-043C-FB09C307DD91}"/>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709">
                <a:extLst>
                  <a:ext uri="{FF2B5EF4-FFF2-40B4-BE49-F238E27FC236}">
                    <a16:creationId xmlns:a16="http://schemas.microsoft.com/office/drawing/2014/main" id="{87C38D7F-1230-7A0A-59B6-60F4B18206B4}"/>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710">
                <a:extLst>
                  <a:ext uri="{FF2B5EF4-FFF2-40B4-BE49-F238E27FC236}">
                    <a16:creationId xmlns:a16="http://schemas.microsoft.com/office/drawing/2014/main" id="{174ED3DB-ABF3-0298-9A25-BA466EC3DF82}"/>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711">
                <a:extLst>
                  <a:ext uri="{FF2B5EF4-FFF2-40B4-BE49-F238E27FC236}">
                    <a16:creationId xmlns:a16="http://schemas.microsoft.com/office/drawing/2014/main" id="{5A398E52-8FC4-83DE-BD4A-19E99663B698}"/>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712">
                <a:extLst>
                  <a:ext uri="{FF2B5EF4-FFF2-40B4-BE49-F238E27FC236}">
                    <a16:creationId xmlns:a16="http://schemas.microsoft.com/office/drawing/2014/main" id="{DAE189BD-3C6C-27F4-5189-07EA2DD1981D}"/>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60" name="Shape 1713">
                <a:extLst>
                  <a:ext uri="{FF2B5EF4-FFF2-40B4-BE49-F238E27FC236}">
                    <a16:creationId xmlns:a16="http://schemas.microsoft.com/office/drawing/2014/main" id="{CFEA675E-FD6A-FD2D-6333-E8E18073A9B1}"/>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714">
                <a:extLst>
                  <a:ext uri="{FF2B5EF4-FFF2-40B4-BE49-F238E27FC236}">
                    <a16:creationId xmlns:a16="http://schemas.microsoft.com/office/drawing/2014/main" id="{2C9C1570-12D1-9F07-C31E-B48E52B58275}"/>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715">
                <a:extLst>
                  <a:ext uri="{FF2B5EF4-FFF2-40B4-BE49-F238E27FC236}">
                    <a16:creationId xmlns:a16="http://schemas.microsoft.com/office/drawing/2014/main" id="{7D6EE37C-C5B0-719A-2E51-B2F083B05493}"/>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716">
                <a:extLst>
                  <a:ext uri="{FF2B5EF4-FFF2-40B4-BE49-F238E27FC236}">
                    <a16:creationId xmlns:a16="http://schemas.microsoft.com/office/drawing/2014/main" id="{4BEFA9A2-BD3E-2773-5CA5-7172BF92D668}"/>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717">
                <a:extLst>
                  <a:ext uri="{FF2B5EF4-FFF2-40B4-BE49-F238E27FC236}">
                    <a16:creationId xmlns:a16="http://schemas.microsoft.com/office/drawing/2014/main" id="{7FC576D1-70B2-0CE1-E798-75DE5F1382EE}"/>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718">
                <a:extLst>
                  <a:ext uri="{FF2B5EF4-FFF2-40B4-BE49-F238E27FC236}">
                    <a16:creationId xmlns:a16="http://schemas.microsoft.com/office/drawing/2014/main" id="{5651FAAA-CEDA-857D-02A6-6CEA16D50FCF}"/>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719">
                <a:extLst>
                  <a:ext uri="{FF2B5EF4-FFF2-40B4-BE49-F238E27FC236}">
                    <a16:creationId xmlns:a16="http://schemas.microsoft.com/office/drawing/2014/main" id="{2BDEAB22-A081-0324-DB0B-7A1631C080EF}"/>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720">
                <a:extLst>
                  <a:ext uri="{FF2B5EF4-FFF2-40B4-BE49-F238E27FC236}">
                    <a16:creationId xmlns:a16="http://schemas.microsoft.com/office/drawing/2014/main" id="{D9D979D3-30EE-3D1B-84CE-3A35A47F49F5}"/>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721">
                <a:extLst>
                  <a:ext uri="{FF2B5EF4-FFF2-40B4-BE49-F238E27FC236}">
                    <a16:creationId xmlns:a16="http://schemas.microsoft.com/office/drawing/2014/main" id="{CDC224CE-139C-C8F5-DA04-49AAD8A6BD52}"/>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722">
                <a:extLst>
                  <a:ext uri="{FF2B5EF4-FFF2-40B4-BE49-F238E27FC236}">
                    <a16:creationId xmlns:a16="http://schemas.microsoft.com/office/drawing/2014/main" id="{DACBCEAD-6684-8C53-A5E7-1741E8BA3393}"/>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723">
                <a:extLst>
                  <a:ext uri="{FF2B5EF4-FFF2-40B4-BE49-F238E27FC236}">
                    <a16:creationId xmlns:a16="http://schemas.microsoft.com/office/drawing/2014/main" id="{1578F798-59CB-3D7C-D0BF-3CCD44403AA7}"/>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724">
                <a:extLst>
                  <a:ext uri="{FF2B5EF4-FFF2-40B4-BE49-F238E27FC236}">
                    <a16:creationId xmlns:a16="http://schemas.microsoft.com/office/drawing/2014/main" id="{B6D8CF20-5B63-9542-6D81-529106EAFB1B}"/>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725">
                <a:extLst>
                  <a:ext uri="{FF2B5EF4-FFF2-40B4-BE49-F238E27FC236}">
                    <a16:creationId xmlns:a16="http://schemas.microsoft.com/office/drawing/2014/main" id="{2F8AEC89-2082-6ED9-045E-F22289BEF1B7}"/>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726">
                <a:extLst>
                  <a:ext uri="{FF2B5EF4-FFF2-40B4-BE49-F238E27FC236}">
                    <a16:creationId xmlns:a16="http://schemas.microsoft.com/office/drawing/2014/main" id="{A8CCA1E6-41EB-00F9-4F8C-D1A05EDA6D2C}"/>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27">
                <a:extLst>
                  <a:ext uri="{FF2B5EF4-FFF2-40B4-BE49-F238E27FC236}">
                    <a16:creationId xmlns:a16="http://schemas.microsoft.com/office/drawing/2014/main" id="{A9B52CB5-D8BB-72E5-758E-A89D375C1491}"/>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28">
                <a:extLst>
                  <a:ext uri="{FF2B5EF4-FFF2-40B4-BE49-F238E27FC236}">
                    <a16:creationId xmlns:a16="http://schemas.microsoft.com/office/drawing/2014/main" id="{1135BE51-9574-43BE-4704-0FB314933AF3}"/>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76" name="Shape 1729">
                <a:extLst>
                  <a:ext uri="{FF2B5EF4-FFF2-40B4-BE49-F238E27FC236}">
                    <a16:creationId xmlns:a16="http://schemas.microsoft.com/office/drawing/2014/main" id="{BF5AC1D1-26B6-B4D8-D234-827570819F69}"/>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77" name="Shape 1730">
                <a:extLst>
                  <a:ext uri="{FF2B5EF4-FFF2-40B4-BE49-F238E27FC236}">
                    <a16:creationId xmlns:a16="http://schemas.microsoft.com/office/drawing/2014/main" id="{7190A699-2CF1-8471-770A-A3A270E15D08}"/>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31">
                <a:extLst>
                  <a:ext uri="{FF2B5EF4-FFF2-40B4-BE49-F238E27FC236}">
                    <a16:creationId xmlns:a16="http://schemas.microsoft.com/office/drawing/2014/main" id="{451ED311-93D0-2CFF-3FD1-D5DCBCCD1FBA}"/>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32">
                <a:extLst>
                  <a:ext uri="{FF2B5EF4-FFF2-40B4-BE49-F238E27FC236}">
                    <a16:creationId xmlns:a16="http://schemas.microsoft.com/office/drawing/2014/main" id="{4AD73567-7A6E-81CB-3608-54B2347F8C4E}"/>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33">
                <a:extLst>
                  <a:ext uri="{FF2B5EF4-FFF2-40B4-BE49-F238E27FC236}">
                    <a16:creationId xmlns:a16="http://schemas.microsoft.com/office/drawing/2014/main" id="{CBC51D50-6B91-FB90-C5DD-4F48ADA403E2}"/>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34">
                <a:extLst>
                  <a:ext uri="{FF2B5EF4-FFF2-40B4-BE49-F238E27FC236}">
                    <a16:creationId xmlns:a16="http://schemas.microsoft.com/office/drawing/2014/main" id="{A44588AB-D982-D587-DD02-1ED699A3E5C7}"/>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35">
                <a:extLst>
                  <a:ext uri="{FF2B5EF4-FFF2-40B4-BE49-F238E27FC236}">
                    <a16:creationId xmlns:a16="http://schemas.microsoft.com/office/drawing/2014/main" id="{F68D6702-CAB9-1344-3BB2-4517CC7CD54E}"/>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36">
                <a:extLst>
                  <a:ext uri="{FF2B5EF4-FFF2-40B4-BE49-F238E27FC236}">
                    <a16:creationId xmlns:a16="http://schemas.microsoft.com/office/drawing/2014/main" id="{D0A89B75-E3EB-FDA5-E043-099523846BA9}"/>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37">
                <a:extLst>
                  <a:ext uri="{FF2B5EF4-FFF2-40B4-BE49-F238E27FC236}">
                    <a16:creationId xmlns:a16="http://schemas.microsoft.com/office/drawing/2014/main" id="{45F913F4-7F4C-DC99-0E1B-9102415586B4}"/>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38">
                <a:extLst>
                  <a:ext uri="{FF2B5EF4-FFF2-40B4-BE49-F238E27FC236}">
                    <a16:creationId xmlns:a16="http://schemas.microsoft.com/office/drawing/2014/main" id="{F872E87A-F344-3A7F-5237-2469782D16B4}"/>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39">
                <a:extLst>
                  <a:ext uri="{FF2B5EF4-FFF2-40B4-BE49-F238E27FC236}">
                    <a16:creationId xmlns:a16="http://schemas.microsoft.com/office/drawing/2014/main" id="{866A4CD7-171C-DBC5-745F-2E992960A28B}"/>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7" name="Shape 1740">
                <a:extLst>
                  <a:ext uri="{FF2B5EF4-FFF2-40B4-BE49-F238E27FC236}">
                    <a16:creationId xmlns:a16="http://schemas.microsoft.com/office/drawing/2014/main" id="{89DA8441-7E5E-F1CD-88D7-18AFE3FCDCCE}"/>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41">
                <a:extLst>
                  <a:ext uri="{FF2B5EF4-FFF2-40B4-BE49-F238E27FC236}">
                    <a16:creationId xmlns:a16="http://schemas.microsoft.com/office/drawing/2014/main" id="{2B6527CB-A0F4-D0A3-5236-4A8EC38C8C2E}"/>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42">
                <a:extLst>
                  <a:ext uri="{FF2B5EF4-FFF2-40B4-BE49-F238E27FC236}">
                    <a16:creationId xmlns:a16="http://schemas.microsoft.com/office/drawing/2014/main" id="{A7E8292A-9DE9-27C5-17D5-744B394F1D52}"/>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43">
                <a:extLst>
                  <a:ext uri="{FF2B5EF4-FFF2-40B4-BE49-F238E27FC236}">
                    <a16:creationId xmlns:a16="http://schemas.microsoft.com/office/drawing/2014/main" id="{B2B18119-1E39-C953-58DB-172D2803649D}"/>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44">
                <a:extLst>
                  <a:ext uri="{FF2B5EF4-FFF2-40B4-BE49-F238E27FC236}">
                    <a16:creationId xmlns:a16="http://schemas.microsoft.com/office/drawing/2014/main" id="{AC44A07E-E0A2-125F-EA16-10F1B0DAC336}"/>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45">
                <a:extLst>
                  <a:ext uri="{FF2B5EF4-FFF2-40B4-BE49-F238E27FC236}">
                    <a16:creationId xmlns:a16="http://schemas.microsoft.com/office/drawing/2014/main" id="{001D5910-A13C-2356-D052-D17B3E325B2B}"/>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46">
                <a:extLst>
                  <a:ext uri="{FF2B5EF4-FFF2-40B4-BE49-F238E27FC236}">
                    <a16:creationId xmlns:a16="http://schemas.microsoft.com/office/drawing/2014/main" id="{588AA72E-5C96-DE80-605C-ABE3AAB9F0B3}"/>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47">
                <a:extLst>
                  <a:ext uri="{FF2B5EF4-FFF2-40B4-BE49-F238E27FC236}">
                    <a16:creationId xmlns:a16="http://schemas.microsoft.com/office/drawing/2014/main" id="{BFDA90BC-DF73-8B22-B731-2D22D28B5429}"/>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48">
                <a:extLst>
                  <a:ext uri="{FF2B5EF4-FFF2-40B4-BE49-F238E27FC236}">
                    <a16:creationId xmlns:a16="http://schemas.microsoft.com/office/drawing/2014/main" id="{607E9AD5-2027-5B34-4BFA-CE4299D0C12E}"/>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49">
                <a:extLst>
                  <a:ext uri="{FF2B5EF4-FFF2-40B4-BE49-F238E27FC236}">
                    <a16:creationId xmlns:a16="http://schemas.microsoft.com/office/drawing/2014/main" id="{9FE1716A-270B-A38D-68C2-F00B0218B9A2}"/>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7" name="Shape 1750">
                <a:extLst>
                  <a:ext uri="{FF2B5EF4-FFF2-40B4-BE49-F238E27FC236}">
                    <a16:creationId xmlns:a16="http://schemas.microsoft.com/office/drawing/2014/main" id="{5BBEA8DE-7494-4FF2-32D2-545D91432233}"/>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4" name="Shape 1751">
                <a:extLst>
                  <a:ext uri="{FF2B5EF4-FFF2-40B4-BE49-F238E27FC236}">
                    <a16:creationId xmlns:a16="http://schemas.microsoft.com/office/drawing/2014/main" id="{7C4BB74D-A10E-D21B-4F67-AEA639093C10}"/>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5" name="Shape 1752">
                <a:extLst>
                  <a:ext uri="{FF2B5EF4-FFF2-40B4-BE49-F238E27FC236}">
                    <a16:creationId xmlns:a16="http://schemas.microsoft.com/office/drawing/2014/main" id="{CEB70FD6-078C-AF5B-4C5B-563B63C595A2}"/>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6" name="Shape 1753">
                <a:extLst>
                  <a:ext uri="{FF2B5EF4-FFF2-40B4-BE49-F238E27FC236}">
                    <a16:creationId xmlns:a16="http://schemas.microsoft.com/office/drawing/2014/main" id="{49C8A89C-5BF0-B952-710F-B79B0E3B1A31}"/>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7" name="Shape 1754">
                <a:extLst>
                  <a:ext uri="{FF2B5EF4-FFF2-40B4-BE49-F238E27FC236}">
                    <a16:creationId xmlns:a16="http://schemas.microsoft.com/office/drawing/2014/main" id="{608399A7-7042-91CB-BD61-FDCBCDE1A294}"/>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9" name="Shape 1755">
                <a:extLst>
                  <a:ext uri="{FF2B5EF4-FFF2-40B4-BE49-F238E27FC236}">
                    <a16:creationId xmlns:a16="http://schemas.microsoft.com/office/drawing/2014/main" id="{9FB2EAF2-8A9A-895A-6A20-0ED6CD701944}"/>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0" name="Shape 1756">
                <a:extLst>
                  <a:ext uri="{FF2B5EF4-FFF2-40B4-BE49-F238E27FC236}">
                    <a16:creationId xmlns:a16="http://schemas.microsoft.com/office/drawing/2014/main" id="{51BDB0C0-3D89-B940-1C89-CBC17A362D6B}"/>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1" name="Shape 1757">
                <a:extLst>
                  <a:ext uri="{FF2B5EF4-FFF2-40B4-BE49-F238E27FC236}">
                    <a16:creationId xmlns:a16="http://schemas.microsoft.com/office/drawing/2014/main" id="{E7B26145-0D57-051B-9C2A-9F914FB899D2}"/>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2" name="Shape 1758">
                <a:extLst>
                  <a:ext uri="{FF2B5EF4-FFF2-40B4-BE49-F238E27FC236}">
                    <a16:creationId xmlns:a16="http://schemas.microsoft.com/office/drawing/2014/main" id="{4F2737C7-260A-6584-637E-6A828A4EB2F4}"/>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3" name="Shape 1759">
                <a:extLst>
                  <a:ext uri="{FF2B5EF4-FFF2-40B4-BE49-F238E27FC236}">
                    <a16:creationId xmlns:a16="http://schemas.microsoft.com/office/drawing/2014/main" id="{5364F9FA-5110-90F1-78FB-8A63728D38D9}"/>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4" name="Shape 1760">
                <a:extLst>
                  <a:ext uri="{FF2B5EF4-FFF2-40B4-BE49-F238E27FC236}">
                    <a16:creationId xmlns:a16="http://schemas.microsoft.com/office/drawing/2014/main" id="{153FAE35-B9DF-63A1-E8DB-C9BC47491553}"/>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5" name="Shape 1761">
                <a:extLst>
                  <a:ext uri="{FF2B5EF4-FFF2-40B4-BE49-F238E27FC236}">
                    <a16:creationId xmlns:a16="http://schemas.microsoft.com/office/drawing/2014/main" id="{60E73534-A4E2-B595-F9D6-149AFD062CE1}"/>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6" name="Shape 1762">
                <a:extLst>
                  <a:ext uri="{FF2B5EF4-FFF2-40B4-BE49-F238E27FC236}">
                    <a16:creationId xmlns:a16="http://schemas.microsoft.com/office/drawing/2014/main" id="{431E46A0-3750-051A-B393-EE2B8BEBCBED}"/>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7" name="Shape 1763">
                <a:extLst>
                  <a:ext uri="{FF2B5EF4-FFF2-40B4-BE49-F238E27FC236}">
                    <a16:creationId xmlns:a16="http://schemas.microsoft.com/office/drawing/2014/main" id="{274E98F8-6178-2304-CBA9-080D1C64A559}"/>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038" name="Shape 1764">
                <a:extLst>
                  <a:ext uri="{FF2B5EF4-FFF2-40B4-BE49-F238E27FC236}">
                    <a16:creationId xmlns:a16="http://schemas.microsoft.com/office/drawing/2014/main" id="{523A32F7-1EFF-1541-5F69-41EB78E2C75D}"/>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9" name="Shape 1765">
                <a:extLst>
                  <a:ext uri="{FF2B5EF4-FFF2-40B4-BE49-F238E27FC236}">
                    <a16:creationId xmlns:a16="http://schemas.microsoft.com/office/drawing/2014/main" id="{091BFF11-C96F-E8B2-3E32-81F3AF772C83}"/>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0" name="Shape 1766">
                <a:extLst>
                  <a:ext uri="{FF2B5EF4-FFF2-40B4-BE49-F238E27FC236}">
                    <a16:creationId xmlns:a16="http://schemas.microsoft.com/office/drawing/2014/main" id="{D12817AA-19AB-6695-0FD4-AF74144EAD27}"/>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1" name="Shape 1767">
                <a:extLst>
                  <a:ext uri="{FF2B5EF4-FFF2-40B4-BE49-F238E27FC236}">
                    <a16:creationId xmlns:a16="http://schemas.microsoft.com/office/drawing/2014/main" id="{0CAE2513-6C13-3A9C-6BE3-42C210FAD6BE}"/>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2" name="Shape 1768">
                <a:extLst>
                  <a:ext uri="{FF2B5EF4-FFF2-40B4-BE49-F238E27FC236}">
                    <a16:creationId xmlns:a16="http://schemas.microsoft.com/office/drawing/2014/main" id="{0105603F-CCA9-018B-2BF2-94105D71FB74}"/>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3" name="Shape 1769">
                <a:extLst>
                  <a:ext uri="{FF2B5EF4-FFF2-40B4-BE49-F238E27FC236}">
                    <a16:creationId xmlns:a16="http://schemas.microsoft.com/office/drawing/2014/main" id="{75A859E0-A758-3095-0713-CE2052FF08F5}"/>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4" name="Shape 1770">
                <a:extLst>
                  <a:ext uri="{FF2B5EF4-FFF2-40B4-BE49-F238E27FC236}">
                    <a16:creationId xmlns:a16="http://schemas.microsoft.com/office/drawing/2014/main" id="{4D46DB26-F763-C985-33E9-2373DDE99AD1}"/>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5" name="Shape 1771">
                <a:extLst>
                  <a:ext uri="{FF2B5EF4-FFF2-40B4-BE49-F238E27FC236}">
                    <a16:creationId xmlns:a16="http://schemas.microsoft.com/office/drawing/2014/main" id="{8D9FBE6F-7B7D-0712-B83D-58393EB83EC3}"/>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046" name="Shape 1772">
                <a:extLst>
                  <a:ext uri="{FF2B5EF4-FFF2-40B4-BE49-F238E27FC236}">
                    <a16:creationId xmlns:a16="http://schemas.microsoft.com/office/drawing/2014/main" id="{55EF7286-994E-57ED-17AD-8192A1428807}"/>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047" name="Shape 1773">
                <a:extLst>
                  <a:ext uri="{FF2B5EF4-FFF2-40B4-BE49-F238E27FC236}">
                    <a16:creationId xmlns:a16="http://schemas.microsoft.com/office/drawing/2014/main" id="{E059570C-673F-6C1F-1A09-21BAC6BA5F59}"/>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8" name="Shape 1774">
                <a:extLst>
                  <a:ext uri="{FF2B5EF4-FFF2-40B4-BE49-F238E27FC236}">
                    <a16:creationId xmlns:a16="http://schemas.microsoft.com/office/drawing/2014/main" id="{8AC40F12-40EF-4EDA-068D-BD0C9222C170}"/>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0093A7"/>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9" name="Freeform 33">
              <a:extLst>
                <a:ext uri="{FF2B5EF4-FFF2-40B4-BE49-F238E27FC236}">
                  <a16:creationId xmlns:a16="http://schemas.microsoft.com/office/drawing/2014/main" id="{146560D3-2543-B8FF-79DC-43FEDB4EF2DF}"/>
                </a:ext>
              </a:extLst>
            </p:cNvPr>
            <p:cNvSpPr>
              <a:spLocks noChangeArrowheads="1"/>
            </p:cNvSpPr>
            <p:nvPr/>
          </p:nvSpPr>
          <p:spPr bwMode="auto">
            <a:xfrm>
              <a:off x="8973596" y="2310859"/>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11" name="Freeform 33">
              <a:extLst>
                <a:ext uri="{FF2B5EF4-FFF2-40B4-BE49-F238E27FC236}">
                  <a16:creationId xmlns:a16="http://schemas.microsoft.com/office/drawing/2014/main" id="{C4F219E3-29C3-41A0-2F71-37085846416E}"/>
                </a:ext>
              </a:extLst>
            </p:cNvPr>
            <p:cNvSpPr>
              <a:spLocks noChangeArrowheads="1"/>
            </p:cNvSpPr>
            <p:nvPr/>
          </p:nvSpPr>
          <p:spPr bwMode="auto">
            <a:xfrm>
              <a:off x="8388334" y="4846494"/>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3" name="Bogen 12">
              <a:extLst>
                <a:ext uri="{FF2B5EF4-FFF2-40B4-BE49-F238E27FC236}">
                  <a16:creationId xmlns:a16="http://schemas.microsoft.com/office/drawing/2014/main" id="{E3942E8C-97BD-045B-A9D4-3474F2D46162}"/>
                </a:ext>
              </a:extLst>
            </p:cNvPr>
            <p:cNvSpPr/>
            <p:nvPr/>
          </p:nvSpPr>
          <p:spPr>
            <a:xfrm rot="15948304">
              <a:off x="7131200" y="3934209"/>
              <a:ext cx="4021597" cy="1295798"/>
            </a:xfrm>
            <a:prstGeom prst="arc">
              <a:avLst>
                <a:gd name="adj1" fmla="val 16066843"/>
                <a:gd name="adj2" fmla="val 21315808"/>
              </a:avLst>
            </a:prstGeom>
            <a:ln w="38100">
              <a:solidFill>
                <a:srgbClr val="0093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Textfeld 13">
              <a:extLst>
                <a:ext uri="{FF2B5EF4-FFF2-40B4-BE49-F238E27FC236}">
                  <a16:creationId xmlns:a16="http://schemas.microsoft.com/office/drawing/2014/main" id="{D075D271-6B92-12D3-7693-94D7A8ABF1A1}"/>
                </a:ext>
              </a:extLst>
            </p:cNvPr>
            <p:cNvSpPr txBox="1"/>
            <p:nvPr/>
          </p:nvSpPr>
          <p:spPr>
            <a:xfrm>
              <a:off x="9248082" y="2151522"/>
              <a:ext cx="277042" cy="369332"/>
            </a:xfrm>
            <a:prstGeom prst="rect">
              <a:avLst/>
            </a:prstGeom>
            <a:noFill/>
          </p:spPr>
          <p:txBody>
            <a:bodyPr wrap="square" rtlCol="0">
              <a:spAutoFit/>
            </a:bodyPr>
            <a:lstStyle/>
            <a:p>
              <a:r>
                <a:rPr lang="de-DE" b="1" dirty="0">
                  <a:solidFill>
                    <a:srgbClr val="3F3F3F"/>
                  </a:solidFill>
                </a:rPr>
                <a:t>H</a:t>
              </a:r>
            </a:p>
          </p:txBody>
        </p:sp>
        <p:sp>
          <p:nvSpPr>
            <p:cNvPr id="15" name="Textfeld 14">
              <a:extLst>
                <a:ext uri="{FF2B5EF4-FFF2-40B4-BE49-F238E27FC236}">
                  <a16:creationId xmlns:a16="http://schemas.microsoft.com/office/drawing/2014/main" id="{FF00FD97-5DD2-2BC5-C5F9-D1371B46ED08}"/>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6" name="Textfeld 15">
              <a:extLst>
                <a:ext uri="{FF2B5EF4-FFF2-40B4-BE49-F238E27FC236}">
                  <a16:creationId xmlns:a16="http://schemas.microsoft.com/office/drawing/2014/main" id="{F457D4CE-AD90-6A94-4F87-EB669073EEC4}"/>
                </a:ext>
              </a:extLst>
            </p:cNvPr>
            <p:cNvSpPr txBox="1"/>
            <p:nvPr/>
          </p:nvSpPr>
          <p:spPr>
            <a:xfrm>
              <a:off x="8665082" y="4628106"/>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8" name="Gerader Verbinder 111">
              <a:extLst>
                <a:ext uri="{FF2B5EF4-FFF2-40B4-BE49-F238E27FC236}">
                  <a16:creationId xmlns:a16="http://schemas.microsoft.com/office/drawing/2014/main" id="{4E62708B-791D-218B-CB67-47C222F06836}"/>
                </a:ext>
              </a:extLst>
            </p:cNvPr>
            <p:cNvCxnSpPr>
              <a:cxnSpLocks/>
              <a:stCxn id="14" idx="2"/>
              <a:endCxn id="15" idx="0"/>
            </p:cNvCxnSpPr>
            <p:nvPr/>
          </p:nvCxnSpPr>
          <p:spPr>
            <a:xfrm>
              <a:off x="9386603" y="2520854"/>
              <a:ext cx="197852" cy="8964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Gerader Verbinder 119">
              <a:extLst>
                <a:ext uri="{FF2B5EF4-FFF2-40B4-BE49-F238E27FC236}">
                  <a16:creationId xmlns:a16="http://schemas.microsoft.com/office/drawing/2014/main" id="{2F8E50CA-6ABF-3936-A217-A8A0207D56AD}"/>
                </a:ext>
              </a:extLst>
            </p:cNvPr>
            <p:cNvCxnSpPr>
              <a:cxnSpLocks/>
              <a:stCxn id="15" idx="2"/>
              <a:endCxn id="16" idx="3"/>
            </p:cNvCxnSpPr>
            <p:nvPr/>
          </p:nvCxnSpPr>
          <p:spPr>
            <a:xfrm flipH="1">
              <a:off x="8942124" y="3786604"/>
              <a:ext cx="642331" cy="102616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 name="Rechteck 1">
            <a:extLst>
              <a:ext uri="{FF2B5EF4-FFF2-40B4-BE49-F238E27FC236}">
                <a16:creationId xmlns:a16="http://schemas.microsoft.com/office/drawing/2014/main" id="{C53891C8-11E8-48B1-AA7F-106A4E11867D}"/>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a:t>
            </a:fld>
            <a:endParaRPr lang="de-DE" sz="1400">
              <a:solidFill>
                <a:schemeClr val="bg1"/>
              </a:solidFill>
            </a:endParaRPr>
          </a:p>
        </p:txBody>
      </p:sp>
      <p:sp>
        <p:nvSpPr>
          <p:cNvPr id="12" name="Rechteck 11">
            <a:extLst>
              <a:ext uri="{FF2B5EF4-FFF2-40B4-BE49-F238E27FC236}">
                <a16:creationId xmlns:a16="http://schemas.microsoft.com/office/drawing/2014/main" id="{E9D395D5-6F08-4840-AB01-164A177246DD}"/>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848B4432-E2B9-4370-AA06-F699106FE618}"/>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5377D0B0-7964-461C-8D77-108F99A4E503}"/>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E5A6BC81-3003-4F6B-8575-7B003EFD6714}"/>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4534E722-18EF-42E5-ABC2-E904FD5D899A}"/>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DA6E052B-0139-40D5-AC79-E0228DA14395}"/>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065803FB-F328-4AEC-A825-D149343F69A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Box 203">
            <a:extLst>
              <a:ext uri="{FF2B5EF4-FFF2-40B4-BE49-F238E27FC236}">
                <a16:creationId xmlns:a16="http://schemas.microsoft.com/office/drawing/2014/main" id="{208B289D-AF89-E23F-916E-F333966DA0E1}"/>
              </a:ext>
            </a:extLst>
          </p:cNvPr>
          <p:cNvSpPr txBox="1"/>
          <p:nvPr/>
        </p:nvSpPr>
        <p:spPr>
          <a:xfrm>
            <a:off x="880692" y="1833112"/>
            <a:ext cx="3636444" cy="954107"/>
          </a:xfrm>
          <a:prstGeom prst="rect">
            <a:avLst/>
          </a:prstGeom>
          <a:noFill/>
        </p:spPr>
        <p:txBody>
          <a:bodyPr wrap="square" rtlCol="0">
            <a:spAutoFit/>
          </a:bodyPr>
          <a:lstStyle/>
          <a:p>
            <a:r>
              <a:rPr lang="de-DE" sz="2800" b="1" dirty="0">
                <a:solidFill>
                  <a:srgbClr val="004359"/>
                </a:solidFill>
                <a:latin typeface="Calibri" panose="020F0502020204030204" pitchFamily="34" charset="0"/>
                <a:ea typeface="Lato" charset="0"/>
                <a:cs typeface="Calibri" panose="020F0502020204030204" pitchFamily="34" charset="0"/>
              </a:rPr>
              <a:t>Wirtschaftlicher Hintergrund</a:t>
            </a:r>
            <a:endParaRPr lang="en-US" sz="2800" b="1" dirty="0">
              <a:solidFill>
                <a:srgbClr val="004359"/>
              </a:solidFill>
              <a:latin typeface="Calibri" panose="020F0502020204030204" pitchFamily="34" charset="0"/>
              <a:ea typeface="Lato" charset="0"/>
              <a:cs typeface="Calibri" panose="020F0502020204030204" pitchFamily="34" charset="0"/>
            </a:endParaRPr>
          </a:p>
        </p:txBody>
      </p:sp>
      <p:sp>
        <p:nvSpPr>
          <p:cNvPr id="5" name="7 CuadroTexto">
            <a:extLst>
              <a:ext uri="{FF2B5EF4-FFF2-40B4-BE49-F238E27FC236}">
                <a16:creationId xmlns:a16="http://schemas.microsoft.com/office/drawing/2014/main" id="{AB1E0EED-B334-614F-AC09-667DA10A18AB}"/>
              </a:ext>
            </a:extLst>
          </p:cNvPr>
          <p:cNvSpPr txBox="1"/>
          <p:nvPr/>
        </p:nvSpPr>
        <p:spPr>
          <a:xfrm>
            <a:off x="939826" y="2940364"/>
            <a:ext cx="4922630" cy="2967415"/>
          </a:xfrm>
          <a:prstGeom prst="rect">
            <a:avLst/>
          </a:prstGeom>
          <a:noFill/>
        </p:spPr>
        <p:txBody>
          <a:bodyPr wrap="square">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Die fortschreitende Globalisierung führt zwangsläufig dazu, dass immer mehr Unternehmen Lieferungen über die Grenze erbringen und oft nicht nur bilaterale Vertragsbeziehungen sondern mehrere Unternehmen an einem Geschäftsvorfall beteiligt sind.</a:t>
            </a:r>
          </a:p>
          <a:p>
            <a:pPr marL="171450" indent="-171450">
              <a:lnSpc>
                <a:spcPct val="150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Als Händler kann es daher sinnvoll sein, seine Waren direkt vom Lieferanten an den Kunden zu senden</a:t>
            </a:r>
          </a:p>
          <a:p>
            <a:pPr marL="171450" indent="-171450">
              <a:lnSpc>
                <a:spcPct val="150000"/>
              </a:lnSpc>
              <a:buFont typeface="Arial" panose="020B0604020202020204" pitchFamily="34" charset="0"/>
              <a:buChar char="•"/>
              <a:defRPr/>
            </a:pPr>
            <a:r>
              <a:rPr lang="de-DE" sz="1400" b="1" dirty="0">
                <a:solidFill>
                  <a:schemeClr val="bg2">
                    <a:lumMod val="25000"/>
                  </a:schemeClr>
                </a:solidFill>
                <a:latin typeface="Calibri" panose="020F0502020204030204" pitchFamily="34" charset="0"/>
                <a:ea typeface="Lato" charset="0"/>
                <a:cs typeface="Calibri" panose="020F0502020204030204" pitchFamily="34" charset="0"/>
              </a:rPr>
              <a:t>Streckengeschäft</a:t>
            </a:r>
            <a:r>
              <a:rPr lang="de-DE" sz="1400" dirty="0">
                <a:solidFill>
                  <a:schemeClr val="bg2">
                    <a:lumMod val="25000"/>
                  </a:schemeClr>
                </a:solidFill>
                <a:latin typeface="Calibri" panose="020F0502020204030204" pitchFamily="34" charset="0"/>
                <a:ea typeface="Lato" charset="0"/>
                <a:cs typeface="Calibri" panose="020F0502020204030204" pitchFamily="34" charset="0"/>
              </a:rPr>
              <a:t> oder auch </a:t>
            </a:r>
            <a:r>
              <a:rPr lang="de-DE" sz="1400" b="1" dirty="0">
                <a:solidFill>
                  <a:schemeClr val="bg2">
                    <a:lumMod val="25000"/>
                  </a:schemeClr>
                </a:solidFill>
                <a:latin typeface="Calibri" panose="020F0502020204030204" pitchFamily="34" charset="0"/>
                <a:ea typeface="Lato" charset="0"/>
                <a:cs typeface="Calibri" panose="020F0502020204030204" pitchFamily="34" charset="0"/>
              </a:rPr>
              <a:t>„</a:t>
            </a:r>
            <a:r>
              <a:rPr lang="de-DE" sz="1400" b="1" dirty="0" err="1">
                <a:solidFill>
                  <a:schemeClr val="bg2">
                    <a:lumMod val="25000"/>
                  </a:schemeClr>
                </a:solidFill>
                <a:latin typeface="Calibri" panose="020F0502020204030204" pitchFamily="34" charset="0"/>
                <a:ea typeface="Lato" charset="0"/>
                <a:cs typeface="Calibri" panose="020F0502020204030204" pitchFamily="34" charset="0"/>
              </a:rPr>
              <a:t>Dropshipping</a:t>
            </a:r>
            <a:r>
              <a:rPr lang="de-DE" sz="1400" b="1" dirty="0">
                <a:solidFill>
                  <a:schemeClr val="bg2">
                    <a:lumMod val="25000"/>
                  </a:schemeClr>
                </a:solidFill>
                <a:latin typeface="Calibri" panose="020F0502020204030204" pitchFamily="34" charset="0"/>
                <a:ea typeface="Lato" charset="0"/>
                <a:cs typeface="Calibri" panose="020F0502020204030204" pitchFamily="34" charset="0"/>
              </a:rPr>
              <a:t>“</a:t>
            </a:r>
          </a:p>
          <a:p>
            <a:pPr marL="171450" indent="-171450">
              <a:lnSpc>
                <a:spcPct val="150000"/>
              </a:lnSpc>
              <a:buFont typeface="Arial" panose="020B0604020202020204" pitchFamily="34" charset="0"/>
              <a:buChar char="•"/>
              <a:defRPr/>
            </a:pPr>
            <a:endParaRPr lang="en-US" sz="1400" b="1" dirty="0">
              <a:solidFill>
                <a:schemeClr val="bg2">
                  <a:lumMod val="25000"/>
                </a:schemeClr>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304267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906A-BF13-221E-CC47-4471C33FA93F}"/>
            </a:ext>
          </a:extLst>
        </p:cNvPr>
        <p:cNvGrpSpPr/>
        <p:nvPr/>
      </p:nvGrpSpPr>
      <p:grpSpPr>
        <a:xfrm>
          <a:off x="0" y="0"/>
          <a:ext cx="0" cy="0"/>
          <a:chOff x="0" y="0"/>
          <a:chExt cx="0" cy="0"/>
        </a:xfrm>
      </p:grpSpPr>
      <p:grpSp>
        <p:nvGrpSpPr>
          <p:cNvPr id="32" name="Gruppieren 31">
            <a:extLst>
              <a:ext uri="{FF2B5EF4-FFF2-40B4-BE49-F238E27FC236}">
                <a16:creationId xmlns:a16="http://schemas.microsoft.com/office/drawing/2014/main" id="{4D545260-CD1D-35EE-191F-169C44FE2399}"/>
              </a:ext>
            </a:extLst>
          </p:cNvPr>
          <p:cNvGrpSpPr/>
          <p:nvPr/>
        </p:nvGrpSpPr>
        <p:grpSpPr>
          <a:xfrm>
            <a:off x="6486064" y="432907"/>
            <a:ext cx="5705936" cy="5992186"/>
            <a:chOff x="6486064" y="432907"/>
            <a:chExt cx="5705936" cy="5992186"/>
          </a:xfrm>
        </p:grpSpPr>
        <p:grpSp>
          <p:nvGrpSpPr>
            <p:cNvPr id="33" name="Gruppieren 32">
              <a:extLst>
                <a:ext uri="{FF2B5EF4-FFF2-40B4-BE49-F238E27FC236}">
                  <a16:creationId xmlns:a16="http://schemas.microsoft.com/office/drawing/2014/main" id="{01AC9BC9-64EB-0537-98B2-D42E2BD10161}"/>
                </a:ext>
              </a:extLst>
            </p:cNvPr>
            <p:cNvGrpSpPr/>
            <p:nvPr/>
          </p:nvGrpSpPr>
          <p:grpSpPr>
            <a:xfrm>
              <a:off x="6486064" y="432907"/>
              <a:ext cx="5705936" cy="5992186"/>
              <a:chOff x="6486064" y="337176"/>
              <a:chExt cx="5705936" cy="5992186"/>
            </a:xfrm>
          </p:grpSpPr>
          <p:grpSp>
            <p:nvGrpSpPr>
              <p:cNvPr id="38" name="Group 201">
                <a:extLst>
                  <a:ext uri="{FF2B5EF4-FFF2-40B4-BE49-F238E27FC236}">
                    <a16:creationId xmlns:a16="http://schemas.microsoft.com/office/drawing/2014/main" id="{C0C4D864-39FA-522C-55A1-AB892B022D7B}"/>
                  </a:ext>
                </a:extLst>
              </p:cNvPr>
              <p:cNvGrpSpPr/>
              <p:nvPr/>
            </p:nvGrpSpPr>
            <p:grpSpPr>
              <a:xfrm>
                <a:off x="6486064" y="337176"/>
                <a:ext cx="5705936" cy="5992186"/>
                <a:chOff x="3000375" y="3937003"/>
                <a:chExt cx="7594601" cy="7975599"/>
              </a:xfrm>
              <a:solidFill>
                <a:srgbClr val="D8DEE4"/>
              </a:solidFill>
            </p:grpSpPr>
            <p:sp>
              <p:nvSpPr>
                <p:cNvPr id="154" name="Shape 1676">
                  <a:extLst>
                    <a:ext uri="{FF2B5EF4-FFF2-40B4-BE49-F238E27FC236}">
                      <a16:creationId xmlns:a16="http://schemas.microsoft.com/office/drawing/2014/main" id="{EBBDE57F-9462-D2FE-3ABD-A8A17AB5A448}"/>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77">
                  <a:extLst>
                    <a:ext uri="{FF2B5EF4-FFF2-40B4-BE49-F238E27FC236}">
                      <a16:creationId xmlns:a16="http://schemas.microsoft.com/office/drawing/2014/main" id="{1FFD69A2-9B3D-E76A-0EC8-6B16FE6DC17D}"/>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78">
                  <a:extLst>
                    <a:ext uri="{FF2B5EF4-FFF2-40B4-BE49-F238E27FC236}">
                      <a16:creationId xmlns:a16="http://schemas.microsoft.com/office/drawing/2014/main" id="{96DC91F8-61FE-0389-015C-4DB8F76DC120}"/>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79">
                  <a:extLst>
                    <a:ext uri="{FF2B5EF4-FFF2-40B4-BE49-F238E27FC236}">
                      <a16:creationId xmlns:a16="http://schemas.microsoft.com/office/drawing/2014/main" id="{0EF44204-343E-C1CA-C0B3-399CB8F91DFD}"/>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80">
                  <a:extLst>
                    <a:ext uri="{FF2B5EF4-FFF2-40B4-BE49-F238E27FC236}">
                      <a16:creationId xmlns:a16="http://schemas.microsoft.com/office/drawing/2014/main" id="{4D98BCDE-45B5-3C44-630B-94AD4AFFF3AB}"/>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81">
                  <a:extLst>
                    <a:ext uri="{FF2B5EF4-FFF2-40B4-BE49-F238E27FC236}">
                      <a16:creationId xmlns:a16="http://schemas.microsoft.com/office/drawing/2014/main" id="{9945F913-D172-0BCA-C720-AEA10D373747}"/>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682">
                  <a:extLst>
                    <a:ext uri="{FF2B5EF4-FFF2-40B4-BE49-F238E27FC236}">
                      <a16:creationId xmlns:a16="http://schemas.microsoft.com/office/drawing/2014/main" id="{5500BC39-72B9-10DD-66FE-0516103174DC}"/>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683">
                  <a:extLst>
                    <a:ext uri="{FF2B5EF4-FFF2-40B4-BE49-F238E27FC236}">
                      <a16:creationId xmlns:a16="http://schemas.microsoft.com/office/drawing/2014/main" id="{F3BC42A6-0FCA-2F0B-BCE5-7C19946D86DD}"/>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684">
                  <a:extLst>
                    <a:ext uri="{FF2B5EF4-FFF2-40B4-BE49-F238E27FC236}">
                      <a16:creationId xmlns:a16="http://schemas.microsoft.com/office/drawing/2014/main" id="{C24C904A-2BEC-B30D-B129-152D04303DF2}"/>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685">
                  <a:extLst>
                    <a:ext uri="{FF2B5EF4-FFF2-40B4-BE49-F238E27FC236}">
                      <a16:creationId xmlns:a16="http://schemas.microsoft.com/office/drawing/2014/main" id="{61D86AF2-FFBA-2634-4590-C6D9EC293C6A}"/>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686">
                  <a:extLst>
                    <a:ext uri="{FF2B5EF4-FFF2-40B4-BE49-F238E27FC236}">
                      <a16:creationId xmlns:a16="http://schemas.microsoft.com/office/drawing/2014/main" id="{2D3DDF47-4209-F93D-219B-D8D4241090AB}"/>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687">
                  <a:extLst>
                    <a:ext uri="{FF2B5EF4-FFF2-40B4-BE49-F238E27FC236}">
                      <a16:creationId xmlns:a16="http://schemas.microsoft.com/office/drawing/2014/main" id="{621ADA7C-259B-57A6-C438-81256352E660}"/>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688">
                  <a:extLst>
                    <a:ext uri="{FF2B5EF4-FFF2-40B4-BE49-F238E27FC236}">
                      <a16:creationId xmlns:a16="http://schemas.microsoft.com/office/drawing/2014/main" id="{9EA179F7-41DE-E113-3344-BF0C6CB95ABF}"/>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689">
                  <a:extLst>
                    <a:ext uri="{FF2B5EF4-FFF2-40B4-BE49-F238E27FC236}">
                      <a16:creationId xmlns:a16="http://schemas.microsoft.com/office/drawing/2014/main" id="{98A11AAB-C1F2-2A20-5F8E-BEFE71DEBAAA}"/>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690">
                  <a:extLst>
                    <a:ext uri="{FF2B5EF4-FFF2-40B4-BE49-F238E27FC236}">
                      <a16:creationId xmlns:a16="http://schemas.microsoft.com/office/drawing/2014/main" id="{10E2995A-0CAD-1071-69DA-B729A9908CE0}"/>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691">
                  <a:extLst>
                    <a:ext uri="{FF2B5EF4-FFF2-40B4-BE49-F238E27FC236}">
                      <a16:creationId xmlns:a16="http://schemas.microsoft.com/office/drawing/2014/main" id="{A32CF339-9A7E-52EF-22A5-79C229046354}"/>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692">
                  <a:extLst>
                    <a:ext uri="{FF2B5EF4-FFF2-40B4-BE49-F238E27FC236}">
                      <a16:creationId xmlns:a16="http://schemas.microsoft.com/office/drawing/2014/main" id="{2A51FD66-B7BE-C6CE-9FAD-9077F2D4659C}"/>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693">
                  <a:extLst>
                    <a:ext uri="{FF2B5EF4-FFF2-40B4-BE49-F238E27FC236}">
                      <a16:creationId xmlns:a16="http://schemas.microsoft.com/office/drawing/2014/main" id="{E1514185-6F00-CCC8-44EC-D6C28CD2875D}"/>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694">
                  <a:extLst>
                    <a:ext uri="{FF2B5EF4-FFF2-40B4-BE49-F238E27FC236}">
                      <a16:creationId xmlns:a16="http://schemas.microsoft.com/office/drawing/2014/main" id="{84839BF7-41FE-92BE-EDDC-7C9BF280A6EB}"/>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3" name="Shape 1695">
                  <a:extLst>
                    <a:ext uri="{FF2B5EF4-FFF2-40B4-BE49-F238E27FC236}">
                      <a16:creationId xmlns:a16="http://schemas.microsoft.com/office/drawing/2014/main" id="{30CD8762-A03D-0616-7653-1F1B9FE2F406}"/>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696">
                  <a:extLst>
                    <a:ext uri="{FF2B5EF4-FFF2-40B4-BE49-F238E27FC236}">
                      <a16:creationId xmlns:a16="http://schemas.microsoft.com/office/drawing/2014/main" id="{ECFE02C6-FA73-1BC0-E7F7-22AB2AE6668C}"/>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697">
                  <a:extLst>
                    <a:ext uri="{FF2B5EF4-FFF2-40B4-BE49-F238E27FC236}">
                      <a16:creationId xmlns:a16="http://schemas.microsoft.com/office/drawing/2014/main" id="{ECBBEB65-D83E-22B3-544E-E32C95707E5E}"/>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698">
                  <a:extLst>
                    <a:ext uri="{FF2B5EF4-FFF2-40B4-BE49-F238E27FC236}">
                      <a16:creationId xmlns:a16="http://schemas.microsoft.com/office/drawing/2014/main" id="{27232D35-7388-072C-FAA7-6E2132679DEB}"/>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699">
                  <a:extLst>
                    <a:ext uri="{FF2B5EF4-FFF2-40B4-BE49-F238E27FC236}">
                      <a16:creationId xmlns:a16="http://schemas.microsoft.com/office/drawing/2014/main" id="{E51DBEAE-7C58-CB01-256A-A2E7537474E3}"/>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00">
                  <a:extLst>
                    <a:ext uri="{FF2B5EF4-FFF2-40B4-BE49-F238E27FC236}">
                      <a16:creationId xmlns:a16="http://schemas.microsoft.com/office/drawing/2014/main" id="{A0EF8D88-56DE-1D99-FEA9-50E468FCE3E8}"/>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01">
                  <a:extLst>
                    <a:ext uri="{FF2B5EF4-FFF2-40B4-BE49-F238E27FC236}">
                      <a16:creationId xmlns:a16="http://schemas.microsoft.com/office/drawing/2014/main" id="{9E1E5353-6E15-FE12-F53F-7E06D2AA869B}"/>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02">
                  <a:extLst>
                    <a:ext uri="{FF2B5EF4-FFF2-40B4-BE49-F238E27FC236}">
                      <a16:creationId xmlns:a16="http://schemas.microsoft.com/office/drawing/2014/main" id="{22A4DFBA-55CC-CDAF-FCF2-3491886E2D7A}"/>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03">
                  <a:extLst>
                    <a:ext uri="{FF2B5EF4-FFF2-40B4-BE49-F238E27FC236}">
                      <a16:creationId xmlns:a16="http://schemas.microsoft.com/office/drawing/2014/main" id="{DACF9C8A-23B8-89CA-A367-30B91E2564BF}"/>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04">
                  <a:extLst>
                    <a:ext uri="{FF2B5EF4-FFF2-40B4-BE49-F238E27FC236}">
                      <a16:creationId xmlns:a16="http://schemas.microsoft.com/office/drawing/2014/main" id="{E2D57BE1-A23B-7664-C814-B8C726FD0C68}"/>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05">
                  <a:extLst>
                    <a:ext uri="{FF2B5EF4-FFF2-40B4-BE49-F238E27FC236}">
                      <a16:creationId xmlns:a16="http://schemas.microsoft.com/office/drawing/2014/main" id="{B3C3BF0D-5788-73B1-0792-BDFE463AAC43}"/>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06">
                  <a:extLst>
                    <a:ext uri="{FF2B5EF4-FFF2-40B4-BE49-F238E27FC236}">
                      <a16:creationId xmlns:a16="http://schemas.microsoft.com/office/drawing/2014/main" id="{2EAD281B-0C3C-56CE-498B-DBC6E6D8891C}"/>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07">
                  <a:extLst>
                    <a:ext uri="{FF2B5EF4-FFF2-40B4-BE49-F238E27FC236}">
                      <a16:creationId xmlns:a16="http://schemas.microsoft.com/office/drawing/2014/main" id="{D75EEDDF-41C5-A233-0723-DF9356404458}"/>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08">
                  <a:extLst>
                    <a:ext uri="{FF2B5EF4-FFF2-40B4-BE49-F238E27FC236}">
                      <a16:creationId xmlns:a16="http://schemas.microsoft.com/office/drawing/2014/main" id="{5B72B566-1DA8-0B97-9A21-76BF742605FD}"/>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09">
                  <a:extLst>
                    <a:ext uri="{FF2B5EF4-FFF2-40B4-BE49-F238E27FC236}">
                      <a16:creationId xmlns:a16="http://schemas.microsoft.com/office/drawing/2014/main" id="{F72449A1-350E-18DF-A23B-8B4C61E9E454}"/>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10">
                  <a:extLst>
                    <a:ext uri="{FF2B5EF4-FFF2-40B4-BE49-F238E27FC236}">
                      <a16:creationId xmlns:a16="http://schemas.microsoft.com/office/drawing/2014/main" id="{F307ABBF-DC96-6041-4A12-DA3F2B44CC06}"/>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9" name="Shape 1711">
                  <a:extLst>
                    <a:ext uri="{FF2B5EF4-FFF2-40B4-BE49-F238E27FC236}">
                      <a16:creationId xmlns:a16="http://schemas.microsoft.com/office/drawing/2014/main" id="{0CF04996-969B-979C-FC5F-BD9CB7D4CD2C}"/>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0" name="Shape 1712">
                  <a:extLst>
                    <a:ext uri="{FF2B5EF4-FFF2-40B4-BE49-F238E27FC236}">
                      <a16:creationId xmlns:a16="http://schemas.microsoft.com/office/drawing/2014/main" id="{63D5B8B5-F11F-CEDE-0A60-16530EAD57E4}"/>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1" name="Shape 1713">
                  <a:extLst>
                    <a:ext uri="{FF2B5EF4-FFF2-40B4-BE49-F238E27FC236}">
                      <a16:creationId xmlns:a16="http://schemas.microsoft.com/office/drawing/2014/main" id="{EBF6E927-F41F-A6E0-D87E-E0FEAE899D5B}"/>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14">
                  <a:extLst>
                    <a:ext uri="{FF2B5EF4-FFF2-40B4-BE49-F238E27FC236}">
                      <a16:creationId xmlns:a16="http://schemas.microsoft.com/office/drawing/2014/main" id="{2A18D184-99B0-59BC-1C50-E0A5B816ACE4}"/>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15">
                  <a:extLst>
                    <a:ext uri="{FF2B5EF4-FFF2-40B4-BE49-F238E27FC236}">
                      <a16:creationId xmlns:a16="http://schemas.microsoft.com/office/drawing/2014/main" id="{5B26C8E3-9BFD-5090-DB32-76C4856CA805}"/>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16">
                  <a:extLst>
                    <a:ext uri="{FF2B5EF4-FFF2-40B4-BE49-F238E27FC236}">
                      <a16:creationId xmlns:a16="http://schemas.microsoft.com/office/drawing/2014/main" id="{37756127-5999-6850-2BFC-4CA01DAF941C}"/>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17">
                  <a:extLst>
                    <a:ext uri="{FF2B5EF4-FFF2-40B4-BE49-F238E27FC236}">
                      <a16:creationId xmlns:a16="http://schemas.microsoft.com/office/drawing/2014/main" id="{4E3157A9-8462-898C-C98E-4E9BE36E341F}"/>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18">
                  <a:extLst>
                    <a:ext uri="{FF2B5EF4-FFF2-40B4-BE49-F238E27FC236}">
                      <a16:creationId xmlns:a16="http://schemas.microsoft.com/office/drawing/2014/main" id="{BCC996CE-0F96-991E-B80D-72B5C74FF8F7}"/>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19">
                  <a:extLst>
                    <a:ext uri="{FF2B5EF4-FFF2-40B4-BE49-F238E27FC236}">
                      <a16:creationId xmlns:a16="http://schemas.microsoft.com/office/drawing/2014/main" id="{5C5CFB33-CB9B-0AAD-3719-618EFCB1CED4}"/>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20">
                  <a:extLst>
                    <a:ext uri="{FF2B5EF4-FFF2-40B4-BE49-F238E27FC236}">
                      <a16:creationId xmlns:a16="http://schemas.microsoft.com/office/drawing/2014/main" id="{27CAA869-AD98-7A0C-3BEF-FAB34B9812CA}"/>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21">
                  <a:extLst>
                    <a:ext uri="{FF2B5EF4-FFF2-40B4-BE49-F238E27FC236}">
                      <a16:creationId xmlns:a16="http://schemas.microsoft.com/office/drawing/2014/main" id="{565B1AA5-D3F1-5FD9-337A-AA8F31792670}"/>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22">
                  <a:extLst>
                    <a:ext uri="{FF2B5EF4-FFF2-40B4-BE49-F238E27FC236}">
                      <a16:creationId xmlns:a16="http://schemas.microsoft.com/office/drawing/2014/main" id="{A1FDC25E-ABC5-5E5F-0174-F029F03D2037}"/>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23">
                  <a:extLst>
                    <a:ext uri="{FF2B5EF4-FFF2-40B4-BE49-F238E27FC236}">
                      <a16:creationId xmlns:a16="http://schemas.microsoft.com/office/drawing/2014/main" id="{0D9ED309-52FE-2B75-5629-AF844189560A}"/>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24">
                  <a:extLst>
                    <a:ext uri="{FF2B5EF4-FFF2-40B4-BE49-F238E27FC236}">
                      <a16:creationId xmlns:a16="http://schemas.microsoft.com/office/drawing/2014/main" id="{1263A884-41EB-EFDE-3FA4-8A27B60FF098}"/>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25">
                  <a:extLst>
                    <a:ext uri="{FF2B5EF4-FFF2-40B4-BE49-F238E27FC236}">
                      <a16:creationId xmlns:a16="http://schemas.microsoft.com/office/drawing/2014/main" id="{8E770F2A-51A0-41BD-88E7-18CAB4CC7D3E}"/>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26">
                  <a:extLst>
                    <a:ext uri="{FF2B5EF4-FFF2-40B4-BE49-F238E27FC236}">
                      <a16:creationId xmlns:a16="http://schemas.microsoft.com/office/drawing/2014/main" id="{A6C0BA34-E5F5-7AEB-9BFD-73CE643B25A4}"/>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27">
                  <a:extLst>
                    <a:ext uri="{FF2B5EF4-FFF2-40B4-BE49-F238E27FC236}">
                      <a16:creationId xmlns:a16="http://schemas.microsoft.com/office/drawing/2014/main" id="{A5E7F221-D7A7-7293-72A6-41CAFF8CF330}"/>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28">
                  <a:extLst>
                    <a:ext uri="{FF2B5EF4-FFF2-40B4-BE49-F238E27FC236}">
                      <a16:creationId xmlns:a16="http://schemas.microsoft.com/office/drawing/2014/main" id="{FC4209CE-5B9C-0AD5-2A1F-286EB8DB3868}"/>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7" name="Shape 1729">
                  <a:extLst>
                    <a:ext uri="{FF2B5EF4-FFF2-40B4-BE49-F238E27FC236}">
                      <a16:creationId xmlns:a16="http://schemas.microsoft.com/office/drawing/2014/main" id="{865FBD01-38E3-F9E5-07CE-DA1D80E7484A}"/>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8" name="Shape 1730">
                  <a:extLst>
                    <a:ext uri="{FF2B5EF4-FFF2-40B4-BE49-F238E27FC236}">
                      <a16:creationId xmlns:a16="http://schemas.microsoft.com/office/drawing/2014/main" id="{C13D31F0-6D2B-AB00-9DB1-2A853BD1746A}"/>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31">
                  <a:extLst>
                    <a:ext uri="{FF2B5EF4-FFF2-40B4-BE49-F238E27FC236}">
                      <a16:creationId xmlns:a16="http://schemas.microsoft.com/office/drawing/2014/main" id="{969026A7-0441-AF4D-0C86-1B425ECD2F64}"/>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32">
                  <a:extLst>
                    <a:ext uri="{FF2B5EF4-FFF2-40B4-BE49-F238E27FC236}">
                      <a16:creationId xmlns:a16="http://schemas.microsoft.com/office/drawing/2014/main" id="{9D67E1A4-BA5E-86C3-C7DB-2F9286E1004C}"/>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33">
                  <a:extLst>
                    <a:ext uri="{FF2B5EF4-FFF2-40B4-BE49-F238E27FC236}">
                      <a16:creationId xmlns:a16="http://schemas.microsoft.com/office/drawing/2014/main" id="{92281ADF-E062-6F67-65BC-CDA6D2040FA6}"/>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34">
                  <a:extLst>
                    <a:ext uri="{FF2B5EF4-FFF2-40B4-BE49-F238E27FC236}">
                      <a16:creationId xmlns:a16="http://schemas.microsoft.com/office/drawing/2014/main" id="{CA8AFD90-7625-DC6E-0636-5FED9DDF78DD}"/>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35">
                  <a:extLst>
                    <a:ext uri="{FF2B5EF4-FFF2-40B4-BE49-F238E27FC236}">
                      <a16:creationId xmlns:a16="http://schemas.microsoft.com/office/drawing/2014/main" id="{B83F4BDE-9B36-7348-DA57-F21086E69FEC}"/>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36">
                  <a:extLst>
                    <a:ext uri="{FF2B5EF4-FFF2-40B4-BE49-F238E27FC236}">
                      <a16:creationId xmlns:a16="http://schemas.microsoft.com/office/drawing/2014/main" id="{0DB4B64F-58A2-EAF9-6B10-D0E5F309A251}"/>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37">
                  <a:extLst>
                    <a:ext uri="{FF2B5EF4-FFF2-40B4-BE49-F238E27FC236}">
                      <a16:creationId xmlns:a16="http://schemas.microsoft.com/office/drawing/2014/main" id="{EE76A1B2-6C9C-B531-76DB-78E18BE3A0C1}"/>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38">
                  <a:extLst>
                    <a:ext uri="{FF2B5EF4-FFF2-40B4-BE49-F238E27FC236}">
                      <a16:creationId xmlns:a16="http://schemas.microsoft.com/office/drawing/2014/main" id="{C2B76CBB-10A2-372A-E25A-8BABCA9E8210}"/>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39">
                  <a:extLst>
                    <a:ext uri="{FF2B5EF4-FFF2-40B4-BE49-F238E27FC236}">
                      <a16:creationId xmlns:a16="http://schemas.microsoft.com/office/drawing/2014/main" id="{1F422D96-15D9-21BB-8104-7FF22D02B6AC}"/>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40">
                  <a:extLst>
                    <a:ext uri="{FF2B5EF4-FFF2-40B4-BE49-F238E27FC236}">
                      <a16:creationId xmlns:a16="http://schemas.microsoft.com/office/drawing/2014/main" id="{A177AFA4-EC5C-CB2D-1A81-59813187949A}"/>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41">
                  <a:extLst>
                    <a:ext uri="{FF2B5EF4-FFF2-40B4-BE49-F238E27FC236}">
                      <a16:creationId xmlns:a16="http://schemas.microsoft.com/office/drawing/2014/main" id="{B96AFA45-AA1D-A718-1BD8-B0154DCA8794}"/>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42">
                  <a:extLst>
                    <a:ext uri="{FF2B5EF4-FFF2-40B4-BE49-F238E27FC236}">
                      <a16:creationId xmlns:a16="http://schemas.microsoft.com/office/drawing/2014/main" id="{85F90D62-1A2E-08B4-2837-F89DCAB0008F}"/>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43">
                  <a:extLst>
                    <a:ext uri="{FF2B5EF4-FFF2-40B4-BE49-F238E27FC236}">
                      <a16:creationId xmlns:a16="http://schemas.microsoft.com/office/drawing/2014/main" id="{698D51B9-2E61-9F7A-7844-2CF6AE7E4A19}"/>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44">
                  <a:extLst>
                    <a:ext uri="{FF2B5EF4-FFF2-40B4-BE49-F238E27FC236}">
                      <a16:creationId xmlns:a16="http://schemas.microsoft.com/office/drawing/2014/main" id="{F7F7C56D-A91F-8065-9F31-A8E74C973F57}"/>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45">
                  <a:extLst>
                    <a:ext uri="{FF2B5EF4-FFF2-40B4-BE49-F238E27FC236}">
                      <a16:creationId xmlns:a16="http://schemas.microsoft.com/office/drawing/2014/main" id="{26EA707C-D7FD-930E-0B2D-F73433B6640B}"/>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4" name="Shape 1746">
                  <a:extLst>
                    <a:ext uri="{FF2B5EF4-FFF2-40B4-BE49-F238E27FC236}">
                      <a16:creationId xmlns:a16="http://schemas.microsoft.com/office/drawing/2014/main" id="{B21367BD-03B9-E504-DB65-36E13AD9349F}"/>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47">
                  <a:extLst>
                    <a:ext uri="{FF2B5EF4-FFF2-40B4-BE49-F238E27FC236}">
                      <a16:creationId xmlns:a16="http://schemas.microsoft.com/office/drawing/2014/main" id="{0083871F-8F63-9332-9187-603D7D15D4B0}"/>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48">
                  <a:extLst>
                    <a:ext uri="{FF2B5EF4-FFF2-40B4-BE49-F238E27FC236}">
                      <a16:creationId xmlns:a16="http://schemas.microsoft.com/office/drawing/2014/main" id="{4ABD9811-B222-9D57-7032-FB3BFFED6284}"/>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49">
                  <a:extLst>
                    <a:ext uri="{FF2B5EF4-FFF2-40B4-BE49-F238E27FC236}">
                      <a16:creationId xmlns:a16="http://schemas.microsoft.com/office/drawing/2014/main" id="{CEF500ED-B18D-C2EB-5291-AB9A5ECE2AD8}"/>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50">
                  <a:extLst>
                    <a:ext uri="{FF2B5EF4-FFF2-40B4-BE49-F238E27FC236}">
                      <a16:creationId xmlns:a16="http://schemas.microsoft.com/office/drawing/2014/main" id="{C662170A-35E3-96BB-B4EF-62637A6C1FB5}"/>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51">
                  <a:extLst>
                    <a:ext uri="{FF2B5EF4-FFF2-40B4-BE49-F238E27FC236}">
                      <a16:creationId xmlns:a16="http://schemas.microsoft.com/office/drawing/2014/main" id="{48CD38FD-1C45-1317-E463-24141E8F50AC}"/>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52">
                  <a:extLst>
                    <a:ext uri="{FF2B5EF4-FFF2-40B4-BE49-F238E27FC236}">
                      <a16:creationId xmlns:a16="http://schemas.microsoft.com/office/drawing/2014/main" id="{F1CB90B6-EBAB-EFE6-4A2E-51D038F6183E}"/>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53">
                  <a:extLst>
                    <a:ext uri="{FF2B5EF4-FFF2-40B4-BE49-F238E27FC236}">
                      <a16:creationId xmlns:a16="http://schemas.microsoft.com/office/drawing/2014/main" id="{DEC68058-428F-C0C4-1D0E-67BD19342067}"/>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D8DF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2" name="Shape 1754">
                  <a:extLst>
                    <a:ext uri="{FF2B5EF4-FFF2-40B4-BE49-F238E27FC236}">
                      <a16:creationId xmlns:a16="http://schemas.microsoft.com/office/drawing/2014/main" id="{C92540A5-9CB3-C7D1-C1DB-AE5623CB9D14}"/>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3" name="Shape 1755">
                  <a:extLst>
                    <a:ext uri="{FF2B5EF4-FFF2-40B4-BE49-F238E27FC236}">
                      <a16:creationId xmlns:a16="http://schemas.microsoft.com/office/drawing/2014/main" id="{DA9C30D5-0BCC-04B2-2BE3-3C909BB82C7D}"/>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56">
                  <a:extLst>
                    <a:ext uri="{FF2B5EF4-FFF2-40B4-BE49-F238E27FC236}">
                      <a16:creationId xmlns:a16="http://schemas.microsoft.com/office/drawing/2014/main" id="{B04102F4-4E1A-90F9-F927-3D40BD9CED82}"/>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5" name="Shape 1757">
                  <a:extLst>
                    <a:ext uri="{FF2B5EF4-FFF2-40B4-BE49-F238E27FC236}">
                      <a16:creationId xmlns:a16="http://schemas.microsoft.com/office/drawing/2014/main" id="{0173FA47-9BE8-E097-9927-0C345B80D1A1}"/>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6" name="Shape 1758">
                  <a:extLst>
                    <a:ext uri="{FF2B5EF4-FFF2-40B4-BE49-F238E27FC236}">
                      <a16:creationId xmlns:a16="http://schemas.microsoft.com/office/drawing/2014/main" id="{CDE239A2-50CF-2674-43F4-6D0A7291D743}"/>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7" name="Shape 1759">
                  <a:extLst>
                    <a:ext uri="{FF2B5EF4-FFF2-40B4-BE49-F238E27FC236}">
                      <a16:creationId xmlns:a16="http://schemas.microsoft.com/office/drawing/2014/main" id="{31E14A45-C742-A470-877B-E5B6FF77F022}"/>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8" name="Shape 1760">
                  <a:extLst>
                    <a:ext uri="{FF2B5EF4-FFF2-40B4-BE49-F238E27FC236}">
                      <a16:creationId xmlns:a16="http://schemas.microsoft.com/office/drawing/2014/main" id="{BAFAC1C7-5FC8-3429-B740-7FFCFF4B126C}"/>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9" name="Shape 1761">
                  <a:extLst>
                    <a:ext uri="{FF2B5EF4-FFF2-40B4-BE49-F238E27FC236}">
                      <a16:creationId xmlns:a16="http://schemas.microsoft.com/office/drawing/2014/main" id="{F59E7D20-4AF0-FEEE-E300-CA728B39D051}"/>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0" name="Shape 1762">
                  <a:extLst>
                    <a:ext uri="{FF2B5EF4-FFF2-40B4-BE49-F238E27FC236}">
                      <a16:creationId xmlns:a16="http://schemas.microsoft.com/office/drawing/2014/main" id="{47B4F938-9B4F-89B0-586A-126EA2234973}"/>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1" name="Shape 1763">
                  <a:extLst>
                    <a:ext uri="{FF2B5EF4-FFF2-40B4-BE49-F238E27FC236}">
                      <a16:creationId xmlns:a16="http://schemas.microsoft.com/office/drawing/2014/main" id="{9E0EEB9E-72E1-E2A7-7362-4BF7D027D63F}"/>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42" name="Shape 1764">
                  <a:extLst>
                    <a:ext uri="{FF2B5EF4-FFF2-40B4-BE49-F238E27FC236}">
                      <a16:creationId xmlns:a16="http://schemas.microsoft.com/office/drawing/2014/main" id="{89934E34-AD36-0CCF-0DF6-B21FBD76B206}"/>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3" name="Shape 1765">
                  <a:extLst>
                    <a:ext uri="{FF2B5EF4-FFF2-40B4-BE49-F238E27FC236}">
                      <a16:creationId xmlns:a16="http://schemas.microsoft.com/office/drawing/2014/main" id="{FBDE6DE2-6A94-1FEA-547B-0E0AB1F32C85}"/>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4" name="Shape 1766">
                  <a:extLst>
                    <a:ext uri="{FF2B5EF4-FFF2-40B4-BE49-F238E27FC236}">
                      <a16:creationId xmlns:a16="http://schemas.microsoft.com/office/drawing/2014/main" id="{1C054B05-A211-C36E-F6DE-A6E1CC32F627}"/>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5" name="Shape 1767">
                  <a:extLst>
                    <a:ext uri="{FF2B5EF4-FFF2-40B4-BE49-F238E27FC236}">
                      <a16:creationId xmlns:a16="http://schemas.microsoft.com/office/drawing/2014/main" id="{93B5097E-B777-10C2-6ABE-EC82154F2B94}"/>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6" name="Shape 1768">
                  <a:extLst>
                    <a:ext uri="{FF2B5EF4-FFF2-40B4-BE49-F238E27FC236}">
                      <a16:creationId xmlns:a16="http://schemas.microsoft.com/office/drawing/2014/main" id="{A680FDC0-7BDD-322B-8939-F5EF775610A5}"/>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7" name="Shape 1769">
                  <a:extLst>
                    <a:ext uri="{FF2B5EF4-FFF2-40B4-BE49-F238E27FC236}">
                      <a16:creationId xmlns:a16="http://schemas.microsoft.com/office/drawing/2014/main" id="{9821146D-5D1B-FEEF-377E-4E5322A3C929}"/>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8" name="Shape 1770">
                  <a:extLst>
                    <a:ext uri="{FF2B5EF4-FFF2-40B4-BE49-F238E27FC236}">
                      <a16:creationId xmlns:a16="http://schemas.microsoft.com/office/drawing/2014/main" id="{DE7009D0-9A28-6666-91B0-4AD7F98A8398}"/>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9" name="Shape 1771">
                  <a:extLst>
                    <a:ext uri="{FF2B5EF4-FFF2-40B4-BE49-F238E27FC236}">
                      <a16:creationId xmlns:a16="http://schemas.microsoft.com/office/drawing/2014/main" id="{5BB38442-53F4-1DE6-E597-0FD250DA62B6}"/>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0" name="Shape 1772">
                  <a:extLst>
                    <a:ext uri="{FF2B5EF4-FFF2-40B4-BE49-F238E27FC236}">
                      <a16:creationId xmlns:a16="http://schemas.microsoft.com/office/drawing/2014/main" id="{D644CB25-4162-CC93-5537-9FC7AAE1182B}"/>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1" name="Shape 1773">
                  <a:extLst>
                    <a:ext uri="{FF2B5EF4-FFF2-40B4-BE49-F238E27FC236}">
                      <a16:creationId xmlns:a16="http://schemas.microsoft.com/office/drawing/2014/main" id="{E3F3DFE6-9586-6762-F1CC-59332D36D3D5}"/>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2" name="Shape 1774">
                  <a:extLst>
                    <a:ext uri="{FF2B5EF4-FFF2-40B4-BE49-F238E27FC236}">
                      <a16:creationId xmlns:a16="http://schemas.microsoft.com/office/drawing/2014/main" id="{6F493A16-5C87-6E36-0207-39092332426D}"/>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0" name="Textfeld 39">
                <a:extLst>
                  <a:ext uri="{FF2B5EF4-FFF2-40B4-BE49-F238E27FC236}">
                    <a16:creationId xmlns:a16="http://schemas.microsoft.com/office/drawing/2014/main" id="{1CD4D7EF-D335-121F-EEBB-55BEFDBE2E51}"/>
                  </a:ext>
                </a:extLst>
              </p:cNvPr>
              <p:cNvSpPr txBox="1"/>
              <p:nvPr/>
            </p:nvSpPr>
            <p:spPr>
              <a:xfrm>
                <a:off x="7919280" y="3384399"/>
                <a:ext cx="277042" cy="369332"/>
              </a:xfrm>
              <a:prstGeom prst="rect">
                <a:avLst/>
              </a:prstGeom>
              <a:noFill/>
            </p:spPr>
            <p:txBody>
              <a:bodyPr wrap="square" rtlCol="0">
                <a:spAutoFit/>
              </a:bodyPr>
              <a:lstStyle/>
              <a:p>
                <a:pPr algn="ctr"/>
                <a:r>
                  <a:rPr lang="de-DE" b="1" dirty="0">
                    <a:solidFill>
                      <a:schemeClr val="bg1"/>
                    </a:solidFill>
                  </a:rPr>
                  <a:t>H</a:t>
                </a:r>
              </a:p>
            </p:txBody>
          </p:sp>
          <p:sp>
            <p:nvSpPr>
              <p:cNvPr id="150" name="Textfeld 149">
                <a:extLst>
                  <a:ext uri="{FF2B5EF4-FFF2-40B4-BE49-F238E27FC236}">
                    <a16:creationId xmlns:a16="http://schemas.microsoft.com/office/drawing/2014/main" id="{6A54B9F4-79A0-E037-28FE-3D037E8158A0}"/>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51" name="Textfeld 150">
                <a:extLst>
                  <a:ext uri="{FF2B5EF4-FFF2-40B4-BE49-F238E27FC236}">
                    <a16:creationId xmlns:a16="http://schemas.microsoft.com/office/drawing/2014/main" id="{85D42530-D85C-1457-DF00-9286CEFD7EF0}"/>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52" name="Gerader Verbinder 118">
                <a:extLst>
                  <a:ext uri="{FF2B5EF4-FFF2-40B4-BE49-F238E27FC236}">
                    <a16:creationId xmlns:a16="http://schemas.microsoft.com/office/drawing/2014/main" id="{49EF738D-8A1F-7F61-11EE-038139F19C5B}"/>
                  </a:ext>
                </a:extLst>
              </p:cNvPr>
              <p:cNvCxnSpPr>
                <a:cxnSpLocks/>
                <a:stCxn id="40" idx="3"/>
                <a:endCxn id="150" idx="1"/>
              </p:cNvCxnSpPr>
              <p:nvPr/>
            </p:nvCxnSpPr>
            <p:spPr>
              <a:xfrm>
                <a:off x="8196322" y="3569065"/>
                <a:ext cx="1249612" cy="32873"/>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Gerader Verbinder 119">
                <a:extLst>
                  <a:ext uri="{FF2B5EF4-FFF2-40B4-BE49-F238E27FC236}">
                    <a16:creationId xmlns:a16="http://schemas.microsoft.com/office/drawing/2014/main" id="{50A85C55-C003-09B3-6B6B-50BEDBCE5DAD}"/>
                  </a:ext>
                </a:extLst>
              </p:cNvPr>
              <p:cNvCxnSpPr>
                <a:cxnSpLocks/>
                <a:stCxn id="150" idx="2"/>
                <a:endCxn id="151" idx="3"/>
              </p:cNvCxnSpPr>
              <p:nvPr/>
            </p:nvCxnSpPr>
            <p:spPr>
              <a:xfrm flipH="1">
                <a:off x="8576789" y="3786604"/>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7" name="Gerader Verbinder 6">
              <a:extLst>
                <a:ext uri="{FF2B5EF4-FFF2-40B4-BE49-F238E27FC236}">
                  <a16:creationId xmlns:a16="http://schemas.microsoft.com/office/drawing/2014/main" id="{5F774360-8508-8689-4DA2-02C891A06068}"/>
                </a:ext>
              </a:extLst>
            </p:cNvPr>
            <p:cNvCxnSpPr>
              <a:cxnSpLocks/>
              <a:stCxn id="151" idx="0"/>
              <a:endCxn id="40" idx="2"/>
            </p:cNvCxnSpPr>
            <p:nvPr/>
          </p:nvCxnSpPr>
          <p:spPr>
            <a:xfrm flipH="1" flipV="1">
              <a:off x="8057801" y="3849462"/>
              <a:ext cx="380467" cy="7050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Freeform 2">
            <a:extLst>
              <a:ext uri="{FF2B5EF4-FFF2-40B4-BE49-F238E27FC236}">
                <a16:creationId xmlns:a16="http://schemas.microsoft.com/office/drawing/2014/main" id="{E44C5B08-E36B-6326-8188-75541DA04FA6}"/>
              </a:ext>
            </a:extLst>
          </p:cNvPr>
          <p:cNvSpPr>
            <a:spLocks noChangeArrowheads="1"/>
          </p:cNvSpPr>
          <p:nvPr/>
        </p:nvSpPr>
        <p:spPr bwMode="auto">
          <a:xfrm>
            <a:off x="9297783" y="2888266"/>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49" name="TextBox 203">
            <a:extLst>
              <a:ext uri="{FF2B5EF4-FFF2-40B4-BE49-F238E27FC236}">
                <a16:creationId xmlns:a16="http://schemas.microsoft.com/office/drawing/2014/main" id="{DDA52EA4-9E92-8DCF-EE9F-ACE05574F080}"/>
              </a:ext>
            </a:extLst>
          </p:cNvPr>
          <p:cNvSpPr txBox="1"/>
          <p:nvPr/>
        </p:nvSpPr>
        <p:spPr>
          <a:xfrm>
            <a:off x="834501" y="1029751"/>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Beispiel 5</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887FCF83-F743-05F3-90A2-AEC88E8864FE}"/>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E87FC9A2-644D-DA23-BD85-983AF92464C6}"/>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30</a:t>
            </a:fld>
            <a:endParaRPr lang="de-DE" sz="1400">
              <a:solidFill>
                <a:schemeClr val="bg1"/>
              </a:solidFill>
            </a:endParaRPr>
          </a:p>
        </p:txBody>
      </p:sp>
      <p:sp>
        <p:nvSpPr>
          <p:cNvPr id="12" name="Rechteck 11">
            <a:extLst>
              <a:ext uri="{FF2B5EF4-FFF2-40B4-BE49-F238E27FC236}">
                <a16:creationId xmlns:a16="http://schemas.microsoft.com/office/drawing/2014/main" id="{5CE43748-4851-83A8-BB86-67468904DE79}"/>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D3420D99-A486-72ED-2C8A-D34119CC1FC3}"/>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20D2CBBB-F5A7-E438-0E1A-76E86F3A0E9B}"/>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4F98FA22-D33D-3DA4-3D9E-A4D0D229F7A4}"/>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8C695360-E5EB-5858-68C6-C90AF9BF3B5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C0CC4409-520D-37F3-BCE4-9C013B10E7C0}"/>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278BFAC9-BC4E-67CF-00B5-8EBD0542BB9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7 CuadroTexto">
            <a:extLst>
              <a:ext uri="{FF2B5EF4-FFF2-40B4-BE49-F238E27FC236}">
                <a16:creationId xmlns:a16="http://schemas.microsoft.com/office/drawing/2014/main" id="{C0BAB160-34CB-E63D-6511-228F09895FBA}"/>
              </a:ext>
            </a:extLst>
          </p:cNvPr>
          <p:cNvSpPr txBox="1"/>
          <p:nvPr/>
        </p:nvSpPr>
        <p:spPr>
          <a:xfrm>
            <a:off x="871910" y="1777038"/>
            <a:ext cx="5943337" cy="2126864"/>
          </a:xfrm>
          <a:prstGeom prst="rect">
            <a:avLst/>
          </a:prstGeom>
          <a:noFill/>
        </p:spPr>
        <p:txBody>
          <a:bodyPr wrap="square">
            <a:spAutoFit/>
          </a:bodyPr>
          <a:lstStyle/>
          <a:p>
            <a:pPr>
              <a:lnSpc>
                <a:spcPct val="150000"/>
              </a:lnSpc>
              <a:defRPr/>
            </a:pPr>
            <a:r>
              <a:rPr lang="de-DE" dirty="0">
                <a:latin typeface="Calibri" panose="020F0502020204030204" pitchFamily="34" charset="0"/>
                <a:ea typeface="Lato" charset="0"/>
                <a:cs typeface="Calibri" panose="020F0502020204030204" pitchFamily="34" charset="0"/>
              </a:rPr>
              <a:t>Der Geschäftskunde K (Frankreich) bestellt bei Unternehmer U (Deutschland) Notebooks. Die Notebooks werden vom Hersteller H (UK) unmittelbar an K versendet. H und U vereinbaren den </a:t>
            </a:r>
            <a:r>
              <a:rPr lang="de-DE" dirty="0" err="1">
                <a:latin typeface="Calibri" panose="020F0502020204030204" pitchFamily="34" charset="0"/>
                <a:ea typeface="Lato" charset="0"/>
                <a:cs typeface="Calibri" panose="020F0502020204030204" pitchFamily="34" charset="0"/>
              </a:rPr>
              <a:t>Incoterm</a:t>
            </a:r>
            <a:r>
              <a:rPr lang="de-DE" dirty="0">
                <a:latin typeface="Calibri" panose="020F0502020204030204" pitchFamily="34" charset="0"/>
                <a:ea typeface="Lato" charset="0"/>
                <a:cs typeface="Calibri" panose="020F0502020204030204" pitchFamily="34" charset="0"/>
              </a:rPr>
              <a:t> EXW, sodass U den Transport verantwortet (K und U vereinbaren DDP).</a:t>
            </a:r>
            <a:endParaRPr lang="en-US" dirty="0">
              <a:solidFill>
                <a:schemeClr val="bg1">
                  <a:lumMod val="50000"/>
                </a:schemeClr>
              </a:solidFill>
              <a:latin typeface="Calibri" panose="020F0502020204030204" pitchFamily="34" charset="0"/>
              <a:ea typeface="Lato" charset="0"/>
              <a:cs typeface="Calibri" panose="020F0502020204030204" pitchFamily="34" charset="0"/>
            </a:endParaRPr>
          </a:p>
        </p:txBody>
      </p:sp>
      <p:grpSp>
        <p:nvGrpSpPr>
          <p:cNvPr id="255" name="Gruppieren 254">
            <a:extLst>
              <a:ext uri="{FF2B5EF4-FFF2-40B4-BE49-F238E27FC236}">
                <a16:creationId xmlns:a16="http://schemas.microsoft.com/office/drawing/2014/main" id="{1BF45940-6635-F12E-4920-E55FE8DDE7EF}"/>
              </a:ext>
            </a:extLst>
          </p:cNvPr>
          <p:cNvGrpSpPr/>
          <p:nvPr/>
        </p:nvGrpSpPr>
        <p:grpSpPr>
          <a:xfrm>
            <a:off x="649242" y="4226046"/>
            <a:ext cx="5617290" cy="1093505"/>
            <a:chOff x="706613" y="4293689"/>
            <a:chExt cx="5617290" cy="1093505"/>
          </a:xfrm>
        </p:grpSpPr>
        <p:grpSp>
          <p:nvGrpSpPr>
            <p:cNvPr id="256" name="Gruppieren 255">
              <a:extLst>
                <a:ext uri="{FF2B5EF4-FFF2-40B4-BE49-F238E27FC236}">
                  <a16:creationId xmlns:a16="http://schemas.microsoft.com/office/drawing/2014/main" id="{DD430D35-1C41-BA07-BF00-20A0328F6952}"/>
                </a:ext>
              </a:extLst>
            </p:cNvPr>
            <p:cNvGrpSpPr/>
            <p:nvPr/>
          </p:nvGrpSpPr>
          <p:grpSpPr>
            <a:xfrm>
              <a:off x="706613" y="4293689"/>
              <a:ext cx="5557674" cy="1093505"/>
              <a:chOff x="706613" y="4293689"/>
              <a:chExt cx="5557674" cy="1093505"/>
            </a:xfrm>
          </p:grpSpPr>
          <p:grpSp>
            <p:nvGrpSpPr>
              <p:cNvPr id="258" name="Gruppieren 257">
                <a:extLst>
                  <a:ext uri="{FF2B5EF4-FFF2-40B4-BE49-F238E27FC236}">
                    <a16:creationId xmlns:a16="http://schemas.microsoft.com/office/drawing/2014/main" id="{0440779B-A780-22E4-F111-6F0FC62958EE}"/>
                  </a:ext>
                </a:extLst>
              </p:cNvPr>
              <p:cNvGrpSpPr/>
              <p:nvPr/>
            </p:nvGrpSpPr>
            <p:grpSpPr>
              <a:xfrm>
                <a:off x="706613" y="4293689"/>
                <a:ext cx="5557674" cy="1044969"/>
                <a:chOff x="706613" y="4293689"/>
                <a:chExt cx="5557674" cy="1044969"/>
              </a:xfrm>
            </p:grpSpPr>
            <p:grpSp>
              <p:nvGrpSpPr>
                <p:cNvPr id="260" name="Gruppieren 259">
                  <a:extLst>
                    <a:ext uri="{FF2B5EF4-FFF2-40B4-BE49-F238E27FC236}">
                      <a16:creationId xmlns:a16="http://schemas.microsoft.com/office/drawing/2014/main" id="{E01309F3-F12A-6EB0-5E59-D854C13B1A31}"/>
                    </a:ext>
                  </a:extLst>
                </p:cNvPr>
                <p:cNvGrpSpPr/>
                <p:nvPr/>
              </p:nvGrpSpPr>
              <p:grpSpPr>
                <a:xfrm>
                  <a:off x="706613" y="4293689"/>
                  <a:ext cx="5557674" cy="1044969"/>
                  <a:chOff x="706613" y="4293689"/>
                  <a:chExt cx="5557674" cy="1044969"/>
                </a:xfrm>
              </p:grpSpPr>
              <p:cxnSp>
                <p:nvCxnSpPr>
                  <p:cNvPr id="263" name="Gerade Verbindung mit Pfeil 262">
                    <a:extLst>
                      <a:ext uri="{FF2B5EF4-FFF2-40B4-BE49-F238E27FC236}">
                        <a16:creationId xmlns:a16="http://schemas.microsoft.com/office/drawing/2014/main" id="{4D4C1864-C1A6-66B8-A3AF-53ABBB3A8DD1}"/>
                      </a:ext>
                    </a:extLst>
                  </p:cNvPr>
                  <p:cNvCxnSpPr>
                    <a:cxnSpLocks/>
                    <a:stCxn id="269" idx="3"/>
                    <a:endCxn id="270" idx="1"/>
                  </p:cNvCxnSpPr>
                  <p:nvPr/>
                </p:nvCxnSpPr>
                <p:spPr>
                  <a:xfrm flipV="1">
                    <a:off x="3954921" y="4543433"/>
                    <a:ext cx="1793814" cy="139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264" name="Gruppieren 263">
                    <a:extLst>
                      <a:ext uri="{FF2B5EF4-FFF2-40B4-BE49-F238E27FC236}">
                        <a16:creationId xmlns:a16="http://schemas.microsoft.com/office/drawing/2014/main" id="{A637E511-AD9B-66BA-EED0-436DEF38C55E}"/>
                      </a:ext>
                    </a:extLst>
                  </p:cNvPr>
                  <p:cNvGrpSpPr/>
                  <p:nvPr/>
                </p:nvGrpSpPr>
                <p:grpSpPr>
                  <a:xfrm>
                    <a:off x="706613" y="4293689"/>
                    <a:ext cx="5557674" cy="1044969"/>
                    <a:chOff x="706613" y="4293689"/>
                    <a:chExt cx="5557674" cy="1044969"/>
                  </a:xfrm>
                </p:grpSpPr>
                <p:grpSp>
                  <p:nvGrpSpPr>
                    <p:cNvPr id="265" name="Gruppieren 264">
                      <a:extLst>
                        <a:ext uri="{FF2B5EF4-FFF2-40B4-BE49-F238E27FC236}">
                          <a16:creationId xmlns:a16="http://schemas.microsoft.com/office/drawing/2014/main" id="{79E28A80-A8F6-23F5-63F3-F6EFC97A5B97}"/>
                        </a:ext>
                      </a:extLst>
                    </p:cNvPr>
                    <p:cNvGrpSpPr/>
                    <p:nvPr/>
                  </p:nvGrpSpPr>
                  <p:grpSpPr>
                    <a:xfrm>
                      <a:off x="706613" y="4412628"/>
                      <a:ext cx="5557674" cy="926030"/>
                      <a:chOff x="519103" y="4532790"/>
                      <a:chExt cx="9286503" cy="1547335"/>
                    </a:xfrm>
                  </p:grpSpPr>
                  <p:sp>
                    <p:nvSpPr>
                      <p:cNvPr id="268" name="Textfeld 267">
                        <a:extLst>
                          <a:ext uri="{FF2B5EF4-FFF2-40B4-BE49-F238E27FC236}">
                            <a16:creationId xmlns:a16="http://schemas.microsoft.com/office/drawing/2014/main" id="{F149AFCF-B231-3B3F-0355-6780D6DE1471}"/>
                          </a:ext>
                        </a:extLst>
                      </p:cNvPr>
                      <p:cNvSpPr txBox="1"/>
                      <p:nvPr/>
                    </p:nvSpPr>
                    <p:spPr>
                      <a:xfrm>
                        <a:off x="519103" y="4559426"/>
                        <a:ext cx="1092316" cy="437133"/>
                      </a:xfrm>
                      <a:prstGeom prst="rect">
                        <a:avLst/>
                      </a:prstGeom>
                      <a:noFill/>
                    </p:spPr>
                    <p:txBody>
                      <a:bodyPr wrap="square" rtlCol="0">
                        <a:spAutoFit/>
                      </a:bodyPr>
                      <a:lstStyle/>
                      <a:p>
                        <a:pPr algn="ctr"/>
                        <a:r>
                          <a:rPr lang="de-DE" sz="1100" b="1" dirty="0">
                            <a:latin typeface="Lato"/>
                          </a:rPr>
                          <a:t>H</a:t>
                        </a:r>
                      </a:p>
                    </p:txBody>
                  </p:sp>
                  <p:sp>
                    <p:nvSpPr>
                      <p:cNvPr id="269" name="Textfeld 268">
                        <a:extLst>
                          <a:ext uri="{FF2B5EF4-FFF2-40B4-BE49-F238E27FC236}">
                            <a16:creationId xmlns:a16="http://schemas.microsoft.com/office/drawing/2014/main" id="{E67B10D7-A3DE-C60D-2B82-668751BD0EDA}"/>
                          </a:ext>
                        </a:extLst>
                      </p:cNvPr>
                      <p:cNvSpPr txBox="1"/>
                      <p:nvPr/>
                    </p:nvSpPr>
                    <p:spPr>
                      <a:xfrm>
                        <a:off x="4599593" y="4556023"/>
                        <a:ext cx="1347217" cy="437133"/>
                      </a:xfrm>
                      <a:prstGeom prst="rect">
                        <a:avLst/>
                      </a:prstGeom>
                      <a:noFill/>
                    </p:spPr>
                    <p:txBody>
                      <a:bodyPr wrap="square" rtlCol="0">
                        <a:spAutoFit/>
                      </a:bodyPr>
                      <a:lstStyle/>
                      <a:p>
                        <a:pPr algn="ctr"/>
                        <a:r>
                          <a:rPr lang="de-DE" sz="1100" b="1" dirty="0">
                            <a:latin typeface="Lato"/>
                          </a:rPr>
                          <a:t>U</a:t>
                        </a:r>
                      </a:p>
                    </p:txBody>
                  </p:sp>
                  <p:sp>
                    <p:nvSpPr>
                      <p:cNvPr id="270" name="Textfeld 269">
                        <a:extLst>
                          <a:ext uri="{FF2B5EF4-FFF2-40B4-BE49-F238E27FC236}">
                            <a16:creationId xmlns:a16="http://schemas.microsoft.com/office/drawing/2014/main" id="{79722C85-9102-D82B-5ADC-C4534C7CD514}"/>
                          </a:ext>
                        </a:extLst>
                      </p:cNvPr>
                      <p:cNvSpPr txBox="1"/>
                      <p:nvPr/>
                    </p:nvSpPr>
                    <p:spPr>
                      <a:xfrm>
                        <a:off x="8944153" y="4532790"/>
                        <a:ext cx="861453" cy="437133"/>
                      </a:xfrm>
                      <a:prstGeom prst="rect">
                        <a:avLst/>
                      </a:prstGeom>
                      <a:noFill/>
                    </p:spPr>
                    <p:txBody>
                      <a:bodyPr wrap="square" rtlCol="0">
                        <a:spAutoFit/>
                      </a:bodyPr>
                      <a:lstStyle/>
                      <a:p>
                        <a:pPr algn="ctr"/>
                        <a:r>
                          <a:rPr lang="de-DE" sz="1100" b="1" dirty="0">
                            <a:latin typeface="Lato"/>
                          </a:rPr>
                          <a:t>K</a:t>
                        </a:r>
                      </a:p>
                    </p:txBody>
                  </p:sp>
                  <p:cxnSp>
                    <p:nvCxnSpPr>
                      <p:cNvPr id="271" name="Gerade Verbindung mit Pfeil 270">
                        <a:extLst>
                          <a:ext uri="{FF2B5EF4-FFF2-40B4-BE49-F238E27FC236}">
                            <a16:creationId xmlns:a16="http://schemas.microsoft.com/office/drawing/2014/main" id="{28CC9926-620C-2501-6F0D-1DD4B4CE3BEF}"/>
                          </a:ext>
                        </a:extLst>
                      </p:cNvPr>
                      <p:cNvCxnSpPr>
                        <a:cxnSpLocks/>
                        <a:stCxn id="268" idx="3"/>
                        <a:endCxn id="269" idx="1"/>
                      </p:cNvCxnSpPr>
                      <p:nvPr/>
                    </p:nvCxnSpPr>
                    <p:spPr>
                      <a:xfrm flipV="1">
                        <a:off x="1611419" y="4774589"/>
                        <a:ext cx="2988174" cy="34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2" name="Gerade Verbindung mit Pfeil 271">
                        <a:extLst>
                          <a:ext uri="{FF2B5EF4-FFF2-40B4-BE49-F238E27FC236}">
                            <a16:creationId xmlns:a16="http://schemas.microsoft.com/office/drawing/2014/main" id="{127380F1-3F9F-533E-D03B-E9D056808F9C}"/>
                          </a:ext>
                        </a:extLst>
                      </p:cNvPr>
                      <p:cNvCxnSpPr>
                        <a:cxnSpLocks/>
                        <a:endCxn id="268" idx="2"/>
                      </p:cNvCxnSpPr>
                      <p:nvPr/>
                    </p:nvCxnSpPr>
                    <p:spPr>
                      <a:xfrm flipV="1">
                        <a:off x="1065261" y="4996559"/>
                        <a:ext cx="0" cy="476866"/>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3" name="Gerade Verbindung mit Pfeil 272">
                        <a:extLst>
                          <a:ext uri="{FF2B5EF4-FFF2-40B4-BE49-F238E27FC236}">
                            <a16:creationId xmlns:a16="http://schemas.microsoft.com/office/drawing/2014/main" id="{5487C0DF-6639-9DA6-4856-34E47992207C}"/>
                          </a:ext>
                        </a:extLst>
                      </p:cNvPr>
                      <p:cNvCxnSpPr>
                        <a:cxnSpLocks/>
                        <a:endCxn id="270" idx="2"/>
                      </p:cNvCxnSpPr>
                      <p:nvPr/>
                    </p:nvCxnSpPr>
                    <p:spPr>
                      <a:xfrm flipV="1">
                        <a:off x="9374879" y="4969923"/>
                        <a:ext cx="0" cy="49646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4" name="Gerade Verbindung mit Pfeil 273">
                        <a:extLst>
                          <a:ext uri="{FF2B5EF4-FFF2-40B4-BE49-F238E27FC236}">
                            <a16:creationId xmlns:a16="http://schemas.microsoft.com/office/drawing/2014/main" id="{0A4F4A3D-6621-D434-09B3-229BAC9727CE}"/>
                          </a:ext>
                        </a:extLst>
                      </p:cNvPr>
                      <p:cNvCxnSpPr>
                        <a:cxnSpLocks/>
                      </p:cNvCxnSpPr>
                      <p:nvPr/>
                    </p:nvCxnSpPr>
                    <p:spPr>
                      <a:xfrm flipH="1">
                        <a:off x="1065268" y="5459406"/>
                        <a:ext cx="8309612"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5" name="Textfeld 274">
                        <a:extLst>
                          <a:ext uri="{FF2B5EF4-FFF2-40B4-BE49-F238E27FC236}">
                            <a16:creationId xmlns:a16="http://schemas.microsoft.com/office/drawing/2014/main" id="{B191DC6E-F731-D030-30E9-3FDB7026CA29}"/>
                          </a:ext>
                        </a:extLst>
                      </p:cNvPr>
                      <p:cNvSpPr txBox="1"/>
                      <p:nvPr/>
                    </p:nvSpPr>
                    <p:spPr>
                      <a:xfrm>
                        <a:off x="3159702" y="5642992"/>
                        <a:ext cx="4226999" cy="437133"/>
                      </a:xfrm>
                      <a:prstGeom prst="rect">
                        <a:avLst/>
                      </a:prstGeom>
                      <a:noFill/>
                    </p:spPr>
                    <p:txBody>
                      <a:bodyPr wrap="square" rtlCol="0">
                        <a:spAutoFit/>
                      </a:bodyPr>
                      <a:lstStyle/>
                      <a:p>
                        <a:pPr algn="ctr"/>
                        <a:r>
                          <a:rPr lang="de-DE" sz="1100" dirty="0">
                            <a:latin typeface="Lato"/>
                          </a:rPr>
                          <a:t>Beförderung/Versand durch U an K</a:t>
                        </a:r>
                      </a:p>
                    </p:txBody>
                  </p:sp>
                </p:grpSp>
                <p:sp>
                  <p:nvSpPr>
                    <p:cNvPr id="266" name="Textfeld 265">
                      <a:extLst>
                        <a:ext uri="{FF2B5EF4-FFF2-40B4-BE49-F238E27FC236}">
                          <a16:creationId xmlns:a16="http://schemas.microsoft.com/office/drawing/2014/main" id="{350C4649-0206-1F86-C1D8-5891E049179F}"/>
                        </a:ext>
                      </a:extLst>
                    </p:cNvPr>
                    <p:cNvSpPr txBox="1"/>
                    <p:nvPr/>
                  </p:nvSpPr>
                  <p:spPr>
                    <a:xfrm>
                      <a:off x="982708" y="4293689"/>
                      <a:ext cx="2529723" cy="261610"/>
                    </a:xfrm>
                    <a:prstGeom prst="rect">
                      <a:avLst/>
                    </a:prstGeom>
                    <a:noFill/>
                  </p:spPr>
                  <p:txBody>
                    <a:bodyPr wrap="square" rtlCol="0">
                      <a:spAutoFit/>
                    </a:bodyPr>
                    <a:lstStyle/>
                    <a:p>
                      <a:pPr algn="ctr"/>
                      <a:r>
                        <a:rPr lang="de-DE" sz="1100" dirty="0">
                          <a:latin typeface="Lato"/>
                        </a:rPr>
                        <a:t>Kaufvertrag/Lieferung</a:t>
                      </a:r>
                    </a:p>
                  </p:txBody>
                </p:sp>
                <p:sp>
                  <p:nvSpPr>
                    <p:cNvPr id="267" name="Textfeld 266">
                      <a:extLst>
                        <a:ext uri="{FF2B5EF4-FFF2-40B4-BE49-F238E27FC236}">
                          <a16:creationId xmlns:a16="http://schemas.microsoft.com/office/drawing/2014/main" id="{936B4D08-862D-7F74-22A5-7BB49D55DA23}"/>
                        </a:ext>
                      </a:extLst>
                    </p:cNvPr>
                    <p:cNvSpPr txBox="1"/>
                    <p:nvPr/>
                  </p:nvSpPr>
                  <p:spPr>
                    <a:xfrm>
                      <a:off x="3586127" y="4293689"/>
                      <a:ext cx="2529723" cy="261610"/>
                    </a:xfrm>
                    <a:prstGeom prst="rect">
                      <a:avLst/>
                    </a:prstGeom>
                    <a:noFill/>
                  </p:spPr>
                  <p:txBody>
                    <a:bodyPr wrap="square" rtlCol="0">
                      <a:spAutoFit/>
                    </a:bodyPr>
                    <a:lstStyle/>
                    <a:p>
                      <a:pPr algn="ctr"/>
                      <a:r>
                        <a:rPr lang="de-DE" sz="1100" dirty="0">
                          <a:latin typeface="Lato"/>
                        </a:rPr>
                        <a:t>Kaufvertrag/Lieferung</a:t>
                      </a:r>
                    </a:p>
                  </p:txBody>
                </p:sp>
              </p:grpSp>
            </p:grpSp>
            <p:pic>
              <p:nvPicPr>
                <p:cNvPr id="261" name="Grafik 260">
                  <a:extLst>
                    <a:ext uri="{FF2B5EF4-FFF2-40B4-BE49-F238E27FC236}">
                      <a16:creationId xmlns:a16="http://schemas.microsoft.com/office/drawing/2014/main" id="{87B9CF9A-FD3F-C32D-8AF4-D63421CB45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71966" y="4655435"/>
                  <a:ext cx="171626" cy="171626"/>
                </a:xfrm>
                <a:prstGeom prst="rect">
                  <a:avLst/>
                </a:prstGeom>
              </p:spPr>
            </p:pic>
            <p:pic>
              <p:nvPicPr>
                <p:cNvPr id="262" name="Grafik 261">
                  <a:extLst>
                    <a:ext uri="{FF2B5EF4-FFF2-40B4-BE49-F238E27FC236}">
                      <a16:creationId xmlns:a16="http://schemas.microsoft.com/office/drawing/2014/main" id="{1E3AA9D7-C5F4-9B01-0C2F-BC500AF900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299" y="4664739"/>
                  <a:ext cx="171626" cy="171626"/>
                </a:xfrm>
                <a:prstGeom prst="rect">
                  <a:avLst/>
                </a:prstGeom>
              </p:spPr>
            </p:pic>
          </p:grpSp>
          <p:pic>
            <p:nvPicPr>
              <p:cNvPr id="259" name="Grafik 258">
                <a:extLst>
                  <a:ext uri="{FF2B5EF4-FFF2-40B4-BE49-F238E27FC236}">
                    <a16:creationId xmlns:a16="http://schemas.microsoft.com/office/drawing/2014/main" id="{542E2D80-25B4-4E4E-5A43-C2E2D4FE535F}"/>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2040108" y="5075451"/>
                <a:ext cx="311743" cy="311743"/>
              </a:xfrm>
              <a:prstGeom prst="rect">
                <a:avLst/>
              </a:prstGeom>
            </p:spPr>
          </p:pic>
        </p:grpSp>
        <p:pic>
          <p:nvPicPr>
            <p:cNvPr id="257" name="Grafik 256">
              <a:extLst>
                <a:ext uri="{FF2B5EF4-FFF2-40B4-BE49-F238E27FC236}">
                  <a16:creationId xmlns:a16="http://schemas.microsoft.com/office/drawing/2014/main" id="{CEB1020B-1468-5DB3-F715-58DD11ABD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6798" y="4654846"/>
              <a:ext cx="177105" cy="177105"/>
            </a:xfrm>
            <a:prstGeom prst="rect">
              <a:avLst/>
            </a:prstGeom>
          </p:spPr>
        </p:pic>
      </p:grpSp>
    </p:spTree>
    <p:extLst>
      <p:ext uri="{BB962C8B-B14F-4D97-AF65-F5344CB8AC3E}">
        <p14:creationId xmlns:p14="http://schemas.microsoft.com/office/powerpoint/2010/main" val="397382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5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3D8AC-C540-A2E2-AA72-FB6180C52D75}"/>
            </a:ext>
          </a:extLst>
        </p:cNvPr>
        <p:cNvGrpSpPr/>
        <p:nvPr/>
      </p:nvGrpSpPr>
      <p:grpSpPr>
        <a:xfrm>
          <a:off x="0" y="0"/>
          <a:ext cx="0" cy="0"/>
          <a:chOff x="0" y="0"/>
          <a:chExt cx="0" cy="0"/>
        </a:xfrm>
      </p:grpSpPr>
      <p:grpSp>
        <p:nvGrpSpPr>
          <p:cNvPr id="4" name="Gruppieren 3">
            <a:extLst>
              <a:ext uri="{FF2B5EF4-FFF2-40B4-BE49-F238E27FC236}">
                <a16:creationId xmlns:a16="http://schemas.microsoft.com/office/drawing/2014/main" id="{6FE2DCEF-8803-E922-A68D-5E09943A54C8}"/>
              </a:ext>
            </a:extLst>
          </p:cNvPr>
          <p:cNvGrpSpPr/>
          <p:nvPr/>
        </p:nvGrpSpPr>
        <p:grpSpPr>
          <a:xfrm>
            <a:off x="6486064" y="432907"/>
            <a:ext cx="5705936" cy="5992186"/>
            <a:chOff x="6486064" y="432907"/>
            <a:chExt cx="5705936" cy="5992186"/>
          </a:xfrm>
        </p:grpSpPr>
        <p:grpSp>
          <p:nvGrpSpPr>
            <p:cNvPr id="5" name="Gruppieren 4">
              <a:extLst>
                <a:ext uri="{FF2B5EF4-FFF2-40B4-BE49-F238E27FC236}">
                  <a16:creationId xmlns:a16="http://schemas.microsoft.com/office/drawing/2014/main" id="{BA7C6F8E-AAE5-34F8-77A1-78AF0ABCEB39}"/>
                </a:ext>
              </a:extLst>
            </p:cNvPr>
            <p:cNvGrpSpPr/>
            <p:nvPr/>
          </p:nvGrpSpPr>
          <p:grpSpPr>
            <a:xfrm>
              <a:off x="6486064" y="432907"/>
              <a:ext cx="5705936" cy="5992186"/>
              <a:chOff x="6486064" y="337176"/>
              <a:chExt cx="5705936" cy="5992186"/>
            </a:xfrm>
          </p:grpSpPr>
          <p:grpSp>
            <p:nvGrpSpPr>
              <p:cNvPr id="8" name="Group 201">
                <a:extLst>
                  <a:ext uri="{FF2B5EF4-FFF2-40B4-BE49-F238E27FC236}">
                    <a16:creationId xmlns:a16="http://schemas.microsoft.com/office/drawing/2014/main" id="{D617942A-F1BC-1FD4-2B10-453F05CDF7ED}"/>
                  </a:ext>
                </a:extLst>
              </p:cNvPr>
              <p:cNvGrpSpPr/>
              <p:nvPr/>
            </p:nvGrpSpPr>
            <p:grpSpPr>
              <a:xfrm>
                <a:off x="6486064" y="337176"/>
                <a:ext cx="5705936" cy="5992186"/>
                <a:chOff x="3000375" y="3937003"/>
                <a:chExt cx="7594601" cy="7975599"/>
              </a:xfrm>
              <a:solidFill>
                <a:srgbClr val="D8DEE4"/>
              </a:solidFill>
            </p:grpSpPr>
            <p:sp>
              <p:nvSpPr>
                <p:cNvPr id="16" name="Shape 1676">
                  <a:extLst>
                    <a:ext uri="{FF2B5EF4-FFF2-40B4-BE49-F238E27FC236}">
                      <a16:creationId xmlns:a16="http://schemas.microsoft.com/office/drawing/2014/main" id="{01714EB9-48E8-59EE-55D0-1BF7FB9500DB}"/>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 name="Shape 1677">
                  <a:extLst>
                    <a:ext uri="{FF2B5EF4-FFF2-40B4-BE49-F238E27FC236}">
                      <a16:creationId xmlns:a16="http://schemas.microsoft.com/office/drawing/2014/main" id="{74B53E83-259B-84EA-98B2-D2339944AE06}"/>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 name="Shape 1678">
                  <a:extLst>
                    <a:ext uri="{FF2B5EF4-FFF2-40B4-BE49-F238E27FC236}">
                      <a16:creationId xmlns:a16="http://schemas.microsoft.com/office/drawing/2014/main" id="{D9605304-0C7C-A9A1-E701-6B44994B9391}"/>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 name="Shape 1679">
                  <a:extLst>
                    <a:ext uri="{FF2B5EF4-FFF2-40B4-BE49-F238E27FC236}">
                      <a16:creationId xmlns:a16="http://schemas.microsoft.com/office/drawing/2014/main" id="{0D6AD2A7-48AD-58D0-3D43-5CF7481C8F98}"/>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 name="Shape 1680">
                  <a:extLst>
                    <a:ext uri="{FF2B5EF4-FFF2-40B4-BE49-F238E27FC236}">
                      <a16:creationId xmlns:a16="http://schemas.microsoft.com/office/drawing/2014/main" id="{31842A96-D59F-D601-65D5-D224EA72ABC9}"/>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 name="Shape 1681">
                  <a:extLst>
                    <a:ext uri="{FF2B5EF4-FFF2-40B4-BE49-F238E27FC236}">
                      <a16:creationId xmlns:a16="http://schemas.microsoft.com/office/drawing/2014/main" id="{DD805ACC-40C4-334B-B369-873EE72EF56F}"/>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 name="Shape 1682">
                  <a:extLst>
                    <a:ext uri="{FF2B5EF4-FFF2-40B4-BE49-F238E27FC236}">
                      <a16:creationId xmlns:a16="http://schemas.microsoft.com/office/drawing/2014/main" id="{149FA83A-D6E8-67D8-D00C-3F3B8DCC8C43}"/>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 name="Shape 1683">
                  <a:extLst>
                    <a:ext uri="{FF2B5EF4-FFF2-40B4-BE49-F238E27FC236}">
                      <a16:creationId xmlns:a16="http://schemas.microsoft.com/office/drawing/2014/main" id="{B44D4969-EA49-F108-B02F-64C02355B6EE}"/>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 name="Shape 1684">
                  <a:extLst>
                    <a:ext uri="{FF2B5EF4-FFF2-40B4-BE49-F238E27FC236}">
                      <a16:creationId xmlns:a16="http://schemas.microsoft.com/office/drawing/2014/main" id="{F469556A-224A-F6CC-45C2-F18FD49A8FE0}"/>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6" name="Shape 1685">
                  <a:extLst>
                    <a:ext uri="{FF2B5EF4-FFF2-40B4-BE49-F238E27FC236}">
                      <a16:creationId xmlns:a16="http://schemas.microsoft.com/office/drawing/2014/main" id="{BA1BAE87-91F8-2E2C-72E3-4BA7F4ED9006}"/>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8" name="Shape 1686">
                  <a:extLst>
                    <a:ext uri="{FF2B5EF4-FFF2-40B4-BE49-F238E27FC236}">
                      <a16:creationId xmlns:a16="http://schemas.microsoft.com/office/drawing/2014/main" id="{BC7F6D0A-52A6-F0F3-4007-6DF657C37623}"/>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0" name="Shape 1687">
                  <a:extLst>
                    <a:ext uri="{FF2B5EF4-FFF2-40B4-BE49-F238E27FC236}">
                      <a16:creationId xmlns:a16="http://schemas.microsoft.com/office/drawing/2014/main" id="{EA2F1795-5591-D27F-0F22-F3F0AA55B9B0}"/>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2" name="Shape 1688">
                  <a:extLst>
                    <a:ext uri="{FF2B5EF4-FFF2-40B4-BE49-F238E27FC236}">
                      <a16:creationId xmlns:a16="http://schemas.microsoft.com/office/drawing/2014/main" id="{944B2E51-411A-B88B-9DEA-E8668BB3197C}"/>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3" name="Shape 1689">
                  <a:extLst>
                    <a:ext uri="{FF2B5EF4-FFF2-40B4-BE49-F238E27FC236}">
                      <a16:creationId xmlns:a16="http://schemas.microsoft.com/office/drawing/2014/main" id="{97405466-C0CF-F507-7811-5FA32A796347}"/>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0" name="Shape 1690">
                  <a:extLst>
                    <a:ext uri="{FF2B5EF4-FFF2-40B4-BE49-F238E27FC236}">
                      <a16:creationId xmlns:a16="http://schemas.microsoft.com/office/drawing/2014/main" id="{2E4CDADB-DDC6-D37F-4DE1-6E57BDFE6AF5}"/>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1" name="Shape 1691">
                  <a:extLst>
                    <a:ext uri="{FF2B5EF4-FFF2-40B4-BE49-F238E27FC236}">
                      <a16:creationId xmlns:a16="http://schemas.microsoft.com/office/drawing/2014/main" id="{886086A5-8A68-C679-2632-5F3E056FD91E}"/>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2" name="Shape 1692">
                  <a:extLst>
                    <a:ext uri="{FF2B5EF4-FFF2-40B4-BE49-F238E27FC236}">
                      <a16:creationId xmlns:a16="http://schemas.microsoft.com/office/drawing/2014/main" id="{046DA7FA-2C70-E876-78FA-57786B46EB81}"/>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3" name="Shape 1693">
                  <a:extLst>
                    <a:ext uri="{FF2B5EF4-FFF2-40B4-BE49-F238E27FC236}">
                      <a16:creationId xmlns:a16="http://schemas.microsoft.com/office/drawing/2014/main" id="{6E79E736-2E22-A52C-0BB6-FD4D29B4F430}"/>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4" name="Shape 1694">
                  <a:extLst>
                    <a:ext uri="{FF2B5EF4-FFF2-40B4-BE49-F238E27FC236}">
                      <a16:creationId xmlns:a16="http://schemas.microsoft.com/office/drawing/2014/main" id="{7914B507-05DF-2685-0F82-5B636608163D}"/>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95">
                  <a:extLst>
                    <a:ext uri="{FF2B5EF4-FFF2-40B4-BE49-F238E27FC236}">
                      <a16:creationId xmlns:a16="http://schemas.microsoft.com/office/drawing/2014/main" id="{2ED6F291-39CA-C0C2-21AB-305F213E7542}"/>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96">
                  <a:extLst>
                    <a:ext uri="{FF2B5EF4-FFF2-40B4-BE49-F238E27FC236}">
                      <a16:creationId xmlns:a16="http://schemas.microsoft.com/office/drawing/2014/main" id="{18AAD610-0C65-C95D-8705-49A68DEA26AC}"/>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97">
                  <a:extLst>
                    <a:ext uri="{FF2B5EF4-FFF2-40B4-BE49-F238E27FC236}">
                      <a16:creationId xmlns:a16="http://schemas.microsoft.com/office/drawing/2014/main" id="{C86150BB-4F51-8D3C-59CC-B2C731DFD7F7}"/>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98">
                  <a:extLst>
                    <a:ext uri="{FF2B5EF4-FFF2-40B4-BE49-F238E27FC236}">
                      <a16:creationId xmlns:a16="http://schemas.microsoft.com/office/drawing/2014/main" id="{699E5F33-6776-8B3F-228D-E31F19FBE811}"/>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99">
                  <a:extLst>
                    <a:ext uri="{FF2B5EF4-FFF2-40B4-BE49-F238E27FC236}">
                      <a16:creationId xmlns:a16="http://schemas.microsoft.com/office/drawing/2014/main" id="{77E474F0-01DB-8F1F-463D-2C2D6591CDF8}"/>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700">
                  <a:extLst>
                    <a:ext uri="{FF2B5EF4-FFF2-40B4-BE49-F238E27FC236}">
                      <a16:creationId xmlns:a16="http://schemas.microsoft.com/office/drawing/2014/main" id="{72E559FC-091D-CBDC-9ADB-99F8263907AD}"/>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701">
                  <a:extLst>
                    <a:ext uri="{FF2B5EF4-FFF2-40B4-BE49-F238E27FC236}">
                      <a16:creationId xmlns:a16="http://schemas.microsoft.com/office/drawing/2014/main" id="{084C81AE-E5DC-E879-F39F-73F760545B60}"/>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702">
                  <a:extLst>
                    <a:ext uri="{FF2B5EF4-FFF2-40B4-BE49-F238E27FC236}">
                      <a16:creationId xmlns:a16="http://schemas.microsoft.com/office/drawing/2014/main" id="{FEFA5A7A-0A2D-D034-0A0F-048C8CA42339}"/>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703">
                  <a:extLst>
                    <a:ext uri="{FF2B5EF4-FFF2-40B4-BE49-F238E27FC236}">
                      <a16:creationId xmlns:a16="http://schemas.microsoft.com/office/drawing/2014/main" id="{05E6CFFB-E172-DECE-DEF8-E5C66E544140}"/>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704">
                  <a:extLst>
                    <a:ext uri="{FF2B5EF4-FFF2-40B4-BE49-F238E27FC236}">
                      <a16:creationId xmlns:a16="http://schemas.microsoft.com/office/drawing/2014/main" id="{AA32921D-D658-A02C-4C7B-B485D4206D64}"/>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705">
                  <a:extLst>
                    <a:ext uri="{FF2B5EF4-FFF2-40B4-BE49-F238E27FC236}">
                      <a16:creationId xmlns:a16="http://schemas.microsoft.com/office/drawing/2014/main" id="{238BFA49-B26B-D15E-1E7F-247128D4189B}"/>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706">
                  <a:extLst>
                    <a:ext uri="{FF2B5EF4-FFF2-40B4-BE49-F238E27FC236}">
                      <a16:creationId xmlns:a16="http://schemas.microsoft.com/office/drawing/2014/main" id="{14C083CB-88C8-1A0A-22E4-8840CBB1FF74}"/>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707">
                  <a:extLst>
                    <a:ext uri="{FF2B5EF4-FFF2-40B4-BE49-F238E27FC236}">
                      <a16:creationId xmlns:a16="http://schemas.microsoft.com/office/drawing/2014/main" id="{562F4B21-0B2B-EC3C-1BC5-6EF8BD978ABB}"/>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708">
                  <a:extLst>
                    <a:ext uri="{FF2B5EF4-FFF2-40B4-BE49-F238E27FC236}">
                      <a16:creationId xmlns:a16="http://schemas.microsoft.com/office/drawing/2014/main" id="{4AB3258A-00E9-BC3C-640A-74FA8D0AB2AC}"/>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709">
                  <a:extLst>
                    <a:ext uri="{FF2B5EF4-FFF2-40B4-BE49-F238E27FC236}">
                      <a16:creationId xmlns:a16="http://schemas.microsoft.com/office/drawing/2014/main" id="{E93B84B9-FD1F-8B24-745F-903B40ECC69C}"/>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710">
                  <a:extLst>
                    <a:ext uri="{FF2B5EF4-FFF2-40B4-BE49-F238E27FC236}">
                      <a16:creationId xmlns:a16="http://schemas.microsoft.com/office/drawing/2014/main" id="{BA4BC325-EF62-4088-C539-D1433375CA42}"/>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711">
                  <a:extLst>
                    <a:ext uri="{FF2B5EF4-FFF2-40B4-BE49-F238E27FC236}">
                      <a16:creationId xmlns:a16="http://schemas.microsoft.com/office/drawing/2014/main" id="{ACAD17AB-8DDC-CACE-534F-115073D89998}"/>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712">
                  <a:extLst>
                    <a:ext uri="{FF2B5EF4-FFF2-40B4-BE49-F238E27FC236}">
                      <a16:creationId xmlns:a16="http://schemas.microsoft.com/office/drawing/2014/main" id="{4434117C-56AB-BA22-6141-AF12CAC20A6F}"/>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73" name="Shape 1713">
                  <a:extLst>
                    <a:ext uri="{FF2B5EF4-FFF2-40B4-BE49-F238E27FC236}">
                      <a16:creationId xmlns:a16="http://schemas.microsoft.com/office/drawing/2014/main" id="{466529FB-DBFA-B63D-3710-BBB8CBC3C5F5}"/>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714">
                  <a:extLst>
                    <a:ext uri="{FF2B5EF4-FFF2-40B4-BE49-F238E27FC236}">
                      <a16:creationId xmlns:a16="http://schemas.microsoft.com/office/drawing/2014/main" id="{EE154770-DC01-60BD-F994-32575579D513}"/>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715">
                  <a:extLst>
                    <a:ext uri="{FF2B5EF4-FFF2-40B4-BE49-F238E27FC236}">
                      <a16:creationId xmlns:a16="http://schemas.microsoft.com/office/drawing/2014/main" id="{815E76B7-A687-64B6-1047-7CA2579D858C}"/>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716">
                  <a:extLst>
                    <a:ext uri="{FF2B5EF4-FFF2-40B4-BE49-F238E27FC236}">
                      <a16:creationId xmlns:a16="http://schemas.microsoft.com/office/drawing/2014/main" id="{BF9EF2D1-95D5-12D5-E4DB-8E85DCC5211B}"/>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717">
                  <a:extLst>
                    <a:ext uri="{FF2B5EF4-FFF2-40B4-BE49-F238E27FC236}">
                      <a16:creationId xmlns:a16="http://schemas.microsoft.com/office/drawing/2014/main" id="{6F78C07E-28B3-3BDB-868F-EDE3D8B7B689}"/>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18">
                  <a:extLst>
                    <a:ext uri="{FF2B5EF4-FFF2-40B4-BE49-F238E27FC236}">
                      <a16:creationId xmlns:a16="http://schemas.microsoft.com/office/drawing/2014/main" id="{332CB486-D49A-98F6-D67A-84272323AE1A}"/>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19">
                  <a:extLst>
                    <a:ext uri="{FF2B5EF4-FFF2-40B4-BE49-F238E27FC236}">
                      <a16:creationId xmlns:a16="http://schemas.microsoft.com/office/drawing/2014/main" id="{D19DC486-7766-47FC-292D-0F9A4A2C334D}"/>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20">
                  <a:extLst>
                    <a:ext uri="{FF2B5EF4-FFF2-40B4-BE49-F238E27FC236}">
                      <a16:creationId xmlns:a16="http://schemas.microsoft.com/office/drawing/2014/main" id="{7F4FC982-4AEC-8551-FCAD-B88EB82D34B4}"/>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21">
                  <a:extLst>
                    <a:ext uri="{FF2B5EF4-FFF2-40B4-BE49-F238E27FC236}">
                      <a16:creationId xmlns:a16="http://schemas.microsoft.com/office/drawing/2014/main" id="{ECEFB928-D4AE-9A47-34CD-D45DE32E08B1}"/>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22">
                  <a:extLst>
                    <a:ext uri="{FF2B5EF4-FFF2-40B4-BE49-F238E27FC236}">
                      <a16:creationId xmlns:a16="http://schemas.microsoft.com/office/drawing/2014/main" id="{650CA1E1-DB51-DD43-64C3-F86DD4039E84}"/>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23">
                  <a:extLst>
                    <a:ext uri="{FF2B5EF4-FFF2-40B4-BE49-F238E27FC236}">
                      <a16:creationId xmlns:a16="http://schemas.microsoft.com/office/drawing/2014/main" id="{81C7631C-5E3F-4DE8-D7D2-51E125FDF5F2}"/>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24">
                  <a:extLst>
                    <a:ext uri="{FF2B5EF4-FFF2-40B4-BE49-F238E27FC236}">
                      <a16:creationId xmlns:a16="http://schemas.microsoft.com/office/drawing/2014/main" id="{16585901-A024-07D1-79FF-154DC6C5228A}"/>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25">
                  <a:extLst>
                    <a:ext uri="{FF2B5EF4-FFF2-40B4-BE49-F238E27FC236}">
                      <a16:creationId xmlns:a16="http://schemas.microsoft.com/office/drawing/2014/main" id="{CD9996E1-AE59-1EF8-070A-8542AFE2B2F5}"/>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26">
                  <a:extLst>
                    <a:ext uri="{FF2B5EF4-FFF2-40B4-BE49-F238E27FC236}">
                      <a16:creationId xmlns:a16="http://schemas.microsoft.com/office/drawing/2014/main" id="{9FAE0701-15F9-C1B3-EC06-DC46C0DF5011}"/>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27">
                  <a:extLst>
                    <a:ext uri="{FF2B5EF4-FFF2-40B4-BE49-F238E27FC236}">
                      <a16:creationId xmlns:a16="http://schemas.microsoft.com/office/drawing/2014/main" id="{DE2B8AB2-F838-DDBA-047C-59D01F7189FC}"/>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28">
                  <a:extLst>
                    <a:ext uri="{FF2B5EF4-FFF2-40B4-BE49-F238E27FC236}">
                      <a16:creationId xmlns:a16="http://schemas.microsoft.com/office/drawing/2014/main" id="{A1A7F844-AE4D-D88E-8318-9D7FF6B27E48}"/>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89" name="Shape 1729">
                  <a:extLst>
                    <a:ext uri="{FF2B5EF4-FFF2-40B4-BE49-F238E27FC236}">
                      <a16:creationId xmlns:a16="http://schemas.microsoft.com/office/drawing/2014/main" id="{0E1F66CD-9A93-AE63-E9CE-DB9824FD4C45}"/>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0" name="Shape 1730">
                  <a:extLst>
                    <a:ext uri="{FF2B5EF4-FFF2-40B4-BE49-F238E27FC236}">
                      <a16:creationId xmlns:a16="http://schemas.microsoft.com/office/drawing/2014/main" id="{A90DD8C4-FD0B-A8CF-2DC7-0DE9A9741833}"/>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1" name="Shape 1731">
                  <a:extLst>
                    <a:ext uri="{FF2B5EF4-FFF2-40B4-BE49-F238E27FC236}">
                      <a16:creationId xmlns:a16="http://schemas.microsoft.com/office/drawing/2014/main" id="{AA1B1E3F-CCDB-F277-6BB9-C1D17B1E2D4D}"/>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32">
                  <a:extLst>
                    <a:ext uri="{FF2B5EF4-FFF2-40B4-BE49-F238E27FC236}">
                      <a16:creationId xmlns:a16="http://schemas.microsoft.com/office/drawing/2014/main" id="{C05455E8-4A3F-B07B-1031-4D84216C5FA7}"/>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33">
                  <a:extLst>
                    <a:ext uri="{FF2B5EF4-FFF2-40B4-BE49-F238E27FC236}">
                      <a16:creationId xmlns:a16="http://schemas.microsoft.com/office/drawing/2014/main" id="{46F31635-B111-B753-8194-0438C9307FED}"/>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34">
                  <a:extLst>
                    <a:ext uri="{FF2B5EF4-FFF2-40B4-BE49-F238E27FC236}">
                      <a16:creationId xmlns:a16="http://schemas.microsoft.com/office/drawing/2014/main" id="{394BDA70-DCDB-C9B1-FFCB-019E00C37B2F}"/>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35">
                  <a:extLst>
                    <a:ext uri="{FF2B5EF4-FFF2-40B4-BE49-F238E27FC236}">
                      <a16:creationId xmlns:a16="http://schemas.microsoft.com/office/drawing/2014/main" id="{0F4A8D68-DF04-C033-8663-E5C990D3EBF7}"/>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36">
                  <a:extLst>
                    <a:ext uri="{FF2B5EF4-FFF2-40B4-BE49-F238E27FC236}">
                      <a16:creationId xmlns:a16="http://schemas.microsoft.com/office/drawing/2014/main" id="{305BA106-AFD0-24F3-49E4-A6065587229F}"/>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37">
                  <a:extLst>
                    <a:ext uri="{FF2B5EF4-FFF2-40B4-BE49-F238E27FC236}">
                      <a16:creationId xmlns:a16="http://schemas.microsoft.com/office/drawing/2014/main" id="{247DD6F0-810A-1EF5-7818-A4D34F8BC84E}"/>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38">
                  <a:extLst>
                    <a:ext uri="{FF2B5EF4-FFF2-40B4-BE49-F238E27FC236}">
                      <a16:creationId xmlns:a16="http://schemas.microsoft.com/office/drawing/2014/main" id="{9F3485CD-CCEC-9A5E-1735-1AF0D7F35637}"/>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39">
                  <a:extLst>
                    <a:ext uri="{FF2B5EF4-FFF2-40B4-BE49-F238E27FC236}">
                      <a16:creationId xmlns:a16="http://schemas.microsoft.com/office/drawing/2014/main" id="{8CF2D26C-A78B-565B-85EC-5AEFFD1710BA}"/>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40">
                  <a:extLst>
                    <a:ext uri="{FF2B5EF4-FFF2-40B4-BE49-F238E27FC236}">
                      <a16:creationId xmlns:a16="http://schemas.microsoft.com/office/drawing/2014/main" id="{A44842F8-B4B2-20FD-B951-278EAB1BCE90}"/>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41">
                  <a:extLst>
                    <a:ext uri="{FF2B5EF4-FFF2-40B4-BE49-F238E27FC236}">
                      <a16:creationId xmlns:a16="http://schemas.microsoft.com/office/drawing/2014/main" id="{83816D31-9979-C9CB-777D-438B56BF7C95}"/>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42">
                  <a:extLst>
                    <a:ext uri="{FF2B5EF4-FFF2-40B4-BE49-F238E27FC236}">
                      <a16:creationId xmlns:a16="http://schemas.microsoft.com/office/drawing/2014/main" id="{A477CD17-CD91-63BA-A119-9B98B745318A}"/>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43">
                  <a:extLst>
                    <a:ext uri="{FF2B5EF4-FFF2-40B4-BE49-F238E27FC236}">
                      <a16:creationId xmlns:a16="http://schemas.microsoft.com/office/drawing/2014/main" id="{A05740EA-17F1-AEB3-A7C0-8BB047029018}"/>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44">
                  <a:extLst>
                    <a:ext uri="{FF2B5EF4-FFF2-40B4-BE49-F238E27FC236}">
                      <a16:creationId xmlns:a16="http://schemas.microsoft.com/office/drawing/2014/main" id="{53A2DCF7-16DB-8F8F-F493-8A1803319D1F}"/>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45">
                  <a:extLst>
                    <a:ext uri="{FF2B5EF4-FFF2-40B4-BE49-F238E27FC236}">
                      <a16:creationId xmlns:a16="http://schemas.microsoft.com/office/drawing/2014/main" id="{7B1E1318-58BB-0C4E-FAC1-36CBF117F30F}"/>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46">
                  <a:extLst>
                    <a:ext uri="{FF2B5EF4-FFF2-40B4-BE49-F238E27FC236}">
                      <a16:creationId xmlns:a16="http://schemas.microsoft.com/office/drawing/2014/main" id="{D2B94CF0-08A9-10F3-0100-3593E7294B33}"/>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7" name="Shape 1747">
                  <a:extLst>
                    <a:ext uri="{FF2B5EF4-FFF2-40B4-BE49-F238E27FC236}">
                      <a16:creationId xmlns:a16="http://schemas.microsoft.com/office/drawing/2014/main" id="{26BA1430-130C-C04E-25EE-C174F24D9EDD}"/>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8" name="Shape 1748">
                  <a:extLst>
                    <a:ext uri="{FF2B5EF4-FFF2-40B4-BE49-F238E27FC236}">
                      <a16:creationId xmlns:a16="http://schemas.microsoft.com/office/drawing/2014/main" id="{8ED0238A-8038-7668-246E-2C3D1B6E4630}"/>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49">
                  <a:extLst>
                    <a:ext uri="{FF2B5EF4-FFF2-40B4-BE49-F238E27FC236}">
                      <a16:creationId xmlns:a16="http://schemas.microsoft.com/office/drawing/2014/main" id="{DD1079DC-8899-7052-0A62-B7759CB18F0E}"/>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50">
                  <a:extLst>
                    <a:ext uri="{FF2B5EF4-FFF2-40B4-BE49-F238E27FC236}">
                      <a16:creationId xmlns:a16="http://schemas.microsoft.com/office/drawing/2014/main" id="{8633CA55-A485-79F3-5050-9F20F0475226}"/>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51">
                  <a:extLst>
                    <a:ext uri="{FF2B5EF4-FFF2-40B4-BE49-F238E27FC236}">
                      <a16:creationId xmlns:a16="http://schemas.microsoft.com/office/drawing/2014/main" id="{9C520F99-9555-8D5B-E0FC-10525B96CB5F}"/>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52">
                  <a:extLst>
                    <a:ext uri="{FF2B5EF4-FFF2-40B4-BE49-F238E27FC236}">
                      <a16:creationId xmlns:a16="http://schemas.microsoft.com/office/drawing/2014/main" id="{BA38DC20-D1D4-7819-5465-B6548F2D3B3F}"/>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53">
                  <a:extLst>
                    <a:ext uri="{FF2B5EF4-FFF2-40B4-BE49-F238E27FC236}">
                      <a16:creationId xmlns:a16="http://schemas.microsoft.com/office/drawing/2014/main" id="{0D7C4DDE-8243-123C-D853-F6521F16C7D7}"/>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D8DF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54">
                  <a:extLst>
                    <a:ext uri="{FF2B5EF4-FFF2-40B4-BE49-F238E27FC236}">
                      <a16:creationId xmlns:a16="http://schemas.microsoft.com/office/drawing/2014/main" id="{F72068EE-9012-C157-70DE-7A2014EB2624}"/>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55">
                  <a:extLst>
                    <a:ext uri="{FF2B5EF4-FFF2-40B4-BE49-F238E27FC236}">
                      <a16:creationId xmlns:a16="http://schemas.microsoft.com/office/drawing/2014/main" id="{8CBE3352-1DE7-9791-3F0C-21F7164B415E}"/>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56">
                  <a:extLst>
                    <a:ext uri="{FF2B5EF4-FFF2-40B4-BE49-F238E27FC236}">
                      <a16:creationId xmlns:a16="http://schemas.microsoft.com/office/drawing/2014/main" id="{5C87802C-8D9B-10F6-9DE3-56AB793C9D11}"/>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57">
                  <a:extLst>
                    <a:ext uri="{FF2B5EF4-FFF2-40B4-BE49-F238E27FC236}">
                      <a16:creationId xmlns:a16="http://schemas.microsoft.com/office/drawing/2014/main" id="{13289C1B-186A-A9A2-3931-37E6F1E536DF}"/>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58">
                  <a:extLst>
                    <a:ext uri="{FF2B5EF4-FFF2-40B4-BE49-F238E27FC236}">
                      <a16:creationId xmlns:a16="http://schemas.microsoft.com/office/drawing/2014/main" id="{6B0ACE34-3338-F795-3215-3699474B7D17}"/>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59">
                  <a:extLst>
                    <a:ext uri="{FF2B5EF4-FFF2-40B4-BE49-F238E27FC236}">
                      <a16:creationId xmlns:a16="http://schemas.microsoft.com/office/drawing/2014/main" id="{C8EF72C1-976B-07DA-4959-0D7CEE9622FD}"/>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60">
                  <a:extLst>
                    <a:ext uri="{FF2B5EF4-FFF2-40B4-BE49-F238E27FC236}">
                      <a16:creationId xmlns:a16="http://schemas.microsoft.com/office/drawing/2014/main" id="{4B787895-BC45-217C-0EA5-DCEF5A9C6BC5}"/>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61">
                  <a:extLst>
                    <a:ext uri="{FF2B5EF4-FFF2-40B4-BE49-F238E27FC236}">
                      <a16:creationId xmlns:a16="http://schemas.microsoft.com/office/drawing/2014/main" id="{AA838F16-C147-CAD3-F701-84EB835E7189}"/>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62">
                  <a:extLst>
                    <a:ext uri="{FF2B5EF4-FFF2-40B4-BE49-F238E27FC236}">
                      <a16:creationId xmlns:a16="http://schemas.microsoft.com/office/drawing/2014/main" id="{47248D2C-032C-C9BC-239B-8FFD3C627C69}"/>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63">
                  <a:extLst>
                    <a:ext uri="{FF2B5EF4-FFF2-40B4-BE49-F238E27FC236}">
                      <a16:creationId xmlns:a16="http://schemas.microsoft.com/office/drawing/2014/main" id="{BF91FD9F-9754-4EFA-8FBA-AAEF7248BCB7}"/>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24" name="Shape 1764">
                  <a:extLst>
                    <a:ext uri="{FF2B5EF4-FFF2-40B4-BE49-F238E27FC236}">
                      <a16:creationId xmlns:a16="http://schemas.microsoft.com/office/drawing/2014/main" id="{84A17863-03D8-2777-6FEC-A5AB3246E7E4}"/>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65">
                  <a:extLst>
                    <a:ext uri="{FF2B5EF4-FFF2-40B4-BE49-F238E27FC236}">
                      <a16:creationId xmlns:a16="http://schemas.microsoft.com/office/drawing/2014/main" id="{7E8A7CB1-1111-9F7D-7B34-6B845232636B}"/>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66">
                  <a:extLst>
                    <a:ext uri="{FF2B5EF4-FFF2-40B4-BE49-F238E27FC236}">
                      <a16:creationId xmlns:a16="http://schemas.microsoft.com/office/drawing/2014/main" id="{6A04A6F1-F618-EB02-812A-36CD73B32C02}"/>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67">
                  <a:extLst>
                    <a:ext uri="{FF2B5EF4-FFF2-40B4-BE49-F238E27FC236}">
                      <a16:creationId xmlns:a16="http://schemas.microsoft.com/office/drawing/2014/main" id="{8D0F9718-3AFF-146B-F908-E290C08BB2AD}"/>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68">
                  <a:extLst>
                    <a:ext uri="{FF2B5EF4-FFF2-40B4-BE49-F238E27FC236}">
                      <a16:creationId xmlns:a16="http://schemas.microsoft.com/office/drawing/2014/main" id="{24FFF2E3-526E-8470-3059-EF0368F62E18}"/>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69">
                  <a:extLst>
                    <a:ext uri="{FF2B5EF4-FFF2-40B4-BE49-F238E27FC236}">
                      <a16:creationId xmlns:a16="http://schemas.microsoft.com/office/drawing/2014/main" id="{665FF982-EA0F-8727-657A-2DFCDEB87CDB}"/>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70">
                  <a:extLst>
                    <a:ext uri="{FF2B5EF4-FFF2-40B4-BE49-F238E27FC236}">
                      <a16:creationId xmlns:a16="http://schemas.microsoft.com/office/drawing/2014/main" id="{F2352704-69E2-EC8F-51E8-A62092C3F0AF}"/>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71">
                  <a:extLst>
                    <a:ext uri="{FF2B5EF4-FFF2-40B4-BE49-F238E27FC236}">
                      <a16:creationId xmlns:a16="http://schemas.microsoft.com/office/drawing/2014/main" id="{B1C11FB2-E4E5-FA29-9174-AB107884AB03}"/>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2" name="Shape 1772">
                  <a:extLst>
                    <a:ext uri="{FF2B5EF4-FFF2-40B4-BE49-F238E27FC236}">
                      <a16:creationId xmlns:a16="http://schemas.microsoft.com/office/drawing/2014/main" id="{4AFF4810-D4DD-7C03-1CB3-BC244A4DE0BB}"/>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3" name="Shape 1773">
                  <a:extLst>
                    <a:ext uri="{FF2B5EF4-FFF2-40B4-BE49-F238E27FC236}">
                      <a16:creationId xmlns:a16="http://schemas.microsoft.com/office/drawing/2014/main" id="{E7C4C269-8835-C25B-9C51-77B06E0094F6}"/>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74">
                  <a:extLst>
                    <a:ext uri="{FF2B5EF4-FFF2-40B4-BE49-F238E27FC236}">
                      <a16:creationId xmlns:a16="http://schemas.microsoft.com/office/drawing/2014/main" id="{58D34595-5D0E-BC02-F510-A41E271DC8E2}"/>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9" name="Textfeld 8">
                <a:extLst>
                  <a:ext uri="{FF2B5EF4-FFF2-40B4-BE49-F238E27FC236}">
                    <a16:creationId xmlns:a16="http://schemas.microsoft.com/office/drawing/2014/main" id="{7DBA9E8E-FD16-72FE-4F2F-4509F65F00BC}"/>
                  </a:ext>
                </a:extLst>
              </p:cNvPr>
              <p:cNvSpPr txBox="1"/>
              <p:nvPr/>
            </p:nvSpPr>
            <p:spPr>
              <a:xfrm>
                <a:off x="7919280" y="3384399"/>
                <a:ext cx="277042" cy="369332"/>
              </a:xfrm>
              <a:prstGeom prst="rect">
                <a:avLst/>
              </a:prstGeom>
              <a:noFill/>
            </p:spPr>
            <p:txBody>
              <a:bodyPr wrap="square" rtlCol="0">
                <a:spAutoFit/>
              </a:bodyPr>
              <a:lstStyle/>
              <a:p>
                <a:pPr algn="ctr"/>
                <a:r>
                  <a:rPr lang="de-DE" b="1" dirty="0">
                    <a:solidFill>
                      <a:schemeClr val="bg1"/>
                    </a:solidFill>
                  </a:rPr>
                  <a:t>H</a:t>
                </a:r>
              </a:p>
            </p:txBody>
          </p:sp>
          <p:sp>
            <p:nvSpPr>
              <p:cNvPr id="11" name="Textfeld 10">
                <a:extLst>
                  <a:ext uri="{FF2B5EF4-FFF2-40B4-BE49-F238E27FC236}">
                    <a16:creationId xmlns:a16="http://schemas.microsoft.com/office/drawing/2014/main" id="{F33F64F1-2E42-C804-86ED-5A1FE0C09592}"/>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3" name="Textfeld 12">
                <a:extLst>
                  <a:ext uri="{FF2B5EF4-FFF2-40B4-BE49-F238E27FC236}">
                    <a16:creationId xmlns:a16="http://schemas.microsoft.com/office/drawing/2014/main" id="{88C16FC5-A3E1-B060-0659-E257BDC14908}"/>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4" name="Gerader Verbinder 118">
                <a:extLst>
                  <a:ext uri="{FF2B5EF4-FFF2-40B4-BE49-F238E27FC236}">
                    <a16:creationId xmlns:a16="http://schemas.microsoft.com/office/drawing/2014/main" id="{BA1D17AC-1BF6-9D20-50B6-126AE0E3002A}"/>
                  </a:ext>
                </a:extLst>
              </p:cNvPr>
              <p:cNvCxnSpPr>
                <a:cxnSpLocks/>
                <a:stCxn id="9" idx="3"/>
                <a:endCxn id="11" idx="1"/>
              </p:cNvCxnSpPr>
              <p:nvPr/>
            </p:nvCxnSpPr>
            <p:spPr>
              <a:xfrm>
                <a:off x="8196322" y="3569065"/>
                <a:ext cx="1249612" cy="32873"/>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Gerader Verbinder 119">
                <a:extLst>
                  <a:ext uri="{FF2B5EF4-FFF2-40B4-BE49-F238E27FC236}">
                    <a16:creationId xmlns:a16="http://schemas.microsoft.com/office/drawing/2014/main" id="{D7FC9595-0B21-5EA3-A467-1F4C51E1C706}"/>
                  </a:ext>
                </a:extLst>
              </p:cNvPr>
              <p:cNvCxnSpPr>
                <a:cxnSpLocks/>
                <a:stCxn id="11" idx="2"/>
                <a:endCxn id="13" idx="3"/>
              </p:cNvCxnSpPr>
              <p:nvPr/>
            </p:nvCxnSpPr>
            <p:spPr>
              <a:xfrm flipH="1">
                <a:off x="8576789" y="3786604"/>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 name="Gerader Verbinder 6">
              <a:extLst>
                <a:ext uri="{FF2B5EF4-FFF2-40B4-BE49-F238E27FC236}">
                  <a16:creationId xmlns:a16="http://schemas.microsoft.com/office/drawing/2014/main" id="{3D2191B2-E138-02A7-9ADD-6F908AF893D1}"/>
                </a:ext>
              </a:extLst>
            </p:cNvPr>
            <p:cNvCxnSpPr>
              <a:cxnSpLocks/>
              <a:stCxn id="13" idx="0"/>
              <a:endCxn id="9" idx="2"/>
            </p:cNvCxnSpPr>
            <p:nvPr/>
          </p:nvCxnSpPr>
          <p:spPr>
            <a:xfrm flipH="1" flipV="1">
              <a:off x="8057801" y="3849462"/>
              <a:ext cx="380467" cy="7050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7 CuadroTexto">
            <a:extLst>
              <a:ext uri="{FF2B5EF4-FFF2-40B4-BE49-F238E27FC236}">
                <a16:creationId xmlns:a16="http://schemas.microsoft.com/office/drawing/2014/main" id="{814149C2-FD7F-38B3-C4DC-761C86CB3B59}"/>
              </a:ext>
            </a:extLst>
          </p:cNvPr>
          <p:cNvSpPr txBox="1"/>
          <p:nvPr/>
        </p:nvSpPr>
        <p:spPr>
          <a:xfrm>
            <a:off x="1440298" y="3217329"/>
            <a:ext cx="5250617" cy="1997919"/>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widerlegbare Vermutung.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Hier wird diese Vermutung dadurch widerlegt, dass sich U im Rahmen des </a:t>
            </a:r>
            <a:r>
              <a:rPr lang="de-DE" sz="1400" dirty="0" err="1">
                <a:latin typeface="Calibri" panose="020F0502020204030204" pitchFamily="34" charset="0"/>
                <a:ea typeface="Lato" charset="0"/>
                <a:cs typeface="Calibri" panose="020F0502020204030204" pitchFamily="34" charset="0"/>
              </a:rPr>
              <a:t>Incoterms</a:t>
            </a:r>
            <a:r>
              <a:rPr lang="de-DE" sz="1400" dirty="0">
                <a:latin typeface="Calibri" panose="020F0502020204030204" pitchFamily="34" charset="0"/>
                <a:ea typeface="Lato" charset="0"/>
                <a:cs typeface="Calibri" panose="020F0502020204030204" pitchFamily="34" charset="0"/>
              </a:rPr>
              <a:t> EXW dazu verpflichtet hat, den Versand tatsächlich zu übernehmen.</a:t>
            </a:r>
          </a:p>
          <a:p>
            <a:pPr marL="171450" indent="-171450">
              <a:lnSpc>
                <a:spcPct val="150000"/>
              </a:lnSpc>
              <a:buFont typeface="Arial" panose="020B0604020202020204" pitchFamily="34" charset="0"/>
              <a:buChar char="•"/>
              <a:defRPr/>
            </a:pPr>
            <a:r>
              <a:rPr lang="de-DE" sz="1400" b="1" dirty="0">
                <a:latin typeface="Calibri" panose="020F0502020204030204" pitchFamily="34" charset="0"/>
                <a:ea typeface="Lato" charset="0"/>
                <a:cs typeface="Calibri" panose="020F0502020204030204" pitchFamily="34" charset="0"/>
              </a:rPr>
              <a:t>Somit ist die Warenbewegung der Lieferung U an K zuzuordnen, § 3 Abs. 6a S. 5 UStG.</a:t>
            </a:r>
          </a:p>
        </p:txBody>
      </p:sp>
      <p:grpSp>
        <p:nvGrpSpPr>
          <p:cNvPr id="38" name="Gruppieren 37">
            <a:extLst>
              <a:ext uri="{FF2B5EF4-FFF2-40B4-BE49-F238E27FC236}">
                <a16:creationId xmlns:a16="http://schemas.microsoft.com/office/drawing/2014/main" id="{251C43EC-B7DA-B3F2-1562-293C26E4C2FB}"/>
              </a:ext>
            </a:extLst>
          </p:cNvPr>
          <p:cNvGrpSpPr/>
          <p:nvPr/>
        </p:nvGrpSpPr>
        <p:grpSpPr>
          <a:xfrm>
            <a:off x="897128" y="2609205"/>
            <a:ext cx="5896074" cy="830997"/>
            <a:chOff x="897128" y="2865148"/>
            <a:chExt cx="5896074" cy="830997"/>
          </a:xfrm>
        </p:grpSpPr>
        <p:sp>
          <p:nvSpPr>
            <p:cNvPr id="39" name="Textfeld 38">
              <a:extLst>
                <a:ext uri="{FF2B5EF4-FFF2-40B4-BE49-F238E27FC236}">
                  <a16:creationId xmlns:a16="http://schemas.microsoft.com/office/drawing/2014/main" id="{C10F37C2-6651-ECE2-70A1-B4BE43C51C5F}"/>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sp>
          <p:nvSpPr>
            <p:cNvPr id="40" name="TextBox 206">
              <a:extLst>
                <a:ext uri="{FF2B5EF4-FFF2-40B4-BE49-F238E27FC236}">
                  <a16:creationId xmlns:a16="http://schemas.microsoft.com/office/drawing/2014/main" id="{0E6C8D06-0A4D-A290-AB6B-A5D46A851C42}"/>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Die Lieferung an U ist die bewegte Lieferung</a:t>
              </a:r>
            </a:p>
          </p:txBody>
        </p:sp>
      </p:grpSp>
      <p:sp>
        <p:nvSpPr>
          <p:cNvPr id="149" name="TextBox 203">
            <a:extLst>
              <a:ext uri="{FF2B5EF4-FFF2-40B4-BE49-F238E27FC236}">
                <a16:creationId xmlns:a16="http://schemas.microsoft.com/office/drawing/2014/main" id="{FB70938C-0477-FDE7-0AFD-6D7FE691A1A2}"/>
              </a:ext>
            </a:extLst>
          </p:cNvPr>
          <p:cNvSpPr txBox="1"/>
          <p:nvPr/>
        </p:nvSpPr>
        <p:spPr>
          <a:xfrm>
            <a:off x="834501" y="2012281"/>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Grundsätzlich gilt:</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7A9F00FF-0475-7211-B96D-8F050DAD7ACE}"/>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800AFF55-816E-CC5A-205A-9FD136DB72F4}"/>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31</a:t>
            </a:fld>
            <a:endParaRPr lang="de-DE" sz="1400">
              <a:solidFill>
                <a:schemeClr val="bg1"/>
              </a:solidFill>
            </a:endParaRPr>
          </a:p>
        </p:txBody>
      </p:sp>
      <p:sp>
        <p:nvSpPr>
          <p:cNvPr id="12" name="Rechteck 11">
            <a:extLst>
              <a:ext uri="{FF2B5EF4-FFF2-40B4-BE49-F238E27FC236}">
                <a16:creationId xmlns:a16="http://schemas.microsoft.com/office/drawing/2014/main" id="{4B9FCB08-6170-57BD-7305-36D5F3800DBC}"/>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29A849CD-A694-A220-9412-4400495863CE}"/>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385B689C-89D0-1273-2B99-DEADF0FF9290}"/>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650D36CD-ABAA-9270-72F5-66786E90B1F3}"/>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ACE53E45-113A-3D2E-BD8B-D67AE811D1F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8B3F939D-A38F-DE6C-AA7A-55D2C786EC01}"/>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286A542A-77F1-C18B-39EA-4E87610E05E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860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fade">
                                      <p:cBhvr>
                                        <p:cTn id="22" dur="500"/>
                                        <p:tgtEl>
                                          <p:spTgt spid="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FF4BB-E0CB-AA9D-8EF9-7026DEC926CB}"/>
            </a:ext>
          </a:extLst>
        </p:cNvPr>
        <p:cNvGrpSpPr/>
        <p:nvPr/>
      </p:nvGrpSpPr>
      <p:grpSpPr>
        <a:xfrm>
          <a:off x="0" y="0"/>
          <a:ext cx="0" cy="0"/>
          <a:chOff x="0" y="0"/>
          <a:chExt cx="0" cy="0"/>
        </a:xfrm>
      </p:grpSpPr>
      <p:grpSp>
        <p:nvGrpSpPr>
          <p:cNvPr id="4" name="Gruppieren 3">
            <a:extLst>
              <a:ext uri="{FF2B5EF4-FFF2-40B4-BE49-F238E27FC236}">
                <a16:creationId xmlns:a16="http://schemas.microsoft.com/office/drawing/2014/main" id="{9CE9B954-02C3-DD54-7BC4-E3110D411CDA}"/>
              </a:ext>
            </a:extLst>
          </p:cNvPr>
          <p:cNvGrpSpPr/>
          <p:nvPr/>
        </p:nvGrpSpPr>
        <p:grpSpPr>
          <a:xfrm>
            <a:off x="6486064" y="432907"/>
            <a:ext cx="5705936" cy="5992186"/>
            <a:chOff x="6486064" y="432907"/>
            <a:chExt cx="5705936" cy="5992186"/>
          </a:xfrm>
        </p:grpSpPr>
        <p:grpSp>
          <p:nvGrpSpPr>
            <p:cNvPr id="5" name="Gruppieren 4">
              <a:extLst>
                <a:ext uri="{FF2B5EF4-FFF2-40B4-BE49-F238E27FC236}">
                  <a16:creationId xmlns:a16="http://schemas.microsoft.com/office/drawing/2014/main" id="{DBA23417-ECFE-97FC-7CAE-D6584D689654}"/>
                </a:ext>
              </a:extLst>
            </p:cNvPr>
            <p:cNvGrpSpPr/>
            <p:nvPr/>
          </p:nvGrpSpPr>
          <p:grpSpPr>
            <a:xfrm>
              <a:off x="6486064" y="432907"/>
              <a:ext cx="5705936" cy="5992186"/>
              <a:chOff x="6486064" y="337176"/>
              <a:chExt cx="5705936" cy="5992186"/>
            </a:xfrm>
          </p:grpSpPr>
          <p:grpSp>
            <p:nvGrpSpPr>
              <p:cNvPr id="8" name="Group 201">
                <a:extLst>
                  <a:ext uri="{FF2B5EF4-FFF2-40B4-BE49-F238E27FC236}">
                    <a16:creationId xmlns:a16="http://schemas.microsoft.com/office/drawing/2014/main" id="{5B9B5363-32B2-B02E-0E9B-1CB89A4DE1FD}"/>
                  </a:ext>
                </a:extLst>
              </p:cNvPr>
              <p:cNvGrpSpPr/>
              <p:nvPr/>
            </p:nvGrpSpPr>
            <p:grpSpPr>
              <a:xfrm>
                <a:off x="6486064" y="337176"/>
                <a:ext cx="5705936" cy="5992186"/>
                <a:chOff x="3000375" y="3937003"/>
                <a:chExt cx="7594601" cy="7975599"/>
              </a:xfrm>
              <a:solidFill>
                <a:srgbClr val="D8DEE4"/>
              </a:solidFill>
            </p:grpSpPr>
            <p:sp>
              <p:nvSpPr>
                <p:cNvPr id="16" name="Shape 1676">
                  <a:extLst>
                    <a:ext uri="{FF2B5EF4-FFF2-40B4-BE49-F238E27FC236}">
                      <a16:creationId xmlns:a16="http://schemas.microsoft.com/office/drawing/2014/main" id="{6082BBD6-142F-945F-FA4A-42216483A727}"/>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 name="Shape 1677">
                  <a:extLst>
                    <a:ext uri="{FF2B5EF4-FFF2-40B4-BE49-F238E27FC236}">
                      <a16:creationId xmlns:a16="http://schemas.microsoft.com/office/drawing/2014/main" id="{B0AB6388-E03C-CD3D-F2B0-F4987A903C49}"/>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 name="Shape 1678">
                  <a:extLst>
                    <a:ext uri="{FF2B5EF4-FFF2-40B4-BE49-F238E27FC236}">
                      <a16:creationId xmlns:a16="http://schemas.microsoft.com/office/drawing/2014/main" id="{48E91492-C48D-B44D-C032-BCEAF50D805E}"/>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 name="Shape 1679">
                  <a:extLst>
                    <a:ext uri="{FF2B5EF4-FFF2-40B4-BE49-F238E27FC236}">
                      <a16:creationId xmlns:a16="http://schemas.microsoft.com/office/drawing/2014/main" id="{3FE0B222-5ABF-519A-82C7-D73BF4B55E9D}"/>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 name="Shape 1680">
                  <a:extLst>
                    <a:ext uri="{FF2B5EF4-FFF2-40B4-BE49-F238E27FC236}">
                      <a16:creationId xmlns:a16="http://schemas.microsoft.com/office/drawing/2014/main" id="{C64C78FF-C179-87CB-6397-9635156AD0C9}"/>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 name="Shape 1681">
                  <a:extLst>
                    <a:ext uri="{FF2B5EF4-FFF2-40B4-BE49-F238E27FC236}">
                      <a16:creationId xmlns:a16="http://schemas.microsoft.com/office/drawing/2014/main" id="{0A66AD46-0DBD-5F2E-7C42-0C73B3AFFE10}"/>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 name="Shape 1682">
                  <a:extLst>
                    <a:ext uri="{FF2B5EF4-FFF2-40B4-BE49-F238E27FC236}">
                      <a16:creationId xmlns:a16="http://schemas.microsoft.com/office/drawing/2014/main" id="{A7EC5B66-9AE2-8E77-84D4-4D8690867334}"/>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 name="Shape 1683">
                  <a:extLst>
                    <a:ext uri="{FF2B5EF4-FFF2-40B4-BE49-F238E27FC236}">
                      <a16:creationId xmlns:a16="http://schemas.microsoft.com/office/drawing/2014/main" id="{965CA42F-844C-D13C-4DB6-08998C204432}"/>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 name="Shape 1684">
                  <a:extLst>
                    <a:ext uri="{FF2B5EF4-FFF2-40B4-BE49-F238E27FC236}">
                      <a16:creationId xmlns:a16="http://schemas.microsoft.com/office/drawing/2014/main" id="{C4184EBC-4632-31F5-89A3-F9F7ADCCAF6A}"/>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6" name="Shape 1685">
                  <a:extLst>
                    <a:ext uri="{FF2B5EF4-FFF2-40B4-BE49-F238E27FC236}">
                      <a16:creationId xmlns:a16="http://schemas.microsoft.com/office/drawing/2014/main" id="{FDEC8CEE-C3B5-98F7-9202-323725F558B9}"/>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8" name="Shape 1686">
                  <a:extLst>
                    <a:ext uri="{FF2B5EF4-FFF2-40B4-BE49-F238E27FC236}">
                      <a16:creationId xmlns:a16="http://schemas.microsoft.com/office/drawing/2014/main" id="{916D6F51-E84E-5D63-5A41-7F257F04C4FC}"/>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0" name="Shape 1687">
                  <a:extLst>
                    <a:ext uri="{FF2B5EF4-FFF2-40B4-BE49-F238E27FC236}">
                      <a16:creationId xmlns:a16="http://schemas.microsoft.com/office/drawing/2014/main" id="{D277876B-8566-27F9-3FB2-5A67CF455909}"/>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2" name="Shape 1688">
                  <a:extLst>
                    <a:ext uri="{FF2B5EF4-FFF2-40B4-BE49-F238E27FC236}">
                      <a16:creationId xmlns:a16="http://schemas.microsoft.com/office/drawing/2014/main" id="{A42750D3-79A0-7012-00AA-B1619C15A244}"/>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3" name="Shape 1689">
                  <a:extLst>
                    <a:ext uri="{FF2B5EF4-FFF2-40B4-BE49-F238E27FC236}">
                      <a16:creationId xmlns:a16="http://schemas.microsoft.com/office/drawing/2014/main" id="{41F3FCD8-FB90-1DBA-6BC2-6CE89E3E73AC}"/>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0" name="Shape 1690">
                  <a:extLst>
                    <a:ext uri="{FF2B5EF4-FFF2-40B4-BE49-F238E27FC236}">
                      <a16:creationId xmlns:a16="http://schemas.microsoft.com/office/drawing/2014/main" id="{60783AB2-8E31-8D69-F132-8DD02D1CFFB4}"/>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1" name="Shape 1691">
                  <a:extLst>
                    <a:ext uri="{FF2B5EF4-FFF2-40B4-BE49-F238E27FC236}">
                      <a16:creationId xmlns:a16="http://schemas.microsoft.com/office/drawing/2014/main" id="{D9B2F9D3-611C-CAB9-7209-A2248C75F99C}"/>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2" name="Shape 1692">
                  <a:extLst>
                    <a:ext uri="{FF2B5EF4-FFF2-40B4-BE49-F238E27FC236}">
                      <a16:creationId xmlns:a16="http://schemas.microsoft.com/office/drawing/2014/main" id="{2D3EC6B2-58B6-29FE-46E9-ADAB4415F77C}"/>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3" name="Shape 1693">
                  <a:extLst>
                    <a:ext uri="{FF2B5EF4-FFF2-40B4-BE49-F238E27FC236}">
                      <a16:creationId xmlns:a16="http://schemas.microsoft.com/office/drawing/2014/main" id="{FEAE465F-C5ED-6FB5-F622-00EBFF073548}"/>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4" name="Shape 1694">
                  <a:extLst>
                    <a:ext uri="{FF2B5EF4-FFF2-40B4-BE49-F238E27FC236}">
                      <a16:creationId xmlns:a16="http://schemas.microsoft.com/office/drawing/2014/main" id="{077712ED-38E1-10EB-98E3-FA91588CA966}"/>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95">
                  <a:extLst>
                    <a:ext uri="{FF2B5EF4-FFF2-40B4-BE49-F238E27FC236}">
                      <a16:creationId xmlns:a16="http://schemas.microsoft.com/office/drawing/2014/main" id="{6039C266-3D3A-843E-48F3-5C4825A02FE7}"/>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96">
                  <a:extLst>
                    <a:ext uri="{FF2B5EF4-FFF2-40B4-BE49-F238E27FC236}">
                      <a16:creationId xmlns:a16="http://schemas.microsoft.com/office/drawing/2014/main" id="{CCAC0A8E-ACC4-329B-6711-83FB8025CE81}"/>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97">
                  <a:extLst>
                    <a:ext uri="{FF2B5EF4-FFF2-40B4-BE49-F238E27FC236}">
                      <a16:creationId xmlns:a16="http://schemas.microsoft.com/office/drawing/2014/main" id="{9E5DC342-0861-F576-CE25-C202503D9950}"/>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98">
                  <a:extLst>
                    <a:ext uri="{FF2B5EF4-FFF2-40B4-BE49-F238E27FC236}">
                      <a16:creationId xmlns:a16="http://schemas.microsoft.com/office/drawing/2014/main" id="{97322B25-1580-318B-B3AA-6B5D05A155B2}"/>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99">
                  <a:extLst>
                    <a:ext uri="{FF2B5EF4-FFF2-40B4-BE49-F238E27FC236}">
                      <a16:creationId xmlns:a16="http://schemas.microsoft.com/office/drawing/2014/main" id="{92CCCFAA-2671-1CBA-60B5-E0920809AE81}"/>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700">
                  <a:extLst>
                    <a:ext uri="{FF2B5EF4-FFF2-40B4-BE49-F238E27FC236}">
                      <a16:creationId xmlns:a16="http://schemas.microsoft.com/office/drawing/2014/main" id="{5AC7E965-61DB-71CF-1105-D3E91CB6FDC9}"/>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701">
                  <a:extLst>
                    <a:ext uri="{FF2B5EF4-FFF2-40B4-BE49-F238E27FC236}">
                      <a16:creationId xmlns:a16="http://schemas.microsoft.com/office/drawing/2014/main" id="{38C2C814-EE90-5885-8039-1D96E424BBF0}"/>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702">
                  <a:extLst>
                    <a:ext uri="{FF2B5EF4-FFF2-40B4-BE49-F238E27FC236}">
                      <a16:creationId xmlns:a16="http://schemas.microsoft.com/office/drawing/2014/main" id="{927F43CF-3559-4AE7-F8E9-E21C0A2B8D84}"/>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703">
                  <a:extLst>
                    <a:ext uri="{FF2B5EF4-FFF2-40B4-BE49-F238E27FC236}">
                      <a16:creationId xmlns:a16="http://schemas.microsoft.com/office/drawing/2014/main" id="{87E19C97-0B29-2102-1990-6A6027A4B953}"/>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704">
                  <a:extLst>
                    <a:ext uri="{FF2B5EF4-FFF2-40B4-BE49-F238E27FC236}">
                      <a16:creationId xmlns:a16="http://schemas.microsoft.com/office/drawing/2014/main" id="{349BB994-F6D6-A355-F0E2-8E4423B9A899}"/>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705">
                  <a:extLst>
                    <a:ext uri="{FF2B5EF4-FFF2-40B4-BE49-F238E27FC236}">
                      <a16:creationId xmlns:a16="http://schemas.microsoft.com/office/drawing/2014/main" id="{4D3E2D29-25E3-38F7-D6A2-C6445592B1D2}"/>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706">
                  <a:extLst>
                    <a:ext uri="{FF2B5EF4-FFF2-40B4-BE49-F238E27FC236}">
                      <a16:creationId xmlns:a16="http://schemas.microsoft.com/office/drawing/2014/main" id="{F0FA1DF0-16C7-E194-D0AD-E198C6C25153}"/>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707">
                  <a:extLst>
                    <a:ext uri="{FF2B5EF4-FFF2-40B4-BE49-F238E27FC236}">
                      <a16:creationId xmlns:a16="http://schemas.microsoft.com/office/drawing/2014/main" id="{1688E5C6-0AB3-F734-8028-47A939002383}"/>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708">
                  <a:extLst>
                    <a:ext uri="{FF2B5EF4-FFF2-40B4-BE49-F238E27FC236}">
                      <a16:creationId xmlns:a16="http://schemas.microsoft.com/office/drawing/2014/main" id="{BA1C267E-E414-87C2-D508-2D3A48556291}"/>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709">
                  <a:extLst>
                    <a:ext uri="{FF2B5EF4-FFF2-40B4-BE49-F238E27FC236}">
                      <a16:creationId xmlns:a16="http://schemas.microsoft.com/office/drawing/2014/main" id="{0F9CF778-FFC6-468B-A788-6BF4DC6CCDB4}"/>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710">
                  <a:extLst>
                    <a:ext uri="{FF2B5EF4-FFF2-40B4-BE49-F238E27FC236}">
                      <a16:creationId xmlns:a16="http://schemas.microsoft.com/office/drawing/2014/main" id="{DDF7AED7-6866-F4C3-0F9E-C481E867AC8B}"/>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711">
                  <a:extLst>
                    <a:ext uri="{FF2B5EF4-FFF2-40B4-BE49-F238E27FC236}">
                      <a16:creationId xmlns:a16="http://schemas.microsoft.com/office/drawing/2014/main" id="{B691F6DB-A9EC-DCFD-2E1A-49EE12BF2083}"/>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712">
                  <a:extLst>
                    <a:ext uri="{FF2B5EF4-FFF2-40B4-BE49-F238E27FC236}">
                      <a16:creationId xmlns:a16="http://schemas.microsoft.com/office/drawing/2014/main" id="{C1596810-7DB3-81A4-7AE7-50E054B7BB62}"/>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73" name="Shape 1713">
                  <a:extLst>
                    <a:ext uri="{FF2B5EF4-FFF2-40B4-BE49-F238E27FC236}">
                      <a16:creationId xmlns:a16="http://schemas.microsoft.com/office/drawing/2014/main" id="{6F6D55BB-2972-3ECA-C97C-CB4F6E250986}"/>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714">
                  <a:extLst>
                    <a:ext uri="{FF2B5EF4-FFF2-40B4-BE49-F238E27FC236}">
                      <a16:creationId xmlns:a16="http://schemas.microsoft.com/office/drawing/2014/main" id="{E81C0BC6-3477-02A0-BD2C-8920EEF3B3B8}"/>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715">
                  <a:extLst>
                    <a:ext uri="{FF2B5EF4-FFF2-40B4-BE49-F238E27FC236}">
                      <a16:creationId xmlns:a16="http://schemas.microsoft.com/office/drawing/2014/main" id="{413CD791-D259-A5FA-A374-8E8796468166}"/>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716">
                  <a:extLst>
                    <a:ext uri="{FF2B5EF4-FFF2-40B4-BE49-F238E27FC236}">
                      <a16:creationId xmlns:a16="http://schemas.microsoft.com/office/drawing/2014/main" id="{87161F44-B953-B793-6A9C-4AB7D49D26F2}"/>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717">
                  <a:extLst>
                    <a:ext uri="{FF2B5EF4-FFF2-40B4-BE49-F238E27FC236}">
                      <a16:creationId xmlns:a16="http://schemas.microsoft.com/office/drawing/2014/main" id="{68C00613-9861-B732-6CBD-A9BAE1CC1DED}"/>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18">
                  <a:extLst>
                    <a:ext uri="{FF2B5EF4-FFF2-40B4-BE49-F238E27FC236}">
                      <a16:creationId xmlns:a16="http://schemas.microsoft.com/office/drawing/2014/main" id="{FF261BC5-D34F-6B87-458B-21030FE9E166}"/>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19">
                  <a:extLst>
                    <a:ext uri="{FF2B5EF4-FFF2-40B4-BE49-F238E27FC236}">
                      <a16:creationId xmlns:a16="http://schemas.microsoft.com/office/drawing/2014/main" id="{48143D8C-7619-BA5B-E965-36CADB6D69D8}"/>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20">
                  <a:extLst>
                    <a:ext uri="{FF2B5EF4-FFF2-40B4-BE49-F238E27FC236}">
                      <a16:creationId xmlns:a16="http://schemas.microsoft.com/office/drawing/2014/main" id="{6A3D503E-32FC-F35D-3D75-D06135A4C813}"/>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21">
                  <a:extLst>
                    <a:ext uri="{FF2B5EF4-FFF2-40B4-BE49-F238E27FC236}">
                      <a16:creationId xmlns:a16="http://schemas.microsoft.com/office/drawing/2014/main" id="{F55361DB-4222-7D78-15B1-71C57EE41028}"/>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22">
                  <a:extLst>
                    <a:ext uri="{FF2B5EF4-FFF2-40B4-BE49-F238E27FC236}">
                      <a16:creationId xmlns:a16="http://schemas.microsoft.com/office/drawing/2014/main" id="{BB539E19-9AA0-83DC-55C0-D851EABD29AB}"/>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23">
                  <a:extLst>
                    <a:ext uri="{FF2B5EF4-FFF2-40B4-BE49-F238E27FC236}">
                      <a16:creationId xmlns:a16="http://schemas.microsoft.com/office/drawing/2014/main" id="{16920BE7-642F-6F2D-4A87-CF09D6F2276D}"/>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24">
                  <a:extLst>
                    <a:ext uri="{FF2B5EF4-FFF2-40B4-BE49-F238E27FC236}">
                      <a16:creationId xmlns:a16="http://schemas.microsoft.com/office/drawing/2014/main" id="{D0516519-5F24-715E-6917-43EA98B3473F}"/>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25">
                  <a:extLst>
                    <a:ext uri="{FF2B5EF4-FFF2-40B4-BE49-F238E27FC236}">
                      <a16:creationId xmlns:a16="http://schemas.microsoft.com/office/drawing/2014/main" id="{6A836A7C-3CA5-B1AC-2CDF-84700BF68382}"/>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26">
                  <a:extLst>
                    <a:ext uri="{FF2B5EF4-FFF2-40B4-BE49-F238E27FC236}">
                      <a16:creationId xmlns:a16="http://schemas.microsoft.com/office/drawing/2014/main" id="{645A8A0F-8E60-EC82-F989-AE5364FC57AD}"/>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27">
                  <a:extLst>
                    <a:ext uri="{FF2B5EF4-FFF2-40B4-BE49-F238E27FC236}">
                      <a16:creationId xmlns:a16="http://schemas.microsoft.com/office/drawing/2014/main" id="{54984364-4EF2-4121-A743-E31681505123}"/>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28">
                  <a:extLst>
                    <a:ext uri="{FF2B5EF4-FFF2-40B4-BE49-F238E27FC236}">
                      <a16:creationId xmlns:a16="http://schemas.microsoft.com/office/drawing/2014/main" id="{332345DC-8250-1D97-ECAF-A65CD7E28213}"/>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89" name="Shape 1729">
                  <a:extLst>
                    <a:ext uri="{FF2B5EF4-FFF2-40B4-BE49-F238E27FC236}">
                      <a16:creationId xmlns:a16="http://schemas.microsoft.com/office/drawing/2014/main" id="{4ED96ABE-3199-98AD-648B-4A4BC23F82E5}"/>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0" name="Shape 1730">
                  <a:extLst>
                    <a:ext uri="{FF2B5EF4-FFF2-40B4-BE49-F238E27FC236}">
                      <a16:creationId xmlns:a16="http://schemas.microsoft.com/office/drawing/2014/main" id="{654530D0-E711-3101-997F-CEA704DF5743}"/>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1" name="Shape 1731">
                  <a:extLst>
                    <a:ext uri="{FF2B5EF4-FFF2-40B4-BE49-F238E27FC236}">
                      <a16:creationId xmlns:a16="http://schemas.microsoft.com/office/drawing/2014/main" id="{224D1D7D-5BD0-84E0-66BB-F1CCCAFB517A}"/>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32">
                  <a:extLst>
                    <a:ext uri="{FF2B5EF4-FFF2-40B4-BE49-F238E27FC236}">
                      <a16:creationId xmlns:a16="http://schemas.microsoft.com/office/drawing/2014/main" id="{BDBB6F4C-332D-3277-4FAF-29C8E62739C0}"/>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33">
                  <a:extLst>
                    <a:ext uri="{FF2B5EF4-FFF2-40B4-BE49-F238E27FC236}">
                      <a16:creationId xmlns:a16="http://schemas.microsoft.com/office/drawing/2014/main" id="{92123B4D-2CE7-2B32-B618-3550B26BBDA3}"/>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34">
                  <a:extLst>
                    <a:ext uri="{FF2B5EF4-FFF2-40B4-BE49-F238E27FC236}">
                      <a16:creationId xmlns:a16="http://schemas.microsoft.com/office/drawing/2014/main" id="{71515AE1-AF7D-1997-91A3-2BE2FBAA3A68}"/>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35">
                  <a:extLst>
                    <a:ext uri="{FF2B5EF4-FFF2-40B4-BE49-F238E27FC236}">
                      <a16:creationId xmlns:a16="http://schemas.microsoft.com/office/drawing/2014/main" id="{3F7E3C27-C25D-9E0C-8025-B5C27D7F67AD}"/>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36">
                  <a:extLst>
                    <a:ext uri="{FF2B5EF4-FFF2-40B4-BE49-F238E27FC236}">
                      <a16:creationId xmlns:a16="http://schemas.microsoft.com/office/drawing/2014/main" id="{078D6542-7A8A-1FCC-A12A-FE1F30CF9811}"/>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37">
                  <a:extLst>
                    <a:ext uri="{FF2B5EF4-FFF2-40B4-BE49-F238E27FC236}">
                      <a16:creationId xmlns:a16="http://schemas.microsoft.com/office/drawing/2014/main" id="{F47B2A92-D09D-69ED-243C-45F01309C598}"/>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38">
                  <a:extLst>
                    <a:ext uri="{FF2B5EF4-FFF2-40B4-BE49-F238E27FC236}">
                      <a16:creationId xmlns:a16="http://schemas.microsoft.com/office/drawing/2014/main" id="{A897FB68-C20D-F1B2-B18B-EDDEA61E3406}"/>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39">
                  <a:extLst>
                    <a:ext uri="{FF2B5EF4-FFF2-40B4-BE49-F238E27FC236}">
                      <a16:creationId xmlns:a16="http://schemas.microsoft.com/office/drawing/2014/main" id="{1D4A29BF-6908-05A5-90B5-C95C3A4554EA}"/>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40">
                  <a:extLst>
                    <a:ext uri="{FF2B5EF4-FFF2-40B4-BE49-F238E27FC236}">
                      <a16:creationId xmlns:a16="http://schemas.microsoft.com/office/drawing/2014/main" id="{7B948A4F-BD1A-6978-A1A5-D161D7E454A4}"/>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41">
                  <a:extLst>
                    <a:ext uri="{FF2B5EF4-FFF2-40B4-BE49-F238E27FC236}">
                      <a16:creationId xmlns:a16="http://schemas.microsoft.com/office/drawing/2014/main" id="{92D6BD46-1C6B-BB86-4853-D264D9667A0C}"/>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42">
                  <a:extLst>
                    <a:ext uri="{FF2B5EF4-FFF2-40B4-BE49-F238E27FC236}">
                      <a16:creationId xmlns:a16="http://schemas.microsoft.com/office/drawing/2014/main" id="{92057607-ECE1-F046-485C-8E258212C6DD}"/>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43">
                  <a:extLst>
                    <a:ext uri="{FF2B5EF4-FFF2-40B4-BE49-F238E27FC236}">
                      <a16:creationId xmlns:a16="http://schemas.microsoft.com/office/drawing/2014/main" id="{92DE55DD-FE75-0A2F-1541-B68463432269}"/>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44">
                  <a:extLst>
                    <a:ext uri="{FF2B5EF4-FFF2-40B4-BE49-F238E27FC236}">
                      <a16:creationId xmlns:a16="http://schemas.microsoft.com/office/drawing/2014/main" id="{EBC8ABF4-38C4-75DA-E2B1-22691A64B744}"/>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45">
                  <a:extLst>
                    <a:ext uri="{FF2B5EF4-FFF2-40B4-BE49-F238E27FC236}">
                      <a16:creationId xmlns:a16="http://schemas.microsoft.com/office/drawing/2014/main" id="{671AB351-70C3-3E76-AF4A-E1CF62E8264A}"/>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46">
                  <a:extLst>
                    <a:ext uri="{FF2B5EF4-FFF2-40B4-BE49-F238E27FC236}">
                      <a16:creationId xmlns:a16="http://schemas.microsoft.com/office/drawing/2014/main" id="{4F03C175-DC94-1F86-0A91-0237D0213ED7}"/>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7" name="Shape 1747">
                  <a:extLst>
                    <a:ext uri="{FF2B5EF4-FFF2-40B4-BE49-F238E27FC236}">
                      <a16:creationId xmlns:a16="http://schemas.microsoft.com/office/drawing/2014/main" id="{217D1D51-0251-265C-4A66-62D7B698281A}"/>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8" name="Shape 1748">
                  <a:extLst>
                    <a:ext uri="{FF2B5EF4-FFF2-40B4-BE49-F238E27FC236}">
                      <a16:creationId xmlns:a16="http://schemas.microsoft.com/office/drawing/2014/main" id="{C8A9A4BC-065C-B57F-D97A-EE6D0052FDE0}"/>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49">
                  <a:extLst>
                    <a:ext uri="{FF2B5EF4-FFF2-40B4-BE49-F238E27FC236}">
                      <a16:creationId xmlns:a16="http://schemas.microsoft.com/office/drawing/2014/main" id="{63ED2910-0C8F-81B0-BCF6-273A6C774747}"/>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50">
                  <a:extLst>
                    <a:ext uri="{FF2B5EF4-FFF2-40B4-BE49-F238E27FC236}">
                      <a16:creationId xmlns:a16="http://schemas.microsoft.com/office/drawing/2014/main" id="{62190C36-4196-E149-8E9E-87C516395983}"/>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51">
                  <a:extLst>
                    <a:ext uri="{FF2B5EF4-FFF2-40B4-BE49-F238E27FC236}">
                      <a16:creationId xmlns:a16="http://schemas.microsoft.com/office/drawing/2014/main" id="{FB193535-27B7-0C9E-B594-09574046C3A0}"/>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52">
                  <a:extLst>
                    <a:ext uri="{FF2B5EF4-FFF2-40B4-BE49-F238E27FC236}">
                      <a16:creationId xmlns:a16="http://schemas.microsoft.com/office/drawing/2014/main" id="{317DAD7B-3BE0-80C4-52BE-9D89183309F1}"/>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53">
                  <a:extLst>
                    <a:ext uri="{FF2B5EF4-FFF2-40B4-BE49-F238E27FC236}">
                      <a16:creationId xmlns:a16="http://schemas.microsoft.com/office/drawing/2014/main" id="{6FE64BDB-A8F8-0BC4-4561-46DE70CC15A8}"/>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D8DF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54">
                  <a:extLst>
                    <a:ext uri="{FF2B5EF4-FFF2-40B4-BE49-F238E27FC236}">
                      <a16:creationId xmlns:a16="http://schemas.microsoft.com/office/drawing/2014/main" id="{6BB176CE-3AD4-AEDC-B446-C7062DA7154B}"/>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55">
                  <a:extLst>
                    <a:ext uri="{FF2B5EF4-FFF2-40B4-BE49-F238E27FC236}">
                      <a16:creationId xmlns:a16="http://schemas.microsoft.com/office/drawing/2014/main" id="{60C722AF-2DC4-FC3A-6419-DFE337A42B84}"/>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56">
                  <a:extLst>
                    <a:ext uri="{FF2B5EF4-FFF2-40B4-BE49-F238E27FC236}">
                      <a16:creationId xmlns:a16="http://schemas.microsoft.com/office/drawing/2014/main" id="{C82DA4D8-141C-B856-B966-9644C76F86CD}"/>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57">
                  <a:extLst>
                    <a:ext uri="{FF2B5EF4-FFF2-40B4-BE49-F238E27FC236}">
                      <a16:creationId xmlns:a16="http://schemas.microsoft.com/office/drawing/2014/main" id="{345DE49D-EFC3-3439-8D70-2CB5F411117D}"/>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58">
                  <a:extLst>
                    <a:ext uri="{FF2B5EF4-FFF2-40B4-BE49-F238E27FC236}">
                      <a16:creationId xmlns:a16="http://schemas.microsoft.com/office/drawing/2014/main" id="{13ED5B8C-651E-562E-2520-4AB70444BCEE}"/>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59">
                  <a:extLst>
                    <a:ext uri="{FF2B5EF4-FFF2-40B4-BE49-F238E27FC236}">
                      <a16:creationId xmlns:a16="http://schemas.microsoft.com/office/drawing/2014/main" id="{42A90983-D3B8-0669-D082-4E6B814ADF1C}"/>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60">
                  <a:extLst>
                    <a:ext uri="{FF2B5EF4-FFF2-40B4-BE49-F238E27FC236}">
                      <a16:creationId xmlns:a16="http://schemas.microsoft.com/office/drawing/2014/main" id="{B58131AB-05F9-387D-4036-AB8B60D02CD8}"/>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61">
                  <a:extLst>
                    <a:ext uri="{FF2B5EF4-FFF2-40B4-BE49-F238E27FC236}">
                      <a16:creationId xmlns:a16="http://schemas.microsoft.com/office/drawing/2014/main" id="{3654D8C1-FFA2-1907-683D-A6490B9760F9}"/>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62">
                  <a:extLst>
                    <a:ext uri="{FF2B5EF4-FFF2-40B4-BE49-F238E27FC236}">
                      <a16:creationId xmlns:a16="http://schemas.microsoft.com/office/drawing/2014/main" id="{25B53C3D-9182-B233-B94B-2247D90E63BB}"/>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63">
                  <a:extLst>
                    <a:ext uri="{FF2B5EF4-FFF2-40B4-BE49-F238E27FC236}">
                      <a16:creationId xmlns:a16="http://schemas.microsoft.com/office/drawing/2014/main" id="{E2D3FAE7-7A6D-459B-AFF3-9CE7200C709A}"/>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24" name="Shape 1764">
                  <a:extLst>
                    <a:ext uri="{FF2B5EF4-FFF2-40B4-BE49-F238E27FC236}">
                      <a16:creationId xmlns:a16="http://schemas.microsoft.com/office/drawing/2014/main" id="{66DD9E67-8F71-DADC-F6E5-4EDB9816F128}"/>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65">
                  <a:extLst>
                    <a:ext uri="{FF2B5EF4-FFF2-40B4-BE49-F238E27FC236}">
                      <a16:creationId xmlns:a16="http://schemas.microsoft.com/office/drawing/2014/main" id="{B18C8011-B1B9-DE96-28F5-D45F04A5D123}"/>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66">
                  <a:extLst>
                    <a:ext uri="{FF2B5EF4-FFF2-40B4-BE49-F238E27FC236}">
                      <a16:creationId xmlns:a16="http://schemas.microsoft.com/office/drawing/2014/main" id="{54476D26-5ADB-946B-76C0-F1C6064435CC}"/>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67">
                  <a:extLst>
                    <a:ext uri="{FF2B5EF4-FFF2-40B4-BE49-F238E27FC236}">
                      <a16:creationId xmlns:a16="http://schemas.microsoft.com/office/drawing/2014/main" id="{3DCCB86B-AFD8-DF2C-F2A5-C3CD0B79ABCB}"/>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68">
                  <a:extLst>
                    <a:ext uri="{FF2B5EF4-FFF2-40B4-BE49-F238E27FC236}">
                      <a16:creationId xmlns:a16="http://schemas.microsoft.com/office/drawing/2014/main" id="{4BE678C1-8D87-9A77-8613-8638CD285F39}"/>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69">
                  <a:extLst>
                    <a:ext uri="{FF2B5EF4-FFF2-40B4-BE49-F238E27FC236}">
                      <a16:creationId xmlns:a16="http://schemas.microsoft.com/office/drawing/2014/main" id="{C252E25F-D654-26E9-E47E-DEE906D39CFB}"/>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70">
                  <a:extLst>
                    <a:ext uri="{FF2B5EF4-FFF2-40B4-BE49-F238E27FC236}">
                      <a16:creationId xmlns:a16="http://schemas.microsoft.com/office/drawing/2014/main" id="{358514FF-D29C-BFD2-3E45-7D02AC1A7003}"/>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71">
                  <a:extLst>
                    <a:ext uri="{FF2B5EF4-FFF2-40B4-BE49-F238E27FC236}">
                      <a16:creationId xmlns:a16="http://schemas.microsoft.com/office/drawing/2014/main" id="{CA277E3C-B37B-25A7-5AEE-2F3D5534AE92}"/>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2" name="Shape 1772">
                  <a:extLst>
                    <a:ext uri="{FF2B5EF4-FFF2-40B4-BE49-F238E27FC236}">
                      <a16:creationId xmlns:a16="http://schemas.microsoft.com/office/drawing/2014/main" id="{0089C2A0-16EA-8E66-B258-8FFE767265E2}"/>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3" name="Shape 1773">
                  <a:extLst>
                    <a:ext uri="{FF2B5EF4-FFF2-40B4-BE49-F238E27FC236}">
                      <a16:creationId xmlns:a16="http://schemas.microsoft.com/office/drawing/2014/main" id="{19B9CC33-9CAE-896C-D74C-BA3DC2208D7E}"/>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74">
                  <a:extLst>
                    <a:ext uri="{FF2B5EF4-FFF2-40B4-BE49-F238E27FC236}">
                      <a16:creationId xmlns:a16="http://schemas.microsoft.com/office/drawing/2014/main" id="{81C62A35-DB10-B3ED-9C8A-3C1F409BAA69}"/>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9" name="Textfeld 8">
                <a:extLst>
                  <a:ext uri="{FF2B5EF4-FFF2-40B4-BE49-F238E27FC236}">
                    <a16:creationId xmlns:a16="http://schemas.microsoft.com/office/drawing/2014/main" id="{6370AE2D-1BBB-BD98-20E2-C94CB57D12D6}"/>
                  </a:ext>
                </a:extLst>
              </p:cNvPr>
              <p:cNvSpPr txBox="1"/>
              <p:nvPr/>
            </p:nvSpPr>
            <p:spPr>
              <a:xfrm>
                <a:off x="7919280" y="3384399"/>
                <a:ext cx="277042" cy="369332"/>
              </a:xfrm>
              <a:prstGeom prst="rect">
                <a:avLst/>
              </a:prstGeom>
              <a:noFill/>
            </p:spPr>
            <p:txBody>
              <a:bodyPr wrap="square" rtlCol="0">
                <a:spAutoFit/>
              </a:bodyPr>
              <a:lstStyle/>
              <a:p>
                <a:pPr algn="ctr"/>
                <a:r>
                  <a:rPr lang="de-DE" b="1" dirty="0">
                    <a:solidFill>
                      <a:schemeClr val="bg1"/>
                    </a:solidFill>
                  </a:rPr>
                  <a:t>H</a:t>
                </a:r>
              </a:p>
            </p:txBody>
          </p:sp>
          <p:sp>
            <p:nvSpPr>
              <p:cNvPr id="11" name="Textfeld 10">
                <a:extLst>
                  <a:ext uri="{FF2B5EF4-FFF2-40B4-BE49-F238E27FC236}">
                    <a16:creationId xmlns:a16="http://schemas.microsoft.com/office/drawing/2014/main" id="{63670DB5-9D6A-8B05-D9AE-76D8D83E7A49}"/>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3" name="Textfeld 12">
                <a:extLst>
                  <a:ext uri="{FF2B5EF4-FFF2-40B4-BE49-F238E27FC236}">
                    <a16:creationId xmlns:a16="http://schemas.microsoft.com/office/drawing/2014/main" id="{7674283D-F82F-1658-965C-3FB035496E20}"/>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4" name="Gerader Verbinder 118">
                <a:extLst>
                  <a:ext uri="{FF2B5EF4-FFF2-40B4-BE49-F238E27FC236}">
                    <a16:creationId xmlns:a16="http://schemas.microsoft.com/office/drawing/2014/main" id="{2BE0D2E3-FEDE-04E2-4E5D-522835DF317E}"/>
                  </a:ext>
                </a:extLst>
              </p:cNvPr>
              <p:cNvCxnSpPr>
                <a:cxnSpLocks/>
                <a:stCxn id="9" idx="3"/>
                <a:endCxn id="11" idx="1"/>
              </p:cNvCxnSpPr>
              <p:nvPr/>
            </p:nvCxnSpPr>
            <p:spPr>
              <a:xfrm>
                <a:off x="8196322" y="3569065"/>
                <a:ext cx="1249612" cy="32873"/>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Gerader Verbinder 119">
                <a:extLst>
                  <a:ext uri="{FF2B5EF4-FFF2-40B4-BE49-F238E27FC236}">
                    <a16:creationId xmlns:a16="http://schemas.microsoft.com/office/drawing/2014/main" id="{350A3393-B332-E371-9BFE-503662C31E5F}"/>
                  </a:ext>
                </a:extLst>
              </p:cNvPr>
              <p:cNvCxnSpPr>
                <a:cxnSpLocks/>
                <a:stCxn id="11" idx="2"/>
                <a:endCxn id="13" idx="3"/>
              </p:cNvCxnSpPr>
              <p:nvPr/>
            </p:nvCxnSpPr>
            <p:spPr>
              <a:xfrm flipH="1">
                <a:off x="8576789" y="3786604"/>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 name="Gerader Verbinder 6">
              <a:extLst>
                <a:ext uri="{FF2B5EF4-FFF2-40B4-BE49-F238E27FC236}">
                  <a16:creationId xmlns:a16="http://schemas.microsoft.com/office/drawing/2014/main" id="{E8707B6C-DA9F-3EBD-7348-EA8459EDAC83}"/>
                </a:ext>
              </a:extLst>
            </p:cNvPr>
            <p:cNvCxnSpPr>
              <a:cxnSpLocks/>
              <a:stCxn id="13" idx="0"/>
              <a:endCxn id="9" idx="2"/>
            </p:cNvCxnSpPr>
            <p:nvPr/>
          </p:nvCxnSpPr>
          <p:spPr>
            <a:xfrm flipH="1" flipV="1">
              <a:off x="8057801" y="3849462"/>
              <a:ext cx="380467" cy="7050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hteck 1">
            <a:extLst>
              <a:ext uri="{FF2B5EF4-FFF2-40B4-BE49-F238E27FC236}">
                <a16:creationId xmlns:a16="http://schemas.microsoft.com/office/drawing/2014/main" id="{C0DD8289-E745-66C3-5218-B363CFAECEF7}"/>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0AF88A6-751F-3485-8E8A-D17FCD7E3D8F}"/>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32</a:t>
            </a:fld>
            <a:endParaRPr lang="de-DE" sz="1400">
              <a:solidFill>
                <a:schemeClr val="bg1"/>
              </a:solidFill>
            </a:endParaRPr>
          </a:p>
        </p:txBody>
      </p:sp>
      <p:sp>
        <p:nvSpPr>
          <p:cNvPr id="12" name="Rechteck 11">
            <a:extLst>
              <a:ext uri="{FF2B5EF4-FFF2-40B4-BE49-F238E27FC236}">
                <a16:creationId xmlns:a16="http://schemas.microsoft.com/office/drawing/2014/main" id="{359F88B6-66B1-6A2D-6FA4-0F10113CA372}"/>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D4DE97DC-CFBC-59E8-8B2D-50F0CE593C2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6875B5D5-326D-2518-F4D7-749FAC51611C}"/>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7B0742BE-4E97-9834-63DB-39B8F06C1CAA}"/>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44A8AF93-52F5-2328-D59F-EA4D4653A5FD}"/>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7DAA11FC-E11C-4483-3A89-FC424420A490}"/>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83AEC600-25E7-FAFA-E4A4-BC13AC61FDC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7 CuadroTexto">
            <a:extLst>
              <a:ext uri="{FF2B5EF4-FFF2-40B4-BE49-F238E27FC236}">
                <a16:creationId xmlns:a16="http://schemas.microsoft.com/office/drawing/2014/main" id="{7B4C85A4-29FA-A700-E332-8845486DA707}"/>
              </a:ext>
            </a:extLst>
          </p:cNvPr>
          <p:cNvSpPr txBox="1"/>
          <p:nvPr/>
        </p:nvSpPr>
        <p:spPr>
          <a:xfrm>
            <a:off x="1440298" y="2169342"/>
            <a:ext cx="5157704" cy="4260077"/>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Der Ort der Lieferung richtet sich grundsätzlich nach dem Beginn der Beförderung/Versendung (§ 3 Abs. 6 S. 1 UStG), hier UK.</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Gleichwohl gilt Frankreich als Ort (§ 3 Abs. 8 UStG-FR analog), da U Schuldner der </a:t>
            </a:r>
            <a:r>
              <a:rPr lang="de-DE" sz="1400" dirty="0" err="1">
                <a:latin typeface="Calibri" panose="020F0502020204030204" pitchFamily="34" charset="0"/>
                <a:ea typeface="Lato" charset="0"/>
                <a:cs typeface="Calibri" panose="020F0502020204030204" pitchFamily="34" charset="0"/>
              </a:rPr>
              <a:t>EUSt</a:t>
            </a:r>
            <a:r>
              <a:rPr lang="de-DE" sz="1400" dirty="0">
                <a:latin typeface="Calibri" panose="020F0502020204030204" pitchFamily="34" charset="0"/>
                <a:ea typeface="Lato" charset="0"/>
                <a:cs typeface="Calibri" panose="020F0502020204030204" pitchFamily="34" charset="0"/>
              </a:rPr>
              <a:t> ist und die Ware tatsächlich nach FR geliefert wird.</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Somit entsteht in FR eine steuerbare und steuerpflichtige Lieferung, die dem K in Rechnung gestellt wird. U muss sich in Frankreich steuerlich registrieren.</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 Am Grenzübertritt in die EU tätigt U eine Einfuhr und muss </a:t>
            </a:r>
            <a:r>
              <a:rPr lang="de-DE" sz="1400" dirty="0" err="1">
                <a:latin typeface="Calibri" panose="020F0502020204030204" pitchFamily="34" charset="0"/>
                <a:ea typeface="Lato" charset="0"/>
                <a:cs typeface="Calibri" panose="020F0502020204030204" pitchFamily="34" charset="0"/>
              </a:rPr>
              <a:t>EUSt</a:t>
            </a:r>
            <a:r>
              <a:rPr lang="de-DE" sz="1400" dirty="0">
                <a:latin typeface="Calibri" panose="020F0502020204030204" pitchFamily="34" charset="0"/>
                <a:ea typeface="Lato" charset="0"/>
                <a:cs typeface="Calibri" panose="020F0502020204030204" pitchFamily="34" charset="0"/>
              </a:rPr>
              <a:t> abführen – die </a:t>
            </a:r>
            <a:r>
              <a:rPr lang="de-DE" sz="1400" dirty="0" err="1">
                <a:latin typeface="Calibri" panose="020F0502020204030204" pitchFamily="34" charset="0"/>
                <a:ea typeface="Lato" charset="0"/>
                <a:cs typeface="Calibri" panose="020F0502020204030204" pitchFamily="34" charset="0"/>
              </a:rPr>
              <a:t>EUSt</a:t>
            </a:r>
            <a:r>
              <a:rPr lang="de-DE" sz="1400" dirty="0">
                <a:latin typeface="Calibri" panose="020F0502020204030204" pitchFamily="34" charset="0"/>
                <a:ea typeface="Lato" charset="0"/>
                <a:cs typeface="Calibri" panose="020F0502020204030204" pitchFamily="34" charset="0"/>
              </a:rPr>
              <a:t> kann U als </a:t>
            </a:r>
            <a:r>
              <a:rPr lang="de-DE" sz="1400" dirty="0" err="1">
                <a:latin typeface="Calibri" panose="020F0502020204030204" pitchFamily="34" charset="0"/>
                <a:ea typeface="Lato" charset="0"/>
                <a:cs typeface="Calibri" panose="020F0502020204030204" pitchFamily="34" charset="0"/>
              </a:rPr>
              <a:t>VorSt</a:t>
            </a:r>
            <a:r>
              <a:rPr lang="de-DE" sz="1400" dirty="0">
                <a:latin typeface="Calibri" panose="020F0502020204030204" pitchFamily="34" charset="0"/>
                <a:ea typeface="Lato" charset="0"/>
                <a:cs typeface="Calibri" panose="020F0502020204030204" pitchFamily="34" charset="0"/>
              </a:rPr>
              <a:t> in Frankreich geltend machen, da sie für eine in Frankreich steuerbare Lieferung verwendet wird.</a:t>
            </a:r>
          </a:p>
          <a:p>
            <a:pPr marL="171450" indent="-171450">
              <a:lnSpc>
                <a:spcPct val="150000"/>
              </a:lnSpc>
              <a:buFont typeface="Arial" panose="020B0604020202020204" pitchFamily="34" charset="0"/>
              <a:buChar char="•"/>
              <a:defRPr/>
            </a:pPr>
            <a:endParaRPr lang="de-DE" sz="1400" dirty="0">
              <a:latin typeface="Calibri" panose="020F0502020204030204" pitchFamily="34" charset="0"/>
              <a:ea typeface="Lato" charset="0"/>
              <a:cs typeface="Calibri" panose="020F0502020204030204" pitchFamily="34" charset="0"/>
            </a:endParaRPr>
          </a:p>
        </p:txBody>
      </p:sp>
      <p:grpSp>
        <p:nvGrpSpPr>
          <p:cNvPr id="35" name="Gruppieren 34">
            <a:extLst>
              <a:ext uri="{FF2B5EF4-FFF2-40B4-BE49-F238E27FC236}">
                <a16:creationId xmlns:a16="http://schemas.microsoft.com/office/drawing/2014/main" id="{AC7B702F-43E9-63D1-1873-B4E8DCEE9BDA}"/>
              </a:ext>
            </a:extLst>
          </p:cNvPr>
          <p:cNvGrpSpPr/>
          <p:nvPr/>
        </p:nvGrpSpPr>
        <p:grpSpPr>
          <a:xfrm>
            <a:off x="897128" y="1561218"/>
            <a:ext cx="5896074" cy="830997"/>
            <a:chOff x="897128" y="2865148"/>
            <a:chExt cx="5896074" cy="830997"/>
          </a:xfrm>
        </p:grpSpPr>
        <p:sp>
          <p:nvSpPr>
            <p:cNvPr id="36" name="Textfeld 35">
              <a:extLst>
                <a:ext uri="{FF2B5EF4-FFF2-40B4-BE49-F238E27FC236}">
                  <a16:creationId xmlns:a16="http://schemas.microsoft.com/office/drawing/2014/main" id="{DD74B15D-D51C-97F5-1B40-543427FB864A}"/>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2</a:t>
              </a:r>
              <a:endParaRPr lang="de-DE" b="1" dirty="0">
                <a:solidFill>
                  <a:srgbClr val="00ADBC"/>
                </a:solidFill>
                <a:latin typeface="Segoe UI" panose="020B0502040204020203" pitchFamily="34" charset="0"/>
                <a:cs typeface="Segoe UI" panose="020B0502040204020203" pitchFamily="34" charset="0"/>
              </a:endParaRPr>
            </a:p>
          </p:txBody>
        </p:sp>
        <p:sp>
          <p:nvSpPr>
            <p:cNvPr id="41" name="TextBox 206">
              <a:extLst>
                <a:ext uri="{FF2B5EF4-FFF2-40B4-BE49-F238E27FC236}">
                  <a16:creationId xmlns:a16="http://schemas.microsoft.com/office/drawing/2014/main" id="{881A099C-A3DE-C30E-8DBE-DAF8937DC7E8}"/>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Lieferung von U an K</a:t>
              </a:r>
            </a:p>
          </p:txBody>
        </p:sp>
      </p:grpSp>
      <p:sp>
        <p:nvSpPr>
          <p:cNvPr id="42" name="TextBox 203">
            <a:extLst>
              <a:ext uri="{FF2B5EF4-FFF2-40B4-BE49-F238E27FC236}">
                <a16:creationId xmlns:a16="http://schemas.microsoft.com/office/drawing/2014/main" id="{2F757AFD-352F-702C-A9AC-D3C8976AD6F7}"/>
              </a:ext>
            </a:extLst>
          </p:cNvPr>
          <p:cNvSpPr txBox="1"/>
          <p:nvPr/>
        </p:nvSpPr>
        <p:spPr>
          <a:xfrm>
            <a:off x="834501" y="964294"/>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Wo ist der Ort der Lieferung?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31929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fade">
                                      <p:cBhvr>
                                        <p:cTn id="17" dur="50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fade">
                                      <p:cBhvr>
                                        <p:cTn id="22" dur="500"/>
                                        <p:tgtEl>
                                          <p:spTgt spid="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fade">
                                      <p:cBhvr>
                                        <p:cTn id="27"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9E472-CBE1-41FC-5106-FAB0BF481965}"/>
            </a:ext>
          </a:extLst>
        </p:cNvPr>
        <p:cNvGrpSpPr/>
        <p:nvPr/>
      </p:nvGrpSpPr>
      <p:grpSpPr>
        <a:xfrm>
          <a:off x="0" y="0"/>
          <a:ext cx="0" cy="0"/>
          <a:chOff x="0" y="0"/>
          <a:chExt cx="0" cy="0"/>
        </a:xfrm>
      </p:grpSpPr>
      <p:grpSp>
        <p:nvGrpSpPr>
          <p:cNvPr id="4" name="Gruppieren 3">
            <a:extLst>
              <a:ext uri="{FF2B5EF4-FFF2-40B4-BE49-F238E27FC236}">
                <a16:creationId xmlns:a16="http://schemas.microsoft.com/office/drawing/2014/main" id="{4986DD36-0550-AC26-21AC-BB60F4D9083C}"/>
              </a:ext>
            </a:extLst>
          </p:cNvPr>
          <p:cNvGrpSpPr/>
          <p:nvPr/>
        </p:nvGrpSpPr>
        <p:grpSpPr>
          <a:xfrm>
            <a:off x="6486064" y="432907"/>
            <a:ext cx="5705936" cy="5992186"/>
            <a:chOff x="6486064" y="432907"/>
            <a:chExt cx="5705936" cy="5992186"/>
          </a:xfrm>
        </p:grpSpPr>
        <p:grpSp>
          <p:nvGrpSpPr>
            <p:cNvPr id="5" name="Gruppieren 4">
              <a:extLst>
                <a:ext uri="{FF2B5EF4-FFF2-40B4-BE49-F238E27FC236}">
                  <a16:creationId xmlns:a16="http://schemas.microsoft.com/office/drawing/2014/main" id="{AE2940EB-1C55-AFAF-79F1-BBE628E8DF00}"/>
                </a:ext>
              </a:extLst>
            </p:cNvPr>
            <p:cNvGrpSpPr/>
            <p:nvPr/>
          </p:nvGrpSpPr>
          <p:grpSpPr>
            <a:xfrm>
              <a:off x="6486064" y="432907"/>
              <a:ext cx="5705936" cy="5992186"/>
              <a:chOff x="6486064" y="337176"/>
              <a:chExt cx="5705936" cy="5992186"/>
            </a:xfrm>
          </p:grpSpPr>
          <p:grpSp>
            <p:nvGrpSpPr>
              <p:cNvPr id="8" name="Group 201">
                <a:extLst>
                  <a:ext uri="{FF2B5EF4-FFF2-40B4-BE49-F238E27FC236}">
                    <a16:creationId xmlns:a16="http://schemas.microsoft.com/office/drawing/2014/main" id="{43A47AB6-078F-F0C0-9E7B-03DB9CDCCD88}"/>
                  </a:ext>
                </a:extLst>
              </p:cNvPr>
              <p:cNvGrpSpPr/>
              <p:nvPr/>
            </p:nvGrpSpPr>
            <p:grpSpPr>
              <a:xfrm>
                <a:off x="6486064" y="337176"/>
                <a:ext cx="5705936" cy="5992186"/>
                <a:chOff x="3000375" y="3937003"/>
                <a:chExt cx="7594601" cy="7975599"/>
              </a:xfrm>
              <a:solidFill>
                <a:srgbClr val="D8DEE4"/>
              </a:solidFill>
            </p:grpSpPr>
            <p:sp>
              <p:nvSpPr>
                <p:cNvPr id="16" name="Shape 1676">
                  <a:extLst>
                    <a:ext uri="{FF2B5EF4-FFF2-40B4-BE49-F238E27FC236}">
                      <a16:creationId xmlns:a16="http://schemas.microsoft.com/office/drawing/2014/main" id="{DC008187-BC57-E66A-7E46-D525DF7DA11E}"/>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 name="Shape 1677">
                  <a:extLst>
                    <a:ext uri="{FF2B5EF4-FFF2-40B4-BE49-F238E27FC236}">
                      <a16:creationId xmlns:a16="http://schemas.microsoft.com/office/drawing/2014/main" id="{2C2CF92A-7CC0-FF91-94B0-47B0B1FB16A7}"/>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 name="Shape 1678">
                  <a:extLst>
                    <a:ext uri="{FF2B5EF4-FFF2-40B4-BE49-F238E27FC236}">
                      <a16:creationId xmlns:a16="http://schemas.microsoft.com/office/drawing/2014/main" id="{C934FA7A-70AE-8B97-3D8F-F4598137E79B}"/>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 name="Shape 1679">
                  <a:extLst>
                    <a:ext uri="{FF2B5EF4-FFF2-40B4-BE49-F238E27FC236}">
                      <a16:creationId xmlns:a16="http://schemas.microsoft.com/office/drawing/2014/main" id="{28AF7A9D-8DA1-1165-AB2D-C64CF56D8636}"/>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 name="Shape 1680">
                  <a:extLst>
                    <a:ext uri="{FF2B5EF4-FFF2-40B4-BE49-F238E27FC236}">
                      <a16:creationId xmlns:a16="http://schemas.microsoft.com/office/drawing/2014/main" id="{568BCA7F-CCD4-A72A-E9B8-BBFA27988EFA}"/>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 name="Shape 1681">
                  <a:extLst>
                    <a:ext uri="{FF2B5EF4-FFF2-40B4-BE49-F238E27FC236}">
                      <a16:creationId xmlns:a16="http://schemas.microsoft.com/office/drawing/2014/main" id="{1898BEAA-9750-7FA3-C263-C031AEE5C478}"/>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 name="Shape 1682">
                  <a:extLst>
                    <a:ext uri="{FF2B5EF4-FFF2-40B4-BE49-F238E27FC236}">
                      <a16:creationId xmlns:a16="http://schemas.microsoft.com/office/drawing/2014/main" id="{8C36640C-B86D-18BD-DBD5-9C2E2E8C67F1}"/>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 name="Shape 1683">
                  <a:extLst>
                    <a:ext uri="{FF2B5EF4-FFF2-40B4-BE49-F238E27FC236}">
                      <a16:creationId xmlns:a16="http://schemas.microsoft.com/office/drawing/2014/main" id="{A73417C1-53F2-F5E5-6DBE-DFF4598C27AA}"/>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 name="Shape 1684">
                  <a:extLst>
                    <a:ext uri="{FF2B5EF4-FFF2-40B4-BE49-F238E27FC236}">
                      <a16:creationId xmlns:a16="http://schemas.microsoft.com/office/drawing/2014/main" id="{A5CA318B-B05A-90E5-EB17-F289965C7E43}"/>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6" name="Shape 1685">
                  <a:extLst>
                    <a:ext uri="{FF2B5EF4-FFF2-40B4-BE49-F238E27FC236}">
                      <a16:creationId xmlns:a16="http://schemas.microsoft.com/office/drawing/2014/main" id="{1B03C3D4-CFA8-257E-66BA-3F422FF3581A}"/>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8" name="Shape 1686">
                  <a:extLst>
                    <a:ext uri="{FF2B5EF4-FFF2-40B4-BE49-F238E27FC236}">
                      <a16:creationId xmlns:a16="http://schemas.microsoft.com/office/drawing/2014/main" id="{97415406-7A7A-2194-57F1-C6CA3D66F87E}"/>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0" name="Shape 1687">
                  <a:extLst>
                    <a:ext uri="{FF2B5EF4-FFF2-40B4-BE49-F238E27FC236}">
                      <a16:creationId xmlns:a16="http://schemas.microsoft.com/office/drawing/2014/main" id="{E098846A-5524-CEEF-41DF-4501E9AFCE3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2" name="Shape 1688">
                  <a:extLst>
                    <a:ext uri="{FF2B5EF4-FFF2-40B4-BE49-F238E27FC236}">
                      <a16:creationId xmlns:a16="http://schemas.microsoft.com/office/drawing/2014/main" id="{9B6D7BC3-5BBF-0D0F-0089-C5580B594838}"/>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3" name="Shape 1689">
                  <a:extLst>
                    <a:ext uri="{FF2B5EF4-FFF2-40B4-BE49-F238E27FC236}">
                      <a16:creationId xmlns:a16="http://schemas.microsoft.com/office/drawing/2014/main" id="{778AC3F3-5F65-59B4-2653-356D3B955B05}"/>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0" name="Shape 1690">
                  <a:extLst>
                    <a:ext uri="{FF2B5EF4-FFF2-40B4-BE49-F238E27FC236}">
                      <a16:creationId xmlns:a16="http://schemas.microsoft.com/office/drawing/2014/main" id="{6E7EAFDD-F84C-6C97-327F-12F326ADEEFD}"/>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1" name="Shape 1691">
                  <a:extLst>
                    <a:ext uri="{FF2B5EF4-FFF2-40B4-BE49-F238E27FC236}">
                      <a16:creationId xmlns:a16="http://schemas.microsoft.com/office/drawing/2014/main" id="{619E245C-2025-401A-D64E-73D45FCA9379}"/>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2" name="Shape 1692">
                  <a:extLst>
                    <a:ext uri="{FF2B5EF4-FFF2-40B4-BE49-F238E27FC236}">
                      <a16:creationId xmlns:a16="http://schemas.microsoft.com/office/drawing/2014/main" id="{87226797-B1E8-FDC0-5E3C-55F03B664271}"/>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3" name="Shape 1693">
                  <a:extLst>
                    <a:ext uri="{FF2B5EF4-FFF2-40B4-BE49-F238E27FC236}">
                      <a16:creationId xmlns:a16="http://schemas.microsoft.com/office/drawing/2014/main" id="{67D1AC57-F8B0-77E4-D150-EE8AF0838DF3}"/>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4" name="Shape 1694">
                  <a:extLst>
                    <a:ext uri="{FF2B5EF4-FFF2-40B4-BE49-F238E27FC236}">
                      <a16:creationId xmlns:a16="http://schemas.microsoft.com/office/drawing/2014/main" id="{C830634E-F549-0D70-C811-13156758CD78}"/>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95">
                  <a:extLst>
                    <a:ext uri="{FF2B5EF4-FFF2-40B4-BE49-F238E27FC236}">
                      <a16:creationId xmlns:a16="http://schemas.microsoft.com/office/drawing/2014/main" id="{C27C433D-BD01-C7BB-C037-5B814EB15376}"/>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96">
                  <a:extLst>
                    <a:ext uri="{FF2B5EF4-FFF2-40B4-BE49-F238E27FC236}">
                      <a16:creationId xmlns:a16="http://schemas.microsoft.com/office/drawing/2014/main" id="{1F9A96F4-561A-E405-BA93-8F1AC51AA3FA}"/>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97">
                  <a:extLst>
                    <a:ext uri="{FF2B5EF4-FFF2-40B4-BE49-F238E27FC236}">
                      <a16:creationId xmlns:a16="http://schemas.microsoft.com/office/drawing/2014/main" id="{7DC9C9BD-235D-2F2A-5C36-3100635469E6}"/>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98">
                  <a:extLst>
                    <a:ext uri="{FF2B5EF4-FFF2-40B4-BE49-F238E27FC236}">
                      <a16:creationId xmlns:a16="http://schemas.microsoft.com/office/drawing/2014/main" id="{B42426AC-D116-30D3-4DC6-1BA0A6623AF0}"/>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99">
                  <a:extLst>
                    <a:ext uri="{FF2B5EF4-FFF2-40B4-BE49-F238E27FC236}">
                      <a16:creationId xmlns:a16="http://schemas.microsoft.com/office/drawing/2014/main" id="{3DE513B7-510A-E92B-F47A-68D895FEC43F}"/>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700">
                  <a:extLst>
                    <a:ext uri="{FF2B5EF4-FFF2-40B4-BE49-F238E27FC236}">
                      <a16:creationId xmlns:a16="http://schemas.microsoft.com/office/drawing/2014/main" id="{37EB9101-B890-3409-80ED-23472B4639FC}"/>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701">
                  <a:extLst>
                    <a:ext uri="{FF2B5EF4-FFF2-40B4-BE49-F238E27FC236}">
                      <a16:creationId xmlns:a16="http://schemas.microsoft.com/office/drawing/2014/main" id="{5281D81B-C726-6041-FFDE-FBB116E33D9F}"/>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702">
                  <a:extLst>
                    <a:ext uri="{FF2B5EF4-FFF2-40B4-BE49-F238E27FC236}">
                      <a16:creationId xmlns:a16="http://schemas.microsoft.com/office/drawing/2014/main" id="{10D61A2A-F261-B12A-BDBC-8852A9921F81}"/>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703">
                  <a:extLst>
                    <a:ext uri="{FF2B5EF4-FFF2-40B4-BE49-F238E27FC236}">
                      <a16:creationId xmlns:a16="http://schemas.microsoft.com/office/drawing/2014/main" id="{2E5D6426-3D25-18E1-A5F0-7E9960306332}"/>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704">
                  <a:extLst>
                    <a:ext uri="{FF2B5EF4-FFF2-40B4-BE49-F238E27FC236}">
                      <a16:creationId xmlns:a16="http://schemas.microsoft.com/office/drawing/2014/main" id="{685CA5A0-4DBF-A94C-3C65-691A4AC3533B}"/>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705">
                  <a:extLst>
                    <a:ext uri="{FF2B5EF4-FFF2-40B4-BE49-F238E27FC236}">
                      <a16:creationId xmlns:a16="http://schemas.microsoft.com/office/drawing/2014/main" id="{94B9453C-C0F5-82D6-87E8-E096615A08C4}"/>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706">
                  <a:extLst>
                    <a:ext uri="{FF2B5EF4-FFF2-40B4-BE49-F238E27FC236}">
                      <a16:creationId xmlns:a16="http://schemas.microsoft.com/office/drawing/2014/main" id="{CD1E53CB-C99F-D98E-CE23-7E22250A0C68}"/>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707">
                  <a:extLst>
                    <a:ext uri="{FF2B5EF4-FFF2-40B4-BE49-F238E27FC236}">
                      <a16:creationId xmlns:a16="http://schemas.microsoft.com/office/drawing/2014/main" id="{76BBF099-5D23-0E44-D9DA-4326BA11C7AC}"/>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708">
                  <a:extLst>
                    <a:ext uri="{FF2B5EF4-FFF2-40B4-BE49-F238E27FC236}">
                      <a16:creationId xmlns:a16="http://schemas.microsoft.com/office/drawing/2014/main" id="{DB8E5DF0-BE30-D9F5-92A5-629F7B409DF7}"/>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709">
                  <a:extLst>
                    <a:ext uri="{FF2B5EF4-FFF2-40B4-BE49-F238E27FC236}">
                      <a16:creationId xmlns:a16="http://schemas.microsoft.com/office/drawing/2014/main" id="{254BF5DF-706B-1B16-93A7-6520099598E0}"/>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710">
                  <a:extLst>
                    <a:ext uri="{FF2B5EF4-FFF2-40B4-BE49-F238E27FC236}">
                      <a16:creationId xmlns:a16="http://schemas.microsoft.com/office/drawing/2014/main" id="{653C510F-AE0E-FFDA-F70C-7F1C2EBDFC68}"/>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711">
                  <a:extLst>
                    <a:ext uri="{FF2B5EF4-FFF2-40B4-BE49-F238E27FC236}">
                      <a16:creationId xmlns:a16="http://schemas.microsoft.com/office/drawing/2014/main" id="{800FCA7F-5A71-0528-5C69-47138B840C38}"/>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712">
                  <a:extLst>
                    <a:ext uri="{FF2B5EF4-FFF2-40B4-BE49-F238E27FC236}">
                      <a16:creationId xmlns:a16="http://schemas.microsoft.com/office/drawing/2014/main" id="{59DE361F-0190-0450-6412-76136ACE2CB0}"/>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73" name="Shape 1713">
                  <a:extLst>
                    <a:ext uri="{FF2B5EF4-FFF2-40B4-BE49-F238E27FC236}">
                      <a16:creationId xmlns:a16="http://schemas.microsoft.com/office/drawing/2014/main" id="{FAF17E28-B4F0-4564-E9C6-795504336115}"/>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714">
                  <a:extLst>
                    <a:ext uri="{FF2B5EF4-FFF2-40B4-BE49-F238E27FC236}">
                      <a16:creationId xmlns:a16="http://schemas.microsoft.com/office/drawing/2014/main" id="{92EAC516-CFA7-E396-C900-5377DB48EDD0}"/>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715">
                  <a:extLst>
                    <a:ext uri="{FF2B5EF4-FFF2-40B4-BE49-F238E27FC236}">
                      <a16:creationId xmlns:a16="http://schemas.microsoft.com/office/drawing/2014/main" id="{C8FB23E6-2E0B-E73F-AEA9-4ACA79F2755B}"/>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716">
                  <a:extLst>
                    <a:ext uri="{FF2B5EF4-FFF2-40B4-BE49-F238E27FC236}">
                      <a16:creationId xmlns:a16="http://schemas.microsoft.com/office/drawing/2014/main" id="{E28F5C0E-641D-FD92-3EEB-1B4F4B3091BE}"/>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717">
                  <a:extLst>
                    <a:ext uri="{FF2B5EF4-FFF2-40B4-BE49-F238E27FC236}">
                      <a16:creationId xmlns:a16="http://schemas.microsoft.com/office/drawing/2014/main" id="{BB2B2C72-A29E-7B86-18DB-7B5CD2ED3324}"/>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18">
                  <a:extLst>
                    <a:ext uri="{FF2B5EF4-FFF2-40B4-BE49-F238E27FC236}">
                      <a16:creationId xmlns:a16="http://schemas.microsoft.com/office/drawing/2014/main" id="{2DB4A58D-7017-11B0-C9BC-23CF4F6EE90B}"/>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19">
                  <a:extLst>
                    <a:ext uri="{FF2B5EF4-FFF2-40B4-BE49-F238E27FC236}">
                      <a16:creationId xmlns:a16="http://schemas.microsoft.com/office/drawing/2014/main" id="{16CCD586-D4C5-5E3E-BF59-CAD5DF3CC8E8}"/>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20">
                  <a:extLst>
                    <a:ext uri="{FF2B5EF4-FFF2-40B4-BE49-F238E27FC236}">
                      <a16:creationId xmlns:a16="http://schemas.microsoft.com/office/drawing/2014/main" id="{BDD28638-A7FE-AE22-6D1A-4F02220045EA}"/>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21">
                  <a:extLst>
                    <a:ext uri="{FF2B5EF4-FFF2-40B4-BE49-F238E27FC236}">
                      <a16:creationId xmlns:a16="http://schemas.microsoft.com/office/drawing/2014/main" id="{3C5BE7CB-F50C-64F0-FCF5-DF8DBEFAE3DB}"/>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22">
                  <a:extLst>
                    <a:ext uri="{FF2B5EF4-FFF2-40B4-BE49-F238E27FC236}">
                      <a16:creationId xmlns:a16="http://schemas.microsoft.com/office/drawing/2014/main" id="{95A78730-D3B7-43DB-1E07-2BBC21518320}"/>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23">
                  <a:extLst>
                    <a:ext uri="{FF2B5EF4-FFF2-40B4-BE49-F238E27FC236}">
                      <a16:creationId xmlns:a16="http://schemas.microsoft.com/office/drawing/2014/main" id="{8B60E551-08C0-60D9-0A42-71974BD81072}"/>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24">
                  <a:extLst>
                    <a:ext uri="{FF2B5EF4-FFF2-40B4-BE49-F238E27FC236}">
                      <a16:creationId xmlns:a16="http://schemas.microsoft.com/office/drawing/2014/main" id="{4308C479-0119-9EC9-66EB-1869CBCE80C7}"/>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25">
                  <a:extLst>
                    <a:ext uri="{FF2B5EF4-FFF2-40B4-BE49-F238E27FC236}">
                      <a16:creationId xmlns:a16="http://schemas.microsoft.com/office/drawing/2014/main" id="{CB0EDA77-A01F-9F39-EFEC-E1D45F69CC22}"/>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26">
                  <a:extLst>
                    <a:ext uri="{FF2B5EF4-FFF2-40B4-BE49-F238E27FC236}">
                      <a16:creationId xmlns:a16="http://schemas.microsoft.com/office/drawing/2014/main" id="{2AC72E89-182E-A34A-23A0-894593F16A86}"/>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27">
                  <a:extLst>
                    <a:ext uri="{FF2B5EF4-FFF2-40B4-BE49-F238E27FC236}">
                      <a16:creationId xmlns:a16="http://schemas.microsoft.com/office/drawing/2014/main" id="{B857C31F-0F2C-D16D-4CB2-BFB259FA258C}"/>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28">
                  <a:extLst>
                    <a:ext uri="{FF2B5EF4-FFF2-40B4-BE49-F238E27FC236}">
                      <a16:creationId xmlns:a16="http://schemas.microsoft.com/office/drawing/2014/main" id="{93CE6352-CBCD-2B25-1A72-63BD394D863B}"/>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89" name="Shape 1729">
                  <a:extLst>
                    <a:ext uri="{FF2B5EF4-FFF2-40B4-BE49-F238E27FC236}">
                      <a16:creationId xmlns:a16="http://schemas.microsoft.com/office/drawing/2014/main" id="{E36F1FAC-9476-DEE4-2DB5-01249EA490D1}"/>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0" name="Shape 1730">
                  <a:extLst>
                    <a:ext uri="{FF2B5EF4-FFF2-40B4-BE49-F238E27FC236}">
                      <a16:creationId xmlns:a16="http://schemas.microsoft.com/office/drawing/2014/main" id="{25EC4D7C-1BD2-A1B5-6927-1F3A93986A19}"/>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1" name="Shape 1731">
                  <a:extLst>
                    <a:ext uri="{FF2B5EF4-FFF2-40B4-BE49-F238E27FC236}">
                      <a16:creationId xmlns:a16="http://schemas.microsoft.com/office/drawing/2014/main" id="{189920B1-67D2-6808-BEE8-9C0EEDD72EBD}"/>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32">
                  <a:extLst>
                    <a:ext uri="{FF2B5EF4-FFF2-40B4-BE49-F238E27FC236}">
                      <a16:creationId xmlns:a16="http://schemas.microsoft.com/office/drawing/2014/main" id="{A33BEF8E-C6A0-A448-C723-31D57E6B5599}"/>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33">
                  <a:extLst>
                    <a:ext uri="{FF2B5EF4-FFF2-40B4-BE49-F238E27FC236}">
                      <a16:creationId xmlns:a16="http://schemas.microsoft.com/office/drawing/2014/main" id="{AA8C769C-E23A-909F-54C3-1EF7ED8F52B2}"/>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34">
                  <a:extLst>
                    <a:ext uri="{FF2B5EF4-FFF2-40B4-BE49-F238E27FC236}">
                      <a16:creationId xmlns:a16="http://schemas.microsoft.com/office/drawing/2014/main" id="{0971FB64-00DA-EDD3-F2C6-B3FCBDF2CD85}"/>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35">
                  <a:extLst>
                    <a:ext uri="{FF2B5EF4-FFF2-40B4-BE49-F238E27FC236}">
                      <a16:creationId xmlns:a16="http://schemas.microsoft.com/office/drawing/2014/main" id="{89ED2F74-F10C-A2F5-2917-370B9C9C3BE9}"/>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36">
                  <a:extLst>
                    <a:ext uri="{FF2B5EF4-FFF2-40B4-BE49-F238E27FC236}">
                      <a16:creationId xmlns:a16="http://schemas.microsoft.com/office/drawing/2014/main" id="{D2B6C1C4-43AD-5F83-AD43-A659AD451454}"/>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37">
                  <a:extLst>
                    <a:ext uri="{FF2B5EF4-FFF2-40B4-BE49-F238E27FC236}">
                      <a16:creationId xmlns:a16="http://schemas.microsoft.com/office/drawing/2014/main" id="{AE31908C-E310-80D3-52A9-231990044811}"/>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38">
                  <a:extLst>
                    <a:ext uri="{FF2B5EF4-FFF2-40B4-BE49-F238E27FC236}">
                      <a16:creationId xmlns:a16="http://schemas.microsoft.com/office/drawing/2014/main" id="{F10EA16A-FC4F-0685-04C7-583A44E56474}"/>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39">
                  <a:extLst>
                    <a:ext uri="{FF2B5EF4-FFF2-40B4-BE49-F238E27FC236}">
                      <a16:creationId xmlns:a16="http://schemas.microsoft.com/office/drawing/2014/main" id="{FCA82738-DD01-7D08-79BF-122900566BE4}"/>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40">
                  <a:extLst>
                    <a:ext uri="{FF2B5EF4-FFF2-40B4-BE49-F238E27FC236}">
                      <a16:creationId xmlns:a16="http://schemas.microsoft.com/office/drawing/2014/main" id="{495F5ABF-8D3B-0FEA-2CAD-7A89EA5FB527}"/>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41">
                  <a:extLst>
                    <a:ext uri="{FF2B5EF4-FFF2-40B4-BE49-F238E27FC236}">
                      <a16:creationId xmlns:a16="http://schemas.microsoft.com/office/drawing/2014/main" id="{4AABD106-F7EF-8984-3F6C-C52B0DC9D348}"/>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42">
                  <a:extLst>
                    <a:ext uri="{FF2B5EF4-FFF2-40B4-BE49-F238E27FC236}">
                      <a16:creationId xmlns:a16="http://schemas.microsoft.com/office/drawing/2014/main" id="{6B28E366-978C-01AF-64AC-29B503336C6D}"/>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43">
                  <a:extLst>
                    <a:ext uri="{FF2B5EF4-FFF2-40B4-BE49-F238E27FC236}">
                      <a16:creationId xmlns:a16="http://schemas.microsoft.com/office/drawing/2014/main" id="{87EAB07F-2B4B-D64F-99CE-995465A7FBFE}"/>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44">
                  <a:extLst>
                    <a:ext uri="{FF2B5EF4-FFF2-40B4-BE49-F238E27FC236}">
                      <a16:creationId xmlns:a16="http://schemas.microsoft.com/office/drawing/2014/main" id="{2979277A-B632-0744-C332-79481C5E48D2}"/>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45">
                  <a:extLst>
                    <a:ext uri="{FF2B5EF4-FFF2-40B4-BE49-F238E27FC236}">
                      <a16:creationId xmlns:a16="http://schemas.microsoft.com/office/drawing/2014/main" id="{981DD75C-F7B2-9064-7A5E-F96E6824FC33}"/>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46">
                  <a:extLst>
                    <a:ext uri="{FF2B5EF4-FFF2-40B4-BE49-F238E27FC236}">
                      <a16:creationId xmlns:a16="http://schemas.microsoft.com/office/drawing/2014/main" id="{DABEC93F-7DF3-66D4-60B3-0F65E0D38E1A}"/>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7" name="Shape 1747">
                  <a:extLst>
                    <a:ext uri="{FF2B5EF4-FFF2-40B4-BE49-F238E27FC236}">
                      <a16:creationId xmlns:a16="http://schemas.microsoft.com/office/drawing/2014/main" id="{0008BCCE-BF15-DAA4-E039-DF0704730C45}"/>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8" name="Shape 1748">
                  <a:extLst>
                    <a:ext uri="{FF2B5EF4-FFF2-40B4-BE49-F238E27FC236}">
                      <a16:creationId xmlns:a16="http://schemas.microsoft.com/office/drawing/2014/main" id="{55EAE730-0627-80AD-8283-6E85756E5EB7}"/>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49">
                  <a:extLst>
                    <a:ext uri="{FF2B5EF4-FFF2-40B4-BE49-F238E27FC236}">
                      <a16:creationId xmlns:a16="http://schemas.microsoft.com/office/drawing/2014/main" id="{FC2E5FEA-77D7-0B78-0740-2633E88B1011}"/>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50">
                  <a:extLst>
                    <a:ext uri="{FF2B5EF4-FFF2-40B4-BE49-F238E27FC236}">
                      <a16:creationId xmlns:a16="http://schemas.microsoft.com/office/drawing/2014/main" id="{A30EA435-F847-9FBA-7AA3-253DEE0F59B4}"/>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51">
                  <a:extLst>
                    <a:ext uri="{FF2B5EF4-FFF2-40B4-BE49-F238E27FC236}">
                      <a16:creationId xmlns:a16="http://schemas.microsoft.com/office/drawing/2014/main" id="{CB45220F-913A-D0CD-DDBD-F2D42C2D6A76}"/>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52">
                  <a:extLst>
                    <a:ext uri="{FF2B5EF4-FFF2-40B4-BE49-F238E27FC236}">
                      <a16:creationId xmlns:a16="http://schemas.microsoft.com/office/drawing/2014/main" id="{88BA7E72-3A1F-8398-9EC5-4A9A1AA47A2B}"/>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53">
                  <a:extLst>
                    <a:ext uri="{FF2B5EF4-FFF2-40B4-BE49-F238E27FC236}">
                      <a16:creationId xmlns:a16="http://schemas.microsoft.com/office/drawing/2014/main" id="{CDED55D5-53BB-AC4D-A583-1183CE8025FC}"/>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D8DF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54">
                  <a:extLst>
                    <a:ext uri="{FF2B5EF4-FFF2-40B4-BE49-F238E27FC236}">
                      <a16:creationId xmlns:a16="http://schemas.microsoft.com/office/drawing/2014/main" id="{BC4B4B58-39D6-6CDE-38E8-64BC59476387}"/>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55">
                  <a:extLst>
                    <a:ext uri="{FF2B5EF4-FFF2-40B4-BE49-F238E27FC236}">
                      <a16:creationId xmlns:a16="http://schemas.microsoft.com/office/drawing/2014/main" id="{5969388F-2182-35A6-2E55-F4F8E5F4C46B}"/>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56">
                  <a:extLst>
                    <a:ext uri="{FF2B5EF4-FFF2-40B4-BE49-F238E27FC236}">
                      <a16:creationId xmlns:a16="http://schemas.microsoft.com/office/drawing/2014/main" id="{B96B6BAB-40C4-DDB2-8F9E-A1871648982A}"/>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57">
                  <a:extLst>
                    <a:ext uri="{FF2B5EF4-FFF2-40B4-BE49-F238E27FC236}">
                      <a16:creationId xmlns:a16="http://schemas.microsoft.com/office/drawing/2014/main" id="{2B49E860-DA77-5915-71B0-F548F8791818}"/>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58">
                  <a:extLst>
                    <a:ext uri="{FF2B5EF4-FFF2-40B4-BE49-F238E27FC236}">
                      <a16:creationId xmlns:a16="http://schemas.microsoft.com/office/drawing/2014/main" id="{C5D136FC-CCDC-83D1-0D1B-2CE818E64B5D}"/>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59">
                  <a:extLst>
                    <a:ext uri="{FF2B5EF4-FFF2-40B4-BE49-F238E27FC236}">
                      <a16:creationId xmlns:a16="http://schemas.microsoft.com/office/drawing/2014/main" id="{E5334DD3-1512-EFCD-E1E3-5C06E760BEF2}"/>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60">
                  <a:extLst>
                    <a:ext uri="{FF2B5EF4-FFF2-40B4-BE49-F238E27FC236}">
                      <a16:creationId xmlns:a16="http://schemas.microsoft.com/office/drawing/2014/main" id="{0F52EB89-3877-CFE5-80D3-BB0A4AAF3A12}"/>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61">
                  <a:extLst>
                    <a:ext uri="{FF2B5EF4-FFF2-40B4-BE49-F238E27FC236}">
                      <a16:creationId xmlns:a16="http://schemas.microsoft.com/office/drawing/2014/main" id="{6EF0C24D-01DB-13EC-725C-6568F640938C}"/>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62">
                  <a:extLst>
                    <a:ext uri="{FF2B5EF4-FFF2-40B4-BE49-F238E27FC236}">
                      <a16:creationId xmlns:a16="http://schemas.microsoft.com/office/drawing/2014/main" id="{7C86E6AA-28A5-6CD6-BE8B-D183C9798D4B}"/>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63">
                  <a:extLst>
                    <a:ext uri="{FF2B5EF4-FFF2-40B4-BE49-F238E27FC236}">
                      <a16:creationId xmlns:a16="http://schemas.microsoft.com/office/drawing/2014/main" id="{B42B3620-E5C8-7841-91DF-C834134CB68B}"/>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24" name="Shape 1764">
                  <a:extLst>
                    <a:ext uri="{FF2B5EF4-FFF2-40B4-BE49-F238E27FC236}">
                      <a16:creationId xmlns:a16="http://schemas.microsoft.com/office/drawing/2014/main" id="{C4837534-0C3C-66B4-7F46-5A8A01BF4B29}"/>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65">
                  <a:extLst>
                    <a:ext uri="{FF2B5EF4-FFF2-40B4-BE49-F238E27FC236}">
                      <a16:creationId xmlns:a16="http://schemas.microsoft.com/office/drawing/2014/main" id="{A5C3B2C9-2847-E928-497F-D79EB964F9CD}"/>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66">
                  <a:extLst>
                    <a:ext uri="{FF2B5EF4-FFF2-40B4-BE49-F238E27FC236}">
                      <a16:creationId xmlns:a16="http://schemas.microsoft.com/office/drawing/2014/main" id="{F79A8468-B60B-7D40-C644-C0F535656EB2}"/>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67">
                  <a:extLst>
                    <a:ext uri="{FF2B5EF4-FFF2-40B4-BE49-F238E27FC236}">
                      <a16:creationId xmlns:a16="http://schemas.microsoft.com/office/drawing/2014/main" id="{393F2196-9D4B-3D42-224F-9A38821F2B72}"/>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68">
                  <a:extLst>
                    <a:ext uri="{FF2B5EF4-FFF2-40B4-BE49-F238E27FC236}">
                      <a16:creationId xmlns:a16="http://schemas.microsoft.com/office/drawing/2014/main" id="{A5CD18A4-93A7-C85A-F594-91BBD7C1B9BB}"/>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69">
                  <a:extLst>
                    <a:ext uri="{FF2B5EF4-FFF2-40B4-BE49-F238E27FC236}">
                      <a16:creationId xmlns:a16="http://schemas.microsoft.com/office/drawing/2014/main" id="{C892448E-AA07-F573-A9C6-155CE1A8A7C6}"/>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70">
                  <a:extLst>
                    <a:ext uri="{FF2B5EF4-FFF2-40B4-BE49-F238E27FC236}">
                      <a16:creationId xmlns:a16="http://schemas.microsoft.com/office/drawing/2014/main" id="{79D45243-C933-5DF0-AD04-778642DB6FD0}"/>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71">
                  <a:extLst>
                    <a:ext uri="{FF2B5EF4-FFF2-40B4-BE49-F238E27FC236}">
                      <a16:creationId xmlns:a16="http://schemas.microsoft.com/office/drawing/2014/main" id="{5BD9121F-EC5F-9696-90A2-3E404A5A0BE5}"/>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2" name="Shape 1772">
                  <a:extLst>
                    <a:ext uri="{FF2B5EF4-FFF2-40B4-BE49-F238E27FC236}">
                      <a16:creationId xmlns:a16="http://schemas.microsoft.com/office/drawing/2014/main" id="{771A2FCB-D610-D5D7-472C-727CF96AC6C9}"/>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3" name="Shape 1773">
                  <a:extLst>
                    <a:ext uri="{FF2B5EF4-FFF2-40B4-BE49-F238E27FC236}">
                      <a16:creationId xmlns:a16="http://schemas.microsoft.com/office/drawing/2014/main" id="{62E25972-5825-BBEE-3039-284B4BAD7B7C}"/>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74">
                  <a:extLst>
                    <a:ext uri="{FF2B5EF4-FFF2-40B4-BE49-F238E27FC236}">
                      <a16:creationId xmlns:a16="http://schemas.microsoft.com/office/drawing/2014/main" id="{B1547C55-B813-CEFE-B692-A56B24249372}"/>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9" name="Textfeld 8">
                <a:extLst>
                  <a:ext uri="{FF2B5EF4-FFF2-40B4-BE49-F238E27FC236}">
                    <a16:creationId xmlns:a16="http://schemas.microsoft.com/office/drawing/2014/main" id="{A5B79D84-A087-EFB6-2858-3ABB9886ECEB}"/>
                  </a:ext>
                </a:extLst>
              </p:cNvPr>
              <p:cNvSpPr txBox="1"/>
              <p:nvPr/>
            </p:nvSpPr>
            <p:spPr>
              <a:xfrm>
                <a:off x="7919280" y="3384399"/>
                <a:ext cx="277042" cy="369332"/>
              </a:xfrm>
              <a:prstGeom prst="rect">
                <a:avLst/>
              </a:prstGeom>
              <a:noFill/>
            </p:spPr>
            <p:txBody>
              <a:bodyPr wrap="square" rtlCol="0">
                <a:spAutoFit/>
              </a:bodyPr>
              <a:lstStyle/>
              <a:p>
                <a:pPr algn="ctr"/>
                <a:r>
                  <a:rPr lang="de-DE" b="1" dirty="0">
                    <a:solidFill>
                      <a:schemeClr val="bg1"/>
                    </a:solidFill>
                  </a:rPr>
                  <a:t>H</a:t>
                </a:r>
              </a:p>
            </p:txBody>
          </p:sp>
          <p:sp>
            <p:nvSpPr>
              <p:cNvPr id="11" name="Textfeld 10">
                <a:extLst>
                  <a:ext uri="{FF2B5EF4-FFF2-40B4-BE49-F238E27FC236}">
                    <a16:creationId xmlns:a16="http://schemas.microsoft.com/office/drawing/2014/main" id="{06E29537-C67F-8D06-F039-E72DC37A9333}"/>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3" name="Textfeld 12">
                <a:extLst>
                  <a:ext uri="{FF2B5EF4-FFF2-40B4-BE49-F238E27FC236}">
                    <a16:creationId xmlns:a16="http://schemas.microsoft.com/office/drawing/2014/main" id="{05CE3F74-518F-5242-1C61-3F1F554AE640}"/>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4" name="Gerader Verbinder 118">
                <a:extLst>
                  <a:ext uri="{FF2B5EF4-FFF2-40B4-BE49-F238E27FC236}">
                    <a16:creationId xmlns:a16="http://schemas.microsoft.com/office/drawing/2014/main" id="{EF376E42-A807-98D1-A29D-049395A1A0F7}"/>
                  </a:ext>
                </a:extLst>
              </p:cNvPr>
              <p:cNvCxnSpPr>
                <a:cxnSpLocks/>
                <a:stCxn id="9" idx="3"/>
                <a:endCxn id="11" idx="1"/>
              </p:cNvCxnSpPr>
              <p:nvPr/>
            </p:nvCxnSpPr>
            <p:spPr>
              <a:xfrm>
                <a:off x="8196322" y="3569065"/>
                <a:ext cx="1249612" cy="32873"/>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Gerader Verbinder 119">
                <a:extLst>
                  <a:ext uri="{FF2B5EF4-FFF2-40B4-BE49-F238E27FC236}">
                    <a16:creationId xmlns:a16="http://schemas.microsoft.com/office/drawing/2014/main" id="{4C1972DE-F21D-B462-A4A4-CAD615635864}"/>
                  </a:ext>
                </a:extLst>
              </p:cNvPr>
              <p:cNvCxnSpPr>
                <a:cxnSpLocks/>
                <a:stCxn id="11" idx="2"/>
                <a:endCxn id="13" idx="3"/>
              </p:cNvCxnSpPr>
              <p:nvPr/>
            </p:nvCxnSpPr>
            <p:spPr>
              <a:xfrm flipH="1">
                <a:off x="8576789" y="3786604"/>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 name="Gerader Verbinder 6">
              <a:extLst>
                <a:ext uri="{FF2B5EF4-FFF2-40B4-BE49-F238E27FC236}">
                  <a16:creationId xmlns:a16="http://schemas.microsoft.com/office/drawing/2014/main" id="{BADA59AD-4B2A-7AF1-F6C6-718C994D77B5}"/>
                </a:ext>
              </a:extLst>
            </p:cNvPr>
            <p:cNvCxnSpPr>
              <a:cxnSpLocks/>
              <a:stCxn id="13" idx="0"/>
              <a:endCxn id="9" idx="2"/>
            </p:cNvCxnSpPr>
            <p:nvPr/>
          </p:nvCxnSpPr>
          <p:spPr>
            <a:xfrm flipH="1" flipV="1">
              <a:off x="8057801" y="3849462"/>
              <a:ext cx="380467" cy="7050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hteck 1">
            <a:extLst>
              <a:ext uri="{FF2B5EF4-FFF2-40B4-BE49-F238E27FC236}">
                <a16:creationId xmlns:a16="http://schemas.microsoft.com/office/drawing/2014/main" id="{80D9FD39-BC16-1164-42B5-FF2F679AB60F}"/>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DFE29909-8D33-86FF-AD32-B8C666742998}"/>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33</a:t>
            </a:fld>
            <a:endParaRPr lang="de-DE" sz="1400">
              <a:solidFill>
                <a:schemeClr val="bg1"/>
              </a:solidFill>
            </a:endParaRPr>
          </a:p>
        </p:txBody>
      </p:sp>
      <p:sp>
        <p:nvSpPr>
          <p:cNvPr id="12" name="Rechteck 11">
            <a:extLst>
              <a:ext uri="{FF2B5EF4-FFF2-40B4-BE49-F238E27FC236}">
                <a16:creationId xmlns:a16="http://schemas.microsoft.com/office/drawing/2014/main" id="{16A18169-B9C3-A438-0507-309B8429C244}"/>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72526C51-56BF-F752-3237-8648692E3E82}"/>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0F0AEC54-1EC0-B166-3883-0F73F6145870}"/>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2DFE7EAC-CC97-9F80-B925-C073601CDC67}"/>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42AF98E1-1AEF-7F56-AB6C-993B5BF414E7}"/>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33C6F02A-D57E-7B88-3D3C-FC808D86C315}"/>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36085A28-CA0B-7E4F-B1DC-4F57E23D3652}"/>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7 CuadroTexto">
            <a:extLst>
              <a:ext uri="{FF2B5EF4-FFF2-40B4-BE49-F238E27FC236}">
                <a16:creationId xmlns:a16="http://schemas.microsoft.com/office/drawing/2014/main" id="{1744BA25-611F-0213-C8B8-800E07E29275}"/>
              </a:ext>
            </a:extLst>
          </p:cNvPr>
          <p:cNvSpPr txBox="1"/>
          <p:nvPr/>
        </p:nvSpPr>
        <p:spPr>
          <a:xfrm>
            <a:off x="1440298" y="3108448"/>
            <a:ext cx="5257043" cy="1997919"/>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Die Lieferung von H an U gilt als ruhende Lieferung, da ihr keine Warenbewegung zugeordnet wird.</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Der Ort richtet sich gemäß § 3 Abs. 7 S. 2 Nr. 1 UStG nach dem Beginn der Beförderung, hier UK.</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Somit ist die Lieferung in UK steuerbar und steuerpflichtig.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müsste sich in UK registrieren, um die </a:t>
            </a:r>
            <a:r>
              <a:rPr lang="de-DE" sz="1400" dirty="0" err="1">
                <a:latin typeface="Calibri" panose="020F0502020204030204" pitchFamily="34" charset="0"/>
                <a:ea typeface="Lato" charset="0"/>
                <a:cs typeface="Calibri" panose="020F0502020204030204" pitchFamily="34" charset="0"/>
              </a:rPr>
              <a:t>VorSt</a:t>
            </a:r>
            <a:r>
              <a:rPr lang="de-DE" sz="1400" dirty="0">
                <a:latin typeface="Calibri" panose="020F0502020204030204" pitchFamily="34" charset="0"/>
                <a:ea typeface="Lato" charset="0"/>
                <a:cs typeface="Calibri" panose="020F0502020204030204" pitchFamily="34" charset="0"/>
              </a:rPr>
              <a:t> geltend zu machen.</a:t>
            </a:r>
          </a:p>
        </p:txBody>
      </p:sp>
      <p:grpSp>
        <p:nvGrpSpPr>
          <p:cNvPr id="35" name="Gruppieren 34">
            <a:extLst>
              <a:ext uri="{FF2B5EF4-FFF2-40B4-BE49-F238E27FC236}">
                <a16:creationId xmlns:a16="http://schemas.microsoft.com/office/drawing/2014/main" id="{8EA93CE0-1967-6D91-B0E6-AE1C23A93194}"/>
              </a:ext>
            </a:extLst>
          </p:cNvPr>
          <p:cNvGrpSpPr/>
          <p:nvPr/>
        </p:nvGrpSpPr>
        <p:grpSpPr>
          <a:xfrm>
            <a:off x="897128" y="2500324"/>
            <a:ext cx="5896074" cy="830997"/>
            <a:chOff x="897128" y="2865148"/>
            <a:chExt cx="5896074" cy="830997"/>
          </a:xfrm>
        </p:grpSpPr>
        <p:sp>
          <p:nvSpPr>
            <p:cNvPr id="36" name="Textfeld 35">
              <a:extLst>
                <a:ext uri="{FF2B5EF4-FFF2-40B4-BE49-F238E27FC236}">
                  <a16:creationId xmlns:a16="http://schemas.microsoft.com/office/drawing/2014/main" id="{40652BA5-9552-8C43-A3E6-EAB0B9D994AB}"/>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3</a:t>
              </a:r>
              <a:endParaRPr lang="de-DE" b="1" dirty="0">
                <a:solidFill>
                  <a:srgbClr val="00ADBC"/>
                </a:solidFill>
                <a:latin typeface="Segoe UI" panose="020B0502040204020203" pitchFamily="34" charset="0"/>
                <a:cs typeface="Segoe UI" panose="020B0502040204020203" pitchFamily="34" charset="0"/>
              </a:endParaRPr>
            </a:p>
          </p:txBody>
        </p:sp>
        <p:sp>
          <p:nvSpPr>
            <p:cNvPr id="41" name="TextBox 206">
              <a:extLst>
                <a:ext uri="{FF2B5EF4-FFF2-40B4-BE49-F238E27FC236}">
                  <a16:creationId xmlns:a16="http://schemas.microsoft.com/office/drawing/2014/main" id="{78630387-BE79-58B8-C9DB-0B6979270DBE}"/>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Lieferung von H an U</a:t>
              </a:r>
            </a:p>
          </p:txBody>
        </p:sp>
      </p:grpSp>
      <p:sp>
        <p:nvSpPr>
          <p:cNvPr id="42" name="TextBox 203">
            <a:extLst>
              <a:ext uri="{FF2B5EF4-FFF2-40B4-BE49-F238E27FC236}">
                <a16:creationId xmlns:a16="http://schemas.microsoft.com/office/drawing/2014/main" id="{83A20268-144C-2D5E-CA56-C498C9263CF3}"/>
              </a:ext>
            </a:extLst>
          </p:cNvPr>
          <p:cNvSpPr txBox="1"/>
          <p:nvPr/>
        </p:nvSpPr>
        <p:spPr>
          <a:xfrm>
            <a:off x="834501" y="1903400"/>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Wo ist der Ort der Lieferung?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300610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fade">
                                      <p:cBhvr>
                                        <p:cTn id="17" dur="50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fade">
                                      <p:cBhvr>
                                        <p:cTn id="22" dur="500"/>
                                        <p:tgtEl>
                                          <p:spTgt spid="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fade">
                                      <p:cBhvr>
                                        <p:cTn id="27"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4B6E2-1C94-0748-C285-ED4558FE8244}"/>
            </a:ext>
          </a:extLst>
        </p:cNvPr>
        <p:cNvGrpSpPr/>
        <p:nvPr/>
      </p:nvGrpSpPr>
      <p:grpSpPr>
        <a:xfrm>
          <a:off x="0" y="0"/>
          <a:ext cx="0" cy="0"/>
          <a:chOff x="0" y="0"/>
          <a:chExt cx="0" cy="0"/>
        </a:xfrm>
      </p:grpSpPr>
      <p:grpSp>
        <p:nvGrpSpPr>
          <p:cNvPr id="32" name="Gruppieren 31">
            <a:extLst>
              <a:ext uri="{FF2B5EF4-FFF2-40B4-BE49-F238E27FC236}">
                <a16:creationId xmlns:a16="http://schemas.microsoft.com/office/drawing/2014/main" id="{C4E498CA-0D90-BDB8-E014-32E55B8D5C82}"/>
              </a:ext>
            </a:extLst>
          </p:cNvPr>
          <p:cNvGrpSpPr/>
          <p:nvPr/>
        </p:nvGrpSpPr>
        <p:grpSpPr>
          <a:xfrm>
            <a:off x="6486064" y="432907"/>
            <a:ext cx="5705936" cy="5992186"/>
            <a:chOff x="6486064" y="432907"/>
            <a:chExt cx="5705936" cy="5992186"/>
          </a:xfrm>
        </p:grpSpPr>
        <p:grpSp>
          <p:nvGrpSpPr>
            <p:cNvPr id="33" name="Gruppieren 32">
              <a:extLst>
                <a:ext uri="{FF2B5EF4-FFF2-40B4-BE49-F238E27FC236}">
                  <a16:creationId xmlns:a16="http://schemas.microsoft.com/office/drawing/2014/main" id="{EFD1CAF6-7626-E40F-4EB8-FB1495F6E902}"/>
                </a:ext>
              </a:extLst>
            </p:cNvPr>
            <p:cNvGrpSpPr/>
            <p:nvPr/>
          </p:nvGrpSpPr>
          <p:grpSpPr>
            <a:xfrm>
              <a:off x="6486064" y="432907"/>
              <a:ext cx="5705936" cy="5992186"/>
              <a:chOff x="6486064" y="337176"/>
              <a:chExt cx="5705936" cy="5992186"/>
            </a:xfrm>
          </p:grpSpPr>
          <p:grpSp>
            <p:nvGrpSpPr>
              <p:cNvPr id="38" name="Group 201">
                <a:extLst>
                  <a:ext uri="{FF2B5EF4-FFF2-40B4-BE49-F238E27FC236}">
                    <a16:creationId xmlns:a16="http://schemas.microsoft.com/office/drawing/2014/main" id="{95121F79-05D7-40A6-7C8D-D7B25DDFAC74}"/>
                  </a:ext>
                </a:extLst>
              </p:cNvPr>
              <p:cNvGrpSpPr/>
              <p:nvPr/>
            </p:nvGrpSpPr>
            <p:grpSpPr>
              <a:xfrm>
                <a:off x="6486064" y="337176"/>
                <a:ext cx="5705936" cy="5992186"/>
                <a:chOff x="3000375" y="3937003"/>
                <a:chExt cx="7594601" cy="7975599"/>
              </a:xfrm>
              <a:solidFill>
                <a:srgbClr val="D8DEE4"/>
              </a:solidFill>
            </p:grpSpPr>
            <p:sp>
              <p:nvSpPr>
                <p:cNvPr id="154" name="Shape 1676">
                  <a:extLst>
                    <a:ext uri="{FF2B5EF4-FFF2-40B4-BE49-F238E27FC236}">
                      <a16:creationId xmlns:a16="http://schemas.microsoft.com/office/drawing/2014/main" id="{53BA47A5-8D2D-0317-9451-AB4A9E3BD9FA}"/>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77">
                  <a:extLst>
                    <a:ext uri="{FF2B5EF4-FFF2-40B4-BE49-F238E27FC236}">
                      <a16:creationId xmlns:a16="http://schemas.microsoft.com/office/drawing/2014/main" id="{D8004026-6530-BFF2-0E41-0DC799DA7184}"/>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78">
                  <a:extLst>
                    <a:ext uri="{FF2B5EF4-FFF2-40B4-BE49-F238E27FC236}">
                      <a16:creationId xmlns:a16="http://schemas.microsoft.com/office/drawing/2014/main" id="{BCE73A79-949F-389B-E068-F5336BF7B749}"/>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79">
                  <a:extLst>
                    <a:ext uri="{FF2B5EF4-FFF2-40B4-BE49-F238E27FC236}">
                      <a16:creationId xmlns:a16="http://schemas.microsoft.com/office/drawing/2014/main" id="{C681019C-E0FC-ADE4-F4E8-171C3EA2A6B4}"/>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80">
                  <a:extLst>
                    <a:ext uri="{FF2B5EF4-FFF2-40B4-BE49-F238E27FC236}">
                      <a16:creationId xmlns:a16="http://schemas.microsoft.com/office/drawing/2014/main" id="{4776D922-BD8E-16A4-8415-7FB4E1DCBF55}"/>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81">
                  <a:extLst>
                    <a:ext uri="{FF2B5EF4-FFF2-40B4-BE49-F238E27FC236}">
                      <a16:creationId xmlns:a16="http://schemas.microsoft.com/office/drawing/2014/main" id="{3F49A5A0-63FA-B088-4229-CBE2B6A98378}"/>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682">
                  <a:extLst>
                    <a:ext uri="{FF2B5EF4-FFF2-40B4-BE49-F238E27FC236}">
                      <a16:creationId xmlns:a16="http://schemas.microsoft.com/office/drawing/2014/main" id="{7EAA5BDE-247B-3503-4F23-D78AD423782C}"/>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683">
                  <a:extLst>
                    <a:ext uri="{FF2B5EF4-FFF2-40B4-BE49-F238E27FC236}">
                      <a16:creationId xmlns:a16="http://schemas.microsoft.com/office/drawing/2014/main" id="{696B69B6-0A5D-8690-62C6-168E3E57818D}"/>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684">
                  <a:extLst>
                    <a:ext uri="{FF2B5EF4-FFF2-40B4-BE49-F238E27FC236}">
                      <a16:creationId xmlns:a16="http://schemas.microsoft.com/office/drawing/2014/main" id="{B1688CE8-2981-BC76-A5BA-94D2509311B4}"/>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685">
                  <a:extLst>
                    <a:ext uri="{FF2B5EF4-FFF2-40B4-BE49-F238E27FC236}">
                      <a16:creationId xmlns:a16="http://schemas.microsoft.com/office/drawing/2014/main" id="{AE5C4D50-FE11-314E-7D9D-77EAD8324695}"/>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686">
                  <a:extLst>
                    <a:ext uri="{FF2B5EF4-FFF2-40B4-BE49-F238E27FC236}">
                      <a16:creationId xmlns:a16="http://schemas.microsoft.com/office/drawing/2014/main" id="{AE52FBB1-9684-714A-BA8F-60D0FD925B20}"/>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687">
                  <a:extLst>
                    <a:ext uri="{FF2B5EF4-FFF2-40B4-BE49-F238E27FC236}">
                      <a16:creationId xmlns:a16="http://schemas.microsoft.com/office/drawing/2014/main" id="{FF6EA0C8-730B-72F5-EB3D-12BFDD25DA6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688">
                  <a:extLst>
                    <a:ext uri="{FF2B5EF4-FFF2-40B4-BE49-F238E27FC236}">
                      <a16:creationId xmlns:a16="http://schemas.microsoft.com/office/drawing/2014/main" id="{A609F38E-4E22-8636-7586-E5502E4EE0DC}"/>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689">
                  <a:extLst>
                    <a:ext uri="{FF2B5EF4-FFF2-40B4-BE49-F238E27FC236}">
                      <a16:creationId xmlns:a16="http://schemas.microsoft.com/office/drawing/2014/main" id="{74E789B3-C21F-9702-1610-6D75E2D6EE91}"/>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690">
                  <a:extLst>
                    <a:ext uri="{FF2B5EF4-FFF2-40B4-BE49-F238E27FC236}">
                      <a16:creationId xmlns:a16="http://schemas.microsoft.com/office/drawing/2014/main" id="{0BE9B7D6-D528-C298-43BC-4700F956B84C}"/>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691">
                  <a:extLst>
                    <a:ext uri="{FF2B5EF4-FFF2-40B4-BE49-F238E27FC236}">
                      <a16:creationId xmlns:a16="http://schemas.microsoft.com/office/drawing/2014/main" id="{B7B00E24-FB45-EE47-37C6-2E39E5082400}"/>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692">
                  <a:extLst>
                    <a:ext uri="{FF2B5EF4-FFF2-40B4-BE49-F238E27FC236}">
                      <a16:creationId xmlns:a16="http://schemas.microsoft.com/office/drawing/2014/main" id="{F7AFA4B1-7095-4786-940B-6319AA780476}"/>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693">
                  <a:extLst>
                    <a:ext uri="{FF2B5EF4-FFF2-40B4-BE49-F238E27FC236}">
                      <a16:creationId xmlns:a16="http://schemas.microsoft.com/office/drawing/2014/main" id="{6CEFBB6B-9980-C808-27B7-C583A432ABE3}"/>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694">
                  <a:extLst>
                    <a:ext uri="{FF2B5EF4-FFF2-40B4-BE49-F238E27FC236}">
                      <a16:creationId xmlns:a16="http://schemas.microsoft.com/office/drawing/2014/main" id="{3234925E-DB62-B746-D0FA-DFA7FEA9EFC4}"/>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3" name="Shape 1695">
                  <a:extLst>
                    <a:ext uri="{FF2B5EF4-FFF2-40B4-BE49-F238E27FC236}">
                      <a16:creationId xmlns:a16="http://schemas.microsoft.com/office/drawing/2014/main" id="{DD6C06C9-031D-82F5-C5E9-80A9E11B2A84}"/>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696">
                  <a:extLst>
                    <a:ext uri="{FF2B5EF4-FFF2-40B4-BE49-F238E27FC236}">
                      <a16:creationId xmlns:a16="http://schemas.microsoft.com/office/drawing/2014/main" id="{7132752A-87C3-9423-8CFF-0DFFD78D285B}"/>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697">
                  <a:extLst>
                    <a:ext uri="{FF2B5EF4-FFF2-40B4-BE49-F238E27FC236}">
                      <a16:creationId xmlns:a16="http://schemas.microsoft.com/office/drawing/2014/main" id="{C3480C2F-D674-31DB-C2F6-89F793BCB471}"/>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698">
                  <a:extLst>
                    <a:ext uri="{FF2B5EF4-FFF2-40B4-BE49-F238E27FC236}">
                      <a16:creationId xmlns:a16="http://schemas.microsoft.com/office/drawing/2014/main" id="{F0B42FA6-CC87-7E70-3326-F9E70B5F182B}"/>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699">
                  <a:extLst>
                    <a:ext uri="{FF2B5EF4-FFF2-40B4-BE49-F238E27FC236}">
                      <a16:creationId xmlns:a16="http://schemas.microsoft.com/office/drawing/2014/main" id="{C3A4E509-88BE-77DA-ECEF-24CD591B11A4}"/>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00">
                  <a:extLst>
                    <a:ext uri="{FF2B5EF4-FFF2-40B4-BE49-F238E27FC236}">
                      <a16:creationId xmlns:a16="http://schemas.microsoft.com/office/drawing/2014/main" id="{3AF0BDA3-EA0E-BD3C-335A-A775CB90A561}"/>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01">
                  <a:extLst>
                    <a:ext uri="{FF2B5EF4-FFF2-40B4-BE49-F238E27FC236}">
                      <a16:creationId xmlns:a16="http://schemas.microsoft.com/office/drawing/2014/main" id="{78F3E8CD-50AB-F311-97C7-62D4231FC018}"/>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02">
                  <a:extLst>
                    <a:ext uri="{FF2B5EF4-FFF2-40B4-BE49-F238E27FC236}">
                      <a16:creationId xmlns:a16="http://schemas.microsoft.com/office/drawing/2014/main" id="{AA20C3D5-329C-15DE-832F-66AAD86D2259}"/>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03">
                  <a:extLst>
                    <a:ext uri="{FF2B5EF4-FFF2-40B4-BE49-F238E27FC236}">
                      <a16:creationId xmlns:a16="http://schemas.microsoft.com/office/drawing/2014/main" id="{DDC13B7F-B6B0-1F44-93C6-B43DCF2D2655}"/>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04">
                  <a:extLst>
                    <a:ext uri="{FF2B5EF4-FFF2-40B4-BE49-F238E27FC236}">
                      <a16:creationId xmlns:a16="http://schemas.microsoft.com/office/drawing/2014/main" id="{9D406B55-E673-0D0F-EB0C-3170868DB637}"/>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05">
                  <a:extLst>
                    <a:ext uri="{FF2B5EF4-FFF2-40B4-BE49-F238E27FC236}">
                      <a16:creationId xmlns:a16="http://schemas.microsoft.com/office/drawing/2014/main" id="{F1B4CA3F-3ED2-A62E-CA47-8C196858F70C}"/>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06">
                  <a:extLst>
                    <a:ext uri="{FF2B5EF4-FFF2-40B4-BE49-F238E27FC236}">
                      <a16:creationId xmlns:a16="http://schemas.microsoft.com/office/drawing/2014/main" id="{92264EB1-F44B-BD28-41F7-81007B5E5AA0}"/>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07">
                  <a:extLst>
                    <a:ext uri="{FF2B5EF4-FFF2-40B4-BE49-F238E27FC236}">
                      <a16:creationId xmlns:a16="http://schemas.microsoft.com/office/drawing/2014/main" id="{8E37DC7E-FB78-DB6B-58C4-40E187373C56}"/>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08">
                  <a:extLst>
                    <a:ext uri="{FF2B5EF4-FFF2-40B4-BE49-F238E27FC236}">
                      <a16:creationId xmlns:a16="http://schemas.microsoft.com/office/drawing/2014/main" id="{AF8D7B1D-7132-926A-CC0A-C62967AE4C94}"/>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09">
                  <a:extLst>
                    <a:ext uri="{FF2B5EF4-FFF2-40B4-BE49-F238E27FC236}">
                      <a16:creationId xmlns:a16="http://schemas.microsoft.com/office/drawing/2014/main" id="{D3BC6E2F-C5DA-DD03-45E7-E8FC3E703995}"/>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10">
                  <a:extLst>
                    <a:ext uri="{FF2B5EF4-FFF2-40B4-BE49-F238E27FC236}">
                      <a16:creationId xmlns:a16="http://schemas.microsoft.com/office/drawing/2014/main" id="{36EF5A7E-9813-E661-8D1A-5DFD79740C0F}"/>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9" name="Shape 1711">
                  <a:extLst>
                    <a:ext uri="{FF2B5EF4-FFF2-40B4-BE49-F238E27FC236}">
                      <a16:creationId xmlns:a16="http://schemas.microsoft.com/office/drawing/2014/main" id="{4AFEC178-3E84-F67F-4A05-3E093A8D7F93}"/>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0" name="Shape 1712">
                  <a:extLst>
                    <a:ext uri="{FF2B5EF4-FFF2-40B4-BE49-F238E27FC236}">
                      <a16:creationId xmlns:a16="http://schemas.microsoft.com/office/drawing/2014/main" id="{113681FC-AF9D-75EE-5BAA-6DB6B381BE33}"/>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1" name="Shape 1713">
                  <a:extLst>
                    <a:ext uri="{FF2B5EF4-FFF2-40B4-BE49-F238E27FC236}">
                      <a16:creationId xmlns:a16="http://schemas.microsoft.com/office/drawing/2014/main" id="{D488B741-6578-DAF9-FB9C-D074309E4FC0}"/>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14">
                  <a:extLst>
                    <a:ext uri="{FF2B5EF4-FFF2-40B4-BE49-F238E27FC236}">
                      <a16:creationId xmlns:a16="http://schemas.microsoft.com/office/drawing/2014/main" id="{842B9981-EA84-BE1C-721C-28E3C557ECB4}"/>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15">
                  <a:extLst>
                    <a:ext uri="{FF2B5EF4-FFF2-40B4-BE49-F238E27FC236}">
                      <a16:creationId xmlns:a16="http://schemas.microsoft.com/office/drawing/2014/main" id="{946381B6-1FB6-4DAB-3448-38A954E2632D}"/>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16">
                  <a:extLst>
                    <a:ext uri="{FF2B5EF4-FFF2-40B4-BE49-F238E27FC236}">
                      <a16:creationId xmlns:a16="http://schemas.microsoft.com/office/drawing/2014/main" id="{DADE261C-AE00-DDE0-679A-7EE4D3D9C973}"/>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17">
                  <a:extLst>
                    <a:ext uri="{FF2B5EF4-FFF2-40B4-BE49-F238E27FC236}">
                      <a16:creationId xmlns:a16="http://schemas.microsoft.com/office/drawing/2014/main" id="{1367C8C3-ACEB-FDE8-9558-73C7BC2A20B1}"/>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18">
                  <a:extLst>
                    <a:ext uri="{FF2B5EF4-FFF2-40B4-BE49-F238E27FC236}">
                      <a16:creationId xmlns:a16="http://schemas.microsoft.com/office/drawing/2014/main" id="{3D868901-D9D4-0E2C-21C3-B69477985CE5}"/>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19">
                  <a:extLst>
                    <a:ext uri="{FF2B5EF4-FFF2-40B4-BE49-F238E27FC236}">
                      <a16:creationId xmlns:a16="http://schemas.microsoft.com/office/drawing/2014/main" id="{F7F3863D-2E50-6149-F0AD-94E6753DB12C}"/>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20">
                  <a:extLst>
                    <a:ext uri="{FF2B5EF4-FFF2-40B4-BE49-F238E27FC236}">
                      <a16:creationId xmlns:a16="http://schemas.microsoft.com/office/drawing/2014/main" id="{4F9EDEFD-4CEE-B3AC-D4EA-1E8F49150D8D}"/>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21">
                  <a:extLst>
                    <a:ext uri="{FF2B5EF4-FFF2-40B4-BE49-F238E27FC236}">
                      <a16:creationId xmlns:a16="http://schemas.microsoft.com/office/drawing/2014/main" id="{44EE0569-90D5-8C12-B72D-5C38757629D0}"/>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22">
                  <a:extLst>
                    <a:ext uri="{FF2B5EF4-FFF2-40B4-BE49-F238E27FC236}">
                      <a16:creationId xmlns:a16="http://schemas.microsoft.com/office/drawing/2014/main" id="{54976D3F-08B9-D548-2F3E-A7489DD6C4B8}"/>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23">
                  <a:extLst>
                    <a:ext uri="{FF2B5EF4-FFF2-40B4-BE49-F238E27FC236}">
                      <a16:creationId xmlns:a16="http://schemas.microsoft.com/office/drawing/2014/main" id="{75F56CD2-154A-953D-399D-DEDB937299A4}"/>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24">
                  <a:extLst>
                    <a:ext uri="{FF2B5EF4-FFF2-40B4-BE49-F238E27FC236}">
                      <a16:creationId xmlns:a16="http://schemas.microsoft.com/office/drawing/2014/main" id="{B6196B10-DD4D-71F6-157F-258DCA7E1214}"/>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25">
                  <a:extLst>
                    <a:ext uri="{FF2B5EF4-FFF2-40B4-BE49-F238E27FC236}">
                      <a16:creationId xmlns:a16="http://schemas.microsoft.com/office/drawing/2014/main" id="{C3DC158D-9322-143F-1FF7-E7F1B572FCC1}"/>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26">
                  <a:extLst>
                    <a:ext uri="{FF2B5EF4-FFF2-40B4-BE49-F238E27FC236}">
                      <a16:creationId xmlns:a16="http://schemas.microsoft.com/office/drawing/2014/main" id="{184F956B-D3BB-1A70-EB4F-5AED6E106DDE}"/>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27">
                  <a:extLst>
                    <a:ext uri="{FF2B5EF4-FFF2-40B4-BE49-F238E27FC236}">
                      <a16:creationId xmlns:a16="http://schemas.microsoft.com/office/drawing/2014/main" id="{23BC66F2-4569-6F2A-9577-6F47D10ACF52}"/>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28">
                  <a:extLst>
                    <a:ext uri="{FF2B5EF4-FFF2-40B4-BE49-F238E27FC236}">
                      <a16:creationId xmlns:a16="http://schemas.microsoft.com/office/drawing/2014/main" id="{7F1A8E1C-FBEA-27BA-D192-8227130FB6E6}"/>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7" name="Shape 1729">
                  <a:extLst>
                    <a:ext uri="{FF2B5EF4-FFF2-40B4-BE49-F238E27FC236}">
                      <a16:creationId xmlns:a16="http://schemas.microsoft.com/office/drawing/2014/main" id="{FC435093-586A-9C0F-6F08-CE89CD9AA03D}"/>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208" name="Shape 1730">
                  <a:extLst>
                    <a:ext uri="{FF2B5EF4-FFF2-40B4-BE49-F238E27FC236}">
                      <a16:creationId xmlns:a16="http://schemas.microsoft.com/office/drawing/2014/main" id="{84FAEB7F-442B-17AF-41F6-A0C9CC6AE455}"/>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31">
                  <a:extLst>
                    <a:ext uri="{FF2B5EF4-FFF2-40B4-BE49-F238E27FC236}">
                      <a16:creationId xmlns:a16="http://schemas.microsoft.com/office/drawing/2014/main" id="{2E5B2007-641A-06EA-B864-85A63B454532}"/>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32">
                  <a:extLst>
                    <a:ext uri="{FF2B5EF4-FFF2-40B4-BE49-F238E27FC236}">
                      <a16:creationId xmlns:a16="http://schemas.microsoft.com/office/drawing/2014/main" id="{5D4B8209-CA59-677B-D625-F2FC3C389BFD}"/>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33">
                  <a:extLst>
                    <a:ext uri="{FF2B5EF4-FFF2-40B4-BE49-F238E27FC236}">
                      <a16:creationId xmlns:a16="http://schemas.microsoft.com/office/drawing/2014/main" id="{1D90F70A-F082-7E69-741C-60A02DA5B206}"/>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34">
                  <a:extLst>
                    <a:ext uri="{FF2B5EF4-FFF2-40B4-BE49-F238E27FC236}">
                      <a16:creationId xmlns:a16="http://schemas.microsoft.com/office/drawing/2014/main" id="{9D62EB5F-533C-D672-100E-1F66714AD1CC}"/>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35">
                  <a:extLst>
                    <a:ext uri="{FF2B5EF4-FFF2-40B4-BE49-F238E27FC236}">
                      <a16:creationId xmlns:a16="http://schemas.microsoft.com/office/drawing/2014/main" id="{0D9CF537-B9E8-1061-E28F-D84A43FDCEC2}"/>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36">
                  <a:extLst>
                    <a:ext uri="{FF2B5EF4-FFF2-40B4-BE49-F238E27FC236}">
                      <a16:creationId xmlns:a16="http://schemas.microsoft.com/office/drawing/2014/main" id="{7947990D-693F-E055-FF7D-014A218DCA21}"/>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37">
                  <a:extLst>
                    <a:ext uri="{FF2B5EF4-FFF2-40B4-BE49-F238E27FC236}">
                      <a16:creationId xmlns:a16="http://schemas.microsoft.com/office/drawing/2014/main" id="{01971F56-9C45-8629-0E78-41952ED97262}"/>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38">
                  <a:extLst>
                    <a:ext uri="{FF2B5EF4-FFF2-40B4-BE49-F238E27FC236}">
                      <a16:creationId xmlns:a16="http://schemas.microsoft.com/office/drawing/2014/main" id="{A9C022B2-1678-D317-2FEB-979EFE79665B}"/>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39">
                  <a:extLst>
                    <a:ext uri="{FF2B5EF4-FFF2-40B4-BE49-F238E27FC236}">
                      <a16:creationId xmlns:a16="http://schemas.microsoft.com/office/drawing/2014/main" id="{38C35ED4-E348-8DC0-563A-F2765AFA02A0}"/>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40">
                  <a:extLst>
                    <a:ext uri="{FF2B5EF4-FFF2-40B4-BE49-F238E27FC236}">
                      <a16:creationId xmlns:a16="http://schemas.microsoft.com/office/drawing/2014/main" id="{55714744-75BB-69C8-67E0-C925A684957D}"/>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41">
                  <a:extLst>
                    <a:ext uri="{FF2B5EF4-FFF2-40B4-BE49-F238E27FC236}">
                      <a16:creationId xmlns:a16="http://schemas.microsoft.com/office/drawing/2014/main" id="{9996F6BD-370A-1E45-7777-58B11AE83911}"/>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42">
                  <a:extLst>
                    <a:ext uri="{FF2B5EF4-FFF2-40B4-BE49-F238E27FC236}">
                      <a16:creationId xmlns:a16="http://schemas.microsoft.com/office/drawing/2014/main" id="{68B5EC40-EC27-986A-9DAA-558EF3DDD2EA}"/>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43">
                  <a:extLst>
                    <a:ext uri="{FF2B5EF4-FFF2-40B4-BE49-F238E27FC236}">
                      <a16:creationId xmlns:a16="http://schemas.microsoft.com/office/drawing/2014/main" id="{CA913F14-38B3-EC0C-A15D-BE3D9427F35F}"/>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44">
                  <a:extLst>
                    <a:ext uri="{FF2B5EF4-FFF2-40B4-BE49-F238E27FC236}">
                      <a16:creationId xmlns:a16="http://schemas.microsoft.com/office/drawing/2014/main" id="{3573D795-61A2-D2E1-6189-BFAAB42A54CA}"/>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45">
                  <a:extLst>
                    <a:ext uri="{FF2B5EF4-FFF2-40B4-BE49-F238E27FC236}">
                      <a16:creationId xmlns:a16="http://schemas.microsoft.com/office/drawing/2014/main" id="{18F5F693-3878-421E-2647-7497829BA169}"/>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4" name="Shape 1746">
                  <a:extLst>
                    <a:ext uri="{FF2B5EF4-FFF2-40B4-BE49-F238E27FC236}">
                      <a16:creationId xmlns:a16="http://schemas.microsoft.com/office/drawing/2014/main" id="{98DAFF49-5A01-DAB4-31BE-7FDB0627F2E3}"/>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47">
                  <a:extLst>
                    <a:ext uri="{FF2B5EF4-FFF2-40B4-BE49-F238E27FC236}">
                      <a16:creationId xmlns:a16="http://schemas.microsoft.com/office/drawing/2014/main" id="{3093FB79-A75E-2A37-3474-94541C043B01}"/>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48">
                  <a:extLst>
                    <a:ext uri="{FF2B5EF4-FFF2-40B4-BE49-F238E27FC236}">
                      <a16:creationId xmlns:a16="http://schemas.microsoft.com/office/drawing/2014/main" id="{6A598C33-751F-649C-02C0-93374BA333F9}"/>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49">
                  <a:extLst>
                    <a:ext uri="{FF2B5EF4-FFF2-40B4-BE49-F238E27FC236}">
                      <a16:creationId xmlns:a16="http://schemas.microsoft.com/office/drawing/2014/main" id="{8D840BBC-19FE-9CB2-31E7-6E8E84B890DA}"/>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50">
                  <a:extLst>
                    <a:ext uri="{FF2B5EF4-FFF2-40B4-BE49-F238E27FC236}">
                      <a16:creationId xmlns:a16="http://schemas.microsoft.com/office/drawing/2014/main" id="{CD21D62D-E6EA-022A-B178-CD0C99F70E7E}"/>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51">
                  <a:extLst>
                    <a:ext uri="{FF2B5EF4-FFF2-40B4-BE49-F238E27FC236}">
                      <a16:creationId xmlns:a16="http://schemas.microsoft.com/office/drawing/2014/main" id="{4EA44D07-6ABD-7E59-36A7-B082DF3D286F}"/>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52">
                  <a:extLst>
                    <a:ext uri="{FF2B5EF4-FFF2-40B4-BE49-F238E27FC236}">
                      <a16:creationId xmlns:a16="http://schemas.microsoft.com/office/drawing/2014/main" id="{8E9DC191-247C-C1EE-447F-3A51CD3AFCD0}"/>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53">
                  <a:extLst>
                    <a:ext uri="{FF2B5EF4-FFF2-40B4-BE49-F238E27FC236}">
                      <a16:creationId xmlns:a16="http://schemas.microsoft.com/office/drawing/2014/main" id="{BF068BD1-9A20-EAAE-F057-6A0EF9F4CEBC}"/>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D8DF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2" name="Shape 1754">
                  <a:extLst>
                    <a:ext uri="{FF2B5EF4-FFF2-40B4-BE49-F238E27FC236}">
                      <a16:creationId xmlns:a16="http://schemas.microsoft.com/office/drawing/2014/main" id="{4CA46195-0E89-0D0F-2279-A4A3C05CA8FE}"/>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3" name="Shape 1755">
                  <a:extLst>
                    <a:ext uri="{FF2B5EF4-FFF2-40B4-BE49-F238E27FC236}">
                      <a16:creationId xmlns:a16="http://schemas.microsoft.com/office/drawing/2014/main" id="{9A401ECC-FAB6-840B-C07C-51914C5AA94D}"/>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56">
                  <a:extLst>
                    <a:ext uri="{FF2B5EF4-FFF2-40B4-BE49-F238E27FC236}">
                      <a16:creationId xmlns:a16="http://schemas.microsoft.com/office/drawing/2014/main" id="{1C86FFF8-6275-A84C-A6D6-B9F67D0EB252}"/>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5" name="Shape 1757">
                  <a:extLst>
                    <a:ext uri="{FF2B5EF4-FFF2-40B4-BE49-F238E27FC236}">
                      <a16:creationId xmlns:a16="http://schemas.microsoft.com/office/drawing/2014/main" id="{E7A07414-7E7D-FF82-0712-DEF31237FE16}"/>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6" name="Shape 1758">
                  <a:extLst>
                    <a:ext uri="{FF2B5EF4-FFF2-40B4-BE49-F238E27FC236}">
                      <a16:creationId xmlns:a16="http://schemas.microsoft.com/office/drawing/2014/main" id="{5054640F-43D5-AE30-351B-B8F5BD019E27}"/>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7" name="Shape 1759">
                  <a:extLst>
                    <a:ext uri="{FF2B5EF4-FFF2-40B4-BE49-F238E27FC236}">
                      <a16:creationId xmlns:a16="http://schemas.microsoft.com/office/drawing/2014/main" id="{28C6B648-D87A-222B-5ABA-41F92FB58996}"/>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8" name="Shape 1760">
                  <a:extLst>
                    <a:ext uri="{FF2B5EF4-FFF2-40B4-BE49-F238E27FC236}">
                      <a16:creationId xmlns:a16="http://schemas.microsoft.com/office/drawing/2014/main" id="{725058B8-8B45-07C7-36C5-AD08CBB6D7B3}"/>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9" name="Shape 1761">
                  <a:extLst>
                    <a:ext uri="{FF2B5EF4-FFF2-40B4-BE49-F238E27FC236}">
                      <a16:creationId xmlns:a16="http://schemas.microsoft.com/office/drawing/2014/main" id="{617B374F-EB5F-148D-0598-FF464EAC2DCC}"/>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0" name="Shape 1762">
                  <a:extLst>
                    <a:ext uri="{FF2B5EF4-FFF2-40B4-BE49-F238E27FC236}">
                      <a16:creationId xmlns:a16="http://schemas.microsoft.com/office/drawing/2014/main" id="{E4DF76A8-D0B6-C265-ADA4-4E51476A5DBA}"/>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1" name="Shape 1763">
                  <a:extLst>
                    <a:ext uri="{FF2B5EF4-FFF2-40B4-BE49-F238E27FC236}">
                      <a16:creationId xmlns:a16="http://schemas.microsoft.com/office/drawing/2014/main" id="{DDB5C09E-C24D-2EA5-1F70-6B7A03C3CCE5}"/>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42" name="Shape 1764">
                  <a:extLst>
                    <a:ext uri="{FF2B5EF4-FFF2-40B4-BE49-F238E27FC236}">
                      <a16:creationId xmlns:a16="http://schemas.microsoft.com/office/drawing/2014/main" id="{FB0ECEE4-B947-E866-6B20-F64492133C9A}"/>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3" name="Shape 1765">
                  <a:extLst>
                    <a:ext uri="{FF2B5EF4-FFF2-40B4-BE49-F238E27FC236}">
                      <a16:creationId xmlns:a16="http://schemas.microsoft.com/office/drawing/2014/main" id="{DBD06421-FA65-EBE0-9CBB-BE334D7831BB}"/>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4" name="Shape 1766">
                  <a:extLst>
                    <a:ext uri="{FF2B5EF4-FFF2-40B4-BE49-F238E27FC236}">
                      <a16:creationId xmlns:a16="http://schemas.microsoft.com/office/drawing/2014/main" id="{9212C133-1C64-7AF5-3ADD-DE08A1C77F8F}"/>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5" name="Shape 1767">
                  <a:extLst>
                    <a:ext uri="{FF2B5EF4-FFF2-40B4-BE49-F238E27FC236}">
                      <a16:creationId xmlns:a16="http://schemas.microsoft.com/office/drawing/2014/main" id="{E0F64896-C0EB-06B6-DB65-0F694FFA91BD}"/>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6" name="Shape 1768">
                  <a:extLst>
                    <a:ext uri="{FF2B5EF4-FFF2-40B4-BE49-F238E27FC236}">
                      <a16:creationId xmlns:a16="http://schemas.microsoft.com/office/drawing/2014/main" id="{7A096A67-7BED-AF03-1A97-E3AA40DE868B}"/>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7" name="Shape 1769">
                  <a:extLst>
                    <a:ext uri="{FF2B5EF4-FFF2-40B4-BE49-F238E27FC236}">
                      <a16:creationId xmlns:a16="http://schemas.microsoft.com/office/drawing/2014/main" id="{DE93C102-607B-0AA4-F43E-4339CE0364C0}"/>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8" name="Shape 1770">
                  <a:extLst>
                    <a:ext uri="{FF2B5EF4-FFF2-40B4-BE49-F238E27FC236}">
                      <a16:creationId xmlns:a16="http://schemas.microsoft.com/office/drawing/2014/main" id="{E7F3C952-F415-CCCB-897A-04B452EDE89E}"/>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9" name="Shape 1771">
                  <a:extLst>
                    <a:ext uri="{FF2B5EF4-FFF2-40B4-BE49-F238E27FC236}">
                      <a16:creationId xmlns:a16="http://schemas.microsoft.com/office/drawing/2014/main" id="{65BF6AF4-6DFB-46F9-67F0-5C166FCD71BD}"/>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0" name="Shape 1772">
                  <a:extLst>
                    <a:ext uri="{FF2B5EF4-FFF2-40B4-BE49-F238E27FC236}">
                      <a16:creationId xmlns:a16="http://schemas.microsoft.com/office/drawing/2014/main" id="{D74AC6DB-BA87-28F7-9384-37050E8290BB}"/>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51" name="Shape 1773">
                  <a:extLst>
                    <a:ext uri="{FF2B5EF4-FFF2-40B4-BE49-F238E27FC236}">
                      <a16:creationId xmlns:a16="http://schemas.microsoft.com/office/drawing/2014/main" id="{45DF5782-F474-8D8E-1C9C-385EE73977B9}"/>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2" name="Shape 1774">
                  <a:extLst>
                    <a:ext uri="{FF2B5EF4-FFF2-40B4-BE49-F238E27FC236}">
                      <a16:creationId xmlns:a16="http://schemas.microsoft.com/office/drawing/2014/main" id="{8D272CD7-557F-A2EE-6266-2D18852FEEC2}"/>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40" name="Textfeld 39">
                <a:extLst>
                  <a:ext uri="{FF2B5EF4-FFF2-40B4-BE49-F238E27FC236}">
                    <a16:creationId xmlns:a16="http://schemas.microsoft.com/office/drawing/2014/main" id="{08D45FF3-93B5-1BED-C54E-E7C84CA2ED26}"/>
                  </a:ext>
                </a:extLst>
              </p:cNvPr>
              <p:cNvSpPr txBox="1"/>
              <p:nvPr/>
            </p:nvSpPr>
            <p:spPr>
              <a:xfrm>
                <a:off x="7919280" y="3384399"/>
                <a:ext cx="277042" cy="369332"/>
              </a:xfrm>
              <a:prstGeom prst="rect">
                <a:avLst/>
              </a:prstGeom>
              <a:noFill/>
            </p:spPr>
            <p:txBody>
              <a:bodyPr wrap="square" rtlCol="0">
                <a:spAutoFit/>
              </a:bodyPr>
              <a:lstStyle/>
              <a:p>
                <a:pPr algn="ctr"/>
                <a:r>
                  <a:rPr lang="de-DE" b="1" dirty="0">
                    <a:solidFill>
                      <a:schemeClr val="bg1"/>
                    </a:solidFill>
                  </a:rPr>
                  <a:t>H</a:t>
                </a:r>
              </a:p>
            </p:txBody>
          </p:sp>
          <p:sp>
            <p:nvSpPr>
              <p:cNvPr id="150" name="Textfeld 149">
                <a:extLst>
                  <a:ext uri="{FF2B5EF4-FFF2-40B4-BE49-F238E27FC236}">
                    <a16:creationId xmlns:a16="http://schemas.microsoft.com/office/drawing/2014/main" id="{7CBA2A93-FD64-F886-B93C-B6D2A91D590D}"/>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51" name="Textfeld 150">
                <a:extLst>
                  <a:ext uri="{FF2B5EF4-FFF2-40B4-BE49-F238E27FC236}">
                    <a16:creationId xmlns:a16="http://schemas.microsoft.com/office/drawing/2014/main" id="{6945947F-C52C-01CA-2B26-E72A32DF9E7E}"/>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52" name="Gerader Verbinder 118">
                <a:extLst>
                  <a:ext uri="{FF2B5EF4-FFF2-40B4-BE49-F238E27FC236}">
                    <a16:creationId xmlns:a16="http://schemas.microsoft.com/office/drawing/2014/main" id="{856F3059-7246-EE79-4F34-9128CB9DDDF7}"/>
                  </a:ext>
                </a:extLst>
              </p:cNvPr>
              <p:cNvCxnSpPr>
                <a:cxnSpLocks/>
                <a:stCxn id="40" idx="3"/>
                <a:endCxn id="150" idx="1"/>
              </p:cNvCxnSpPr>
              <p:nvPr/>
            </p:nvCxnSpPr>
            <p:spPr>
              <a:xfrm>
                <a:off x="8196322" y="3569065"/>
                <a:ext cx="1249612" cy="32873"/>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Gerader Verbinder 119">
                <a:extLst>
                  <a:ext uri="{FF2B5EF4-FFF2-40B4-BE49-F238E27FC236}">
                    <a16:creationId xmlns:a16="http://schemas.microsoft.com/office/drawing/2014/main" id="{934333A0-D202-5CC0-96A5-AAA51748527B}"/>
                  </a:ext>
                </a:extLst>
              </p:cNvPr>
              <p:cNvCxnSpPr>
                <a:cxnSpLocks/>
                <a:stCxn id="150" idx="2"/>
                <a:endCxn id="151" idx="3"/>
              </p:cNvCxnSpPr>
              <p:nvPr/>
            </p:nvCxnSpPr>
            <p:spPr>
              <a:xfrm flipH="1">
                <a:off x="8576789" y="3786604"/>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7" name="Gerader Verbinder 6">
              <a:extLst>
                <a:ext uri="{FF2B5EF4-FFF2-40B4-BE49-F238E27FC236}">
                  <a16:creationId xmlns:a16="http://schemas.microsoft.com/office/drawing/2014/main" id="{3D6148E1-0CE7-4CE4-B954-AC009A536EFC}"/>
                </a:ext>
              </a:extLst>
            </p:cNvPr>
            <p:cNvCxnSpPr>
              <a:cxnSpLocks/>
              <a:stCxn id="151" idx="0"/>
              <a:endCxn id="40" idx="2"/>
            </p:cNvCxnSpPr>
            <p:nvPr/>
          </p:nvCxnSpPr>
          <p:spPr>
            <a:xfrm flipH="1" flipV="1">
              <a:off x="8057801" y="3849462"/>
              <a:ext cx="380467" cy="7050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Freeform 2">
            <a:extLst>
              <a:ext uri="{FF2B5EF4-FFF2-40B4-BE49-F238E27FC236}">
                <a16:creationId xmlns:a16="http://schemas.microsoft.com/office/drawing/2014/main" id="{39217B6D-32E8-5D14-BF26-5F37D1002C7A}"/>
              </a:ext>
            </a:extLst>
          </p:cNvPr>
          <p:cNvSpPr>
            <a:spLocks noChangeArrowheads="1"/>
          </p:cNvSpPr>
          <p:nvPr/>
        </p:nvSpPr>
        <p:spPr bwMode="auto">
          <a:xfrm>
            <a:off x="9297783" y="2888266"/>
            <a:ext cx="254592" cy="317039"/>
          </a:xfrm>
          <a:custGeom>
            <a:avLst/>
            <a:gdLst>
              <a:gd name="T0" fmla="*/ 817 w 936"/>
              <a:gd name="T1" fmla="*/ 350 h 1166"/>
              <a:gd name="T2" fmla="*/ 817 w 936"/>
              <a:gd name="T3" fmla="*/ 115 h 1166"/>
              <a:gd name="T4" fmla="*/ 700 w 936"/>
              <a:gd name="T5" fmla="*/ 115 h 1166"/>
              <a:gd name="T6" fmla="*/ 700 w 936"/>
              <a:gd name="T7" fmla="*/ 350 h 1166"/>
              <a:gd name="T8" fmla="*/ 817 w 936"/>
              <a:gd name="T9" fmla="*/ 350 h 1166"/>
              <a:gd name="T10" fmla="*/ 643 w 936"/>
              <a:gd name="T11" fmla="*/ 350 h 1166"/>
              <a:gd name="T12" fmla="*/ 643 w 936"/>
              <a:gd name="T13" fmla="*/ 115 h 1166"/>
              <a:gd name="T14" fmla="*/ 525 w 936"/>
              <a:gd name="T15" fmla="*/ 115 h 1166"/>
              <a:gd name="T16" fmla="*/ 525 w 936"/>
              <a:gd name="T17" fmla="*/ 350 h 1166"/>
              <a:gd name="T18" fmla="*/ 643 w 936"/>
              <a:gd name="T19" fmla="*/ 350 h 1166"/>
              <a:gd name="T20" fmla="*/ 468 w 936"/>
              <a:gd name="T21" fmla="*/ 350 h 1166"/>
              <a:gd name="T22" fmla="*/ 468 w 936"/>
              <a:gd name="T23" fmla="*/ 115 h 1166"/>
              <a:gd name="T24" fmla="*/ 350 w 936"/>
              <a:gd name="T25" fmla="*/ 115 h 1166"/>
              <a:gd name="T26" fmla="*/ 350 w 936"/>
              <a:gd name="T27" fmla="*/ 350 h 1166"/>
              <a:gd name="T28" fmla="*/ 468 w 936"/>
              <a:gd name="T29" fmla="*/ 350 h 1166"/>
              <a:gd name="T30" fmla="*/ 817 w 936"/>
              <a:gd name="T31" fmla="*/ 0 h 1166"/>
              <a:gd name="T32" fmla="*/ 935 w 936"/>
              <a:gd name="T33" fmla="*/ 115 h 1166"/>
              <a:gd name="T34" fmla="*/ 935 w 936"/>
              <a:gd name="T35" fmla="*/ 1050 h 1166"/>
              <a:gd name="T36" fmla="*/ 817 w 936"/>
              <a:gd name="T37" fmla="*/ 1165 h 1166"/>
              <a:gd name="T38" fmla="*/ 118 w 936"/>
              <a:gd name="T39" fmla="*/ 1165 h 1166"/>
              <a:gd name="T40" fmla="*/ 0 w 936"/>
              <a:gd name="T41" fmla="*/ 1050 h 1166"/>
              <a:gd name="T42" fmla="*/ 3 w 936"/>
              <a:gd name="T43" fmla="*/ 350 h 1166"/>
              <a:gd name="T44" fmla="*/ 350 w 936"/>
              <a:gd name="T45" fmla="*/ 0 h 1166"/>
              <a:gd name="T46" fmla="*/ 817 w 936"/>
              <a:gd name="T47"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6" h="1166">
                <a:moveTo>
                  <a:pt x="817" y="350"/>
                </a:moveTo>
                <a:lnTo>
                  <a:pt x="817" y="115"/>
                </a:lnTo>
                <a:lnTo>
                  <a:pt x="700" y="115"/>
                </a:lnTo>
                <a:lnTo>
                  <a:pt x="700" y="350"/>
                </a:lnTo>
                <a:lnTo>
                  <a:pt x="817" y="350"/>
                </a:lnTo>
                <a:close/>
                <a:moveTo>
                  <a:pt x="643" y="350"/>
                </a:moveTo>
                <a:lnTo>
                  <a:pt x="643" y="115"/>
                </a:lnTo>
                <a:lnTo>
                  <a:pt x="525" y="115"/>
                </a:lnTo>
                <a:lnTo>
                  <a:pt x="525" y="350"/>
                </a:lnTo>
                <a:lnTo>
                  <a:pt x="643" y="350"/>
                </a:lnTo>
                <a:close/>
                <a:moveTo>
                  <a:pt x="468" y="350"/>
                </a:moveTo>
                <a:lnTo>
                  <a:pt x="468" y="115"/>
                </a:lnTo>
                <a:lnTo>
                  <a:pt x="350" y="115"/>
                </a:lnTo>
                <a:lnTo>
                  <a:pt x="350" y="350"/>
                </a:lnTo>
                <a:lnTo>
                  <a:pt x="468" y="350"/>
                </a:lnTo>
                <a:close/>
                <a:moveTo>
                  <a:pt x="817" y="0"/>
                </a:moveTo>
                <a:cubicBezTo>
                  <a:pt x="880" y="0"/>
                  <a:pt x="935" y="52"/>
                  <a:pt x="935" y="115"/>
                </a:cubicBezTo>
                <a:lnTo>
                  <a:pt x="935" y="1050"/>
                </a:lnTo>
                <a:cubicBezTo>
                  <a:pt x="935" y="1113"/>
                  <a:pt x="880" y="1165"/>
                  <a:pt x="817" y="1165"/>
                </a:cubicBezTo>
                <a:lnTo>
                  <a:pt x="118" y="1165"/>
                </a:lnTo>
                <a:cubicBezTo>
                  <a:pt x="55" y="1165"/>
                  <a:pt x="0" y="1113"/>
                  <a:pt x="0" y="1050"/>
                </a:cubicBezTo>
                <a:lnTo>
                  <a:pt x="3" y="350"/>
                </a:lnTo>
                <a:lnTo>
                  <a:pt x="350" y="0"/>
                </a:lnTo>
                <a:lnTo>
                  <a:pt x="817"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49" name="TextBox 203">
            <a:extLst>
              <a:ext uri="{FF2B5EF4-FFF2-40B4-BE49-F238E27FC236}">
                <a16:creationId xmlns:a16="http://schemas.microsoft.com/office/drawing/2014/main" id="{318F7314-2798-286F-3D43-9930A4502C9D}"/>
              </a:ext>
            </a:extLst>
          </p:cNvPr>
          <p:cNvSpPr txBox="1"/>
          <p:nvPr/>
        </p:nvSpPr>
        <p:spPr>
          <a:xfrm>
            <a:off x="834501" y="1029751"/>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Beispiel 5 (Abwandlung)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9AFB5523-BA3E-5393-EFC3-51A5BB13D7BB}"/>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C2940B36-D011-6394-BB4B-EFB7A32DB2DF}"/>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34</a:t>
            </a:fld>
            <a:endParaRPr lang="de-DE" sz="1400">
              <a:solidFill>
                <a:schemeClr val="bg1"/>
              </a:solidFill>
            </a:endParaRPr>
          </a:p>
        </p:txBody>
      </p:sp>
      <p:sp>
        <p:nvSpPr>
          <p:cNvPr id="12" name="Rechteck 11">
            <a:extLst>
              <a:ext uri="{FF2B5EF4-FFF2-40B4-BE49-F238E27FC236}">
                <a16:creationId xmlns:a16="http://schemas.microsoft.com/office/drawing/2014/main" id="{A6D6D01C-7393-242C-8E80-076277D5C16B}"/>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9B7060FF-BEED-7877-8A2D-A94ABD77B089}"/>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BA1C6007-09E0-28F9-D9DB-64D5BADB0F4C}"/>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65289C3C-F392-841B-E5CE-507735F82DDC}"/>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ACA1F328-49CD-C766-73C6-86CA774AF09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87536EE0-49CE-B6D9-03AE-604F33A95F69}"/>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1F8535D1-D846-B75E-6F66-B7FFC3CA37B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7 CuadroTexto">
            <a:extLst>
              <a:ext uri="{FF2B5EF4-FFF2-40B4-BE49-F238E27FC236}">
                <a16:creationId xmlns:a16="http://schemas.microsoft.com/office/drawing/2014/main" id="{E9D3D32D-204E-7A14-3523-F50B6C793ED2}"/>
              </a:ext>
            </a:extLst>
          </p:cNvPr>
          <p:cNvSpPr txBox="1"/>
          <p:nvPr/>
        </p:nvSpPr>
        <p:spPr>
          <a:xfrm>
            <a:off x="871910" y="1777038"/>
            <a:ext cx="5943337" cy="2126864"/>
          </a:xfrm>
          <a:prstGeom prst="rect">
            <a:avLst/>
          </a:prstGeom>
          <a:noFill/>
        </p:spPr>
        <p:txBody>
          <a:bodyPr wrap="square">
            <a:spAutoFit/>
          </a:bodyPr>
          <a:lstStyle/>
          <a:p>
            <a:pPr>
              <a:lnSpc>
                <a:spcPct val="150000"/>
              </a:lnSpc>
              <a:defRPr/>
            </a:pPr>
            <a:r>
              <a:rPr lang="de-DE" dirty="0">
                <a:latin typeface="Calibri" panose="020F0502020204030204" pitchFamily="34" charset="0"/>
                <a:ea typeface="Lato" charset="0"/>
                <a:cs typeface="Calibri" panose="020F0502020204030204" pitchFamily="34" charset="0"/>
              </a:rPr>
              <a:t>Der Geschäftskunde K (Frankreich) bestellt bei Unternehmer U (Deutschland) Notebooks. Die Notebooks werden vom Hersteller H (UK) unmittelbar an K versendet. H und U vereinbaren den </a:t>
            </a:r>
            <a:r>
              <a:rPr lang="de-DE" dirty="0" err="1">
                <a:latin typeface="Calibri" panose="020F0502020204030204" pitchFamily="34" charset="0"/>
                <a:ea typeface="Lato" charset="0"/>
                <a:cs typeface="Calibri" panose="020F0502020204030204" pitchFamily="34" charset="0"/>
              </a:rPr>
              <a:t>Incoterm</a:t>
            </a:r>
            <a:r>
              <a:rPr lang="de-DE" dirty="0">
                <a:latin typeface="Calibri" panose="020F0502020204030204" pitchFamily="34" charset="0"/>
                <a:ea typeface="Lato" charset="0"/>
                <a:cs typeface="Calibri" panose="020F0502020204030204" pitchFamily="34" charset="0"/>
              </a:rPr>
              <a:t> DAP, sodass H den Transport verantwortet (K und U vereinbaren DDP).</a:t>
            </a:r>
            <a:endParaRPr lang="en-US" dirty="0">
              <a:solidFill>
                <a:schemeClr val="bg1">
                  <a:lumMod val="50000"/>
                </a:schemeClr>
              </a:solidFill>
              <a:latin typeface="Calibri" panose="020F0502020204030204" pitchFamily="34" charset="0"/>
              <a:ea typeface="Lato" charset="0"/>
              <a:cs typeface="Calibri" panose="020F0502020204030204" pitchFamily="34" charset="0"/>
            </a:endParaRPr>
          </a:p>
        </p:txBody>
      </p:sp>
      <p:grpSp>
        <p:nvGrpSpPr>
          <p:cNvPr id="255" name="Gruppieren 254">
            <a:extLst>
              <a:ext uri="{FF2B5EF4-FFF2-40B4-BE49-F238E27FC236}">
                <a16:creationId xmlns:a16="http://schemas.microsoft.com/office/drawing/2014/main" id="{666E17A1-86DE-300D-58DB-8EF487944AAC}"/>
              </a:ext>
            </a:extLst>
          </p:cNvPr>
          <p:cNvGrpSpPr/>
          <p:nvPr/>
        </p:nvGrpSpPr>
        <p:grpSpPr>
          <a:xfrm>
            <a:off x="649242" y="4226046"/>
            <a:ext cx="5617290" cy="1093505"/>
            <a:chOff x="706613" y="4293689"/>
            <a:chExt cx="5617290" cy="1093505"/>
          </a:xfrm>
        </p:grpSpPr>
        <p:grpSp>
          <p:nvGrpSpPr>
            <p:cNvPr id="256" name="Gruppieren 255">
              <a:extLst>
                <a:ext uri="{FF2B5EF4-FFF2-40B4-BE49-F238E27FC236}">
                  <a16:creationId xmlns:a16="http://schemas.microsoft.com/office/drawing/2014/main" id="{5F738D61-6D8D-F426-E844-3A126505AB80}"/>
                </a:ext>
              </a:extLst>
            </p:cNvPr>
            <p:cNvGrpSpPr/>
            <p:nvPr/>
          </p:nvGrpSpPr>
          <p:grpSpPr>
            <a:xfrm>
              <a:off x="706613" y="4293689"/>
              <a:ext cx="5557674" cy="1093505"/>
              <a:chOff x="706613" y="4293689"/>
              <a:chExt cx="5557674" cy="1093505"/>
            </a:xfrm>
          </p:grpSpPr>
          <p:grpSp>
            <p:nvGrpSpPr>
              <p:cNvPr id="258" name="Gruppieren 257">
                <a:extLst>
                  <a:ext uri="{FF2B5EF4-FFF2-40B4-BE49-F238E27FC236}">
                    <a16:creationId xmlns:a16="http://schemas.microsoft.com/office/drawing/2014/main" id="{09B8FD41-FE1B-9AB8-4E25-5DADC62F8362}"/>
                  </a:ext>
                </a:extLst>
              </p:cNvPr>
              <p:cNvGrpSpPr/>
              <p:nvPr/>
            </p:nvGrpSpPr>
            <p:grpSpPr>
              <a:xfrm>
                <a:off x="706613" y="4293689"/>
                <a:ext cx="5557674" cy="1044969"/>
                <a:chOff x="706613" y="4293689"/>
                <a:chExt cx="5557674" cy="1044969"/>
              </a:xfrm>
            </p:grpSpPr>
            <p:grpSp>
              <p:nvGrpSpPr>
                <p:cNvPr id="260" name="Gruppieren 259">
                  <a:extLst>
                    <a:ext uri="{FF2B5EF4-FFF2-40B4-BE49-F238E27FC236}">
                      <a16:creationId xmlns:a16="http://schemas.microsoft.com/office/drawing/2014/main" id="{2058511A-B7DE-D246-33B3-FE833259863D}"/>
                    </a:ext>
                  </a:extLst>
                </p:cNvPr>
                <p:cNvGrpSpPr/>
                <p:nvPr/>
              </p:nvGrpSpPr>
              <p:grpSpPr>
                <a:xfrm>
                  <a:off x="706613" y="4293689"/>
                  <a:ext cx="5557674" cy="1044969"/>
                  <a:chOff x="706613" y="4293689"/>
                  <a:chExt cx="5557674" cy="1044969"/>
                </a:xfrm>
              </p:grpSpPr>
              <p:cxnSp>
                <p:nvCxnSpPr>
                  <p:cNvPr id="263" name="Gerade Verbindung mit Pfeil 262">
                    <a:extLst>
                      <a:ext uri="{FF2B5EF4-FFF2-40B4-BE49-F238E27FC236}">
                        <a16:creationId xmlns:a16="http://schemas.microsoft.com/office/drawing/2014/main" id="{01B6EB8D-A317-01C7-B85D-4F1262EB7978}"/>
                      </a:ext>
                    </a:extLst>
                  </p:cNvPr>
                  <p:cNvCxnSpPr>
                    <a:cxnSpLocks/>
                    <a:stCxn id="269" idx="3"/>
                    <a:endCxn id="270" idx="1"/>
                  </p:cNvCxnSpPr>
                  <p:nvPr/>
                </p:nvCxnSpPr>
                <p:spPr>
                  <a:xfrm flipV="1">
                    <a:off x="3954921" y="4543433"/>
                    <a:ext cx="1793814" cy="139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264" name="Gruppieren 263">
                    <a:extLst>
                      <a:ext uri="{FF2B5EF4-FFF2-40B4-BE49-F238E27FC236}">
                        <a16:creationId xmlns:a16="http://schemas.microsoft.com/office/drawing/2014/main" id="{26705618-DDA2-AA8E-6A91-430B37A74A86}"/>
                      </a:ext>
                    </a:extLst>
                  </p:cNvPr>
                  <p:cNvGrpSpPr/>
                  <p:nvPr/>
                </p:nvGrpSpPr>
                <p:grpSpPr>
                  <a:xfrm>
                    <a:off x="706613" y="4293689"/>
                    <a:ext cx="5557674" cy="1044969"/>
                    <a:chOff x="706613" y="4293689"/>
                    <a:chExt cx="5557674" cy="1044969"/>
                  </a:xfrm>
                </p:grpSpPr>
                <p:grpSp>
                  <p:nvGrpSpPr>
                    <p:cNvPr id="265" name="Gruppieren 264">
                      <a:extLst>
                        <a:ext uri="{FF2B5EF4-FFF2-40B4-BE49-F238E27FC236}">
                          <a16:creationId xmlns:a16="http://schemas.microsoft.com/office/drawing/2014/main" id="{C504CA87-B3EA-B830-FB97-E5E39A0D1B58}"/>
                        </a:ext>
                      </a:extLst>
                    </p:cNvPr>
                    <p:cNvGrpSpPr/>
                    <p:nvPr/>
                  </p:nvGrpSpPr>
                  <p:grpSpPr>
                    <a:xfrm>
                      <a:off x="706613" y="4412628"/>
                      <a:ext cx="5557674" cy="926030"/>
                      <a:chOff x="519103" y="4532790"/>
                      <a:chExt cx="9286503" cy="1547335"/>
                    </a:xfrm>
                  </p:grpSpPr>
                  <p:sp>
                    <p:nvSpPr>
                      <p:cNvPr id="268" name="Textfeld 267">
                        <a:extLst>
                          <a:ext uri="{FF2B5EF4-FFF2-40B4-BE49-F238E27FC236}">
                            <a16:creationId xmlns:a16="http://schemas.microsoft.com/office/drawing/2014/main" id="{33CFCF26-2D77-0AE2-006C-D50F74D58755}"/>
                          </a:ext>
                        </a:extLst>
                      </p:cNvPr>
                      <p:cNvSpPr txBox="1"/>
                      <p:nvPr/>
                    </p:nvSpPr>
                    <p:spPr>
                      <a:xfrm>
                        <a:off x="519103" y="4559426"/>
                        <a:ext cx="1092316" cy="437133"/>
                      </a:xfrm>
                      <a:prstGeom prst="rect">
                        <a:avLst/>
                      </a:prstGeom>
                      <a:noFill/>
                    </p:spPr>
                    <p:txBody>
                      <a:bodyPr wrap="square" rtlCol="0">
                        <a:spAutoFit/>
                      </a:bodyPr>
                      <a:lstStyle/>
                      <a:p>
                        <a:pPr algn="ctr"/>
                        <a:r>
                          <a:rPr lang="de-DE" sz="1100" b="1" dirty="0">
                            <a:latin typeface="Lato"/>
                          </a:rPr>
                          <a:t>H</a:t>
                        </a:r>
                      </a:p>
                    </p:txBody>
                  </p:sp>
                  <p:sp>
                    <p:nvSpPr>
                      <p:cNvPr id="269" name="Textfeld 268">
                        <a:extLst>
                          <a:ext uri="{FF2B5EF4-FFF2-40B4-BE49-F238E27FC236}">
                            <a16:creationId xmlns:a16="http://schemas.microsoft.com/office/drawing/2014/main" id="{BBEF691E-FDFE-DEA7-5812-7546BDE5A573}"/>
                          </a:ext>
                        </a:extLst>
                      </p:cNvPr>
                      <p:cNvSpPr txBox="1"/>
                      <p:nvPr/>
                    </p:nvSpPr>
                    <p:spPr>
                      <a:xfrm>
                        <a:off x="4599593" y="4556023"/>
                        <a:ext cx="1347217" cy="437133"/>
                      </a:xfrm>
                      <a:prstGeom prst="rect">
                        <a:avLst/>
                      </a:prstGeom>
                      <a:noFill/>
                    </p:spPr>
                    <p:txBody>
                      <a:bodyPr wrap="square" rtlCol="0">
                        <a:spAutoFit/>
                      </a:bodyPr>
                      <a:lstStyle/>
                      <a:p>
                        <a:pPr algn="ctr"/>
                        <a:r>
                          <a:rPr lang="de-DE" sz="1100" b="1" dirty="0">
                            <a:latin typeface="Lato"/>
                          </a:rPr>
                          <a:t>U</a:t>
                        </a:r>
                      </a:p>
                    </p:txBody>
                  </p:sp>
                  <p:sp>
                    <p:nvSpPr>
                      <p:cNvPr id="270" name="Textfeld 269">
                        <a:extLst>
                          <a:ext uri="{FF2B5EF4-FFF2-40B4-BE49-F238E27FC236}">
                            <a16:creationId xmlns:a16="http://schemas.microsoft.com/office/drawing/2014/main" id="{5B0A392E-E81A-26BA-7791-549C1450B7B0}"/>
                          </a:ext>
                        </a:extLst>
                      </p:cNvPr>
                      <p:cNvSpPr txBox="1"/>
                      <p:nvPr/>
                    </p:nvSpPr>
                    <p:spPr>
                      <a:xfrm>
                        <a:off x="8944153" y="4532790"/>
                        <a:ext cx="861453" cy="437133"/>
                      </a:xfrm>
                      <a:prstGeom prst="rect">
                        <a:avLst/>
                      </a:prstGeom>
                      <a:noFill/>
                    </p:spPr>
                    <p:txBody>
                      <a:bodyPr wrap="square" rtlCol="0">
                        <a:spAutoFit/>
                      </a:bodyPr>
                      <a:lstStyle/>
                      <a:p>
                        <a:pPr algn="ctr"/>
                        <a:r>
                          <a:rPr lang="de-DE" sz="1100" b="1" dirty="0">
                            <a:latin typeface="Lato"/>
                          </a:rPr>
                          <a:t>K</a:t>
                        </a:r>
                      </a:p>
                    </p:txBody>
                  </p:sp>
                  <p:cxnSp>
                    <p:nvCxnSpPr>
                      <p:cNvPr id="271" name="Gerade Verbindung mit Pfeil 270">
                        <a:extLst>
                          <a:ext uri="{FF2B5EF4-FFF2-40B4-BE49-F238E27FC236}">
                            <a16:creationId xmlns:a16="http://schemas.microsoft.com/office/drawing/2014/main" id="{F2FCAA9D-60DF-2DBB-AD75-1EE0A433DB2E}"/>
                          </a:ext>
                        </a:extLst>
                      </p:cNvPr>
                      <p:cNvCxnSpPr>
                        <a:cxnSpLocks/>
                        <a:stCxn id="268" idx="3"/>
                        <a:endCxn id="269" idx="1"/>
                      </p:cNvCxnSpPr>
                      <p:nvPr/>
                    </p:nvCxnSpPr>
                    <p:spPr>
                      <a:xfrm flipV="1">
                        <a:off x="1611419" y="4774589"/>
                        <a:ext cx="2988174" cy="3404"/>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2" name="Gerade Verbindung mit Pfeil 271">
                        <a:extLst>
                          <a:ext uri="{FF2B5EF4-FFF2-40B4-BE49-F238E27FC236}">
                            <a16:creationId xmlns:a16="http://schemas.microsoft.com/office/drawing/2014/main" id="{588786C2-390D-DE0C-BB48-A00231BEDED0}"/>
                          </a:ext>
                        </a:extLst>
                      </p:cNvPr>
                      <p:cNvCxnSpPr>
                        <a:cxnSpLocks/>
                        <a:endCxn id="268" idx="2"/>
                      </p:cNvCxnSpPr>
                      <p:nvPr/>
                    </p:nvCxnSpPr>
                    <p:spPr>
                      <a:xfrm flipV="1">
                        <a:off x="1065261" y="4996559"/>
                        <a:ext cx="0" cy="476866"/>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3" name="Gerade Verbindung mit Pfeil 272">
                        <a:extLst>
                          <a:ext uri="{FF2B5EF4-FFF2-40B4-BE49-F238E27FC236}">
                            <a16:creationId xmlns:a16="http://schemas.microsoft.com/office/drawing/2014/main" id="{37369962-C8AD-3344-069F-1B4498CB9092}"/>
                          </a:ext>
                        </a:extLst>
                      </p:cNvPr>
                      <p:cNvCxnSpPr>
                        <a:cxnSpLocks/>
                        <a:endCxn id="270" idx="2"/>
                      </p:cNvCxnSpPr>
                      <p:nvPr/>
                    </p:nvCxnSpPr>
                    <p:spPr>
                      <a:xfrm flipV="1">
                        <a:off x="9374879" y="4969923"/>
                        <a:ext cx="0" cy="49646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4" name="Gerade Verbindung mit Pfeil 273">
                        <a:extLst>
                          <a:ext uri="{FF2B5EF4-FFF2-40B4-BE49-F238E27FC236}">
                            <a16:creationId xmlns:a16="http://schemas.microsoft.com/office/drawing/2014/main" id="{88E0FA91-D1CB-F99D-C7F2-3023D8885BBB}"/>
                          </a:ext>
                        </a:extLst>
                      </p:cNvPr>
                      <p:cNvCxnSpPr>
                        <a:cxnSpLocks/>
                      </p:cNvCxnSpPr>
                      <p:nvPr/>
                    </p:nvCxnSpPr>
                    <p:spPr>
                      <a:xfrm flipH="1">
                        <a:off x="1065268" y="5459406"/>
                        <a:ext cx="8309612"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5" name="Textfeld 274">
                        <a:extLst>
                          <a:ext uri="{FF2B5EF4-FFF2-40B4-BE49-F238E27FC236}">
                            <a16:creationId xmlns:a16="http://schemas.microsoft.com/office/drawing/2014/main" id="{AA323FDF-1770-DEE8-9202-9E6D557B9E49}"/>
                          </a:ext>
                        </a:extLst>
                      </p:cNvPr>
                      <p:cNvSpPr txBox="1"/>
                      <p:nvPr/>
                    </p:nvSpPr>
                    <p:spPr>
                      <a:xfrm>
                        <a:off x="3159702" y="5642992"/>
                        <a:ext cx="4226999" cy="437133"/>
                      </a:xfrm>
                      <a:prstGeom prst="rect">
                        <a:avLst/>
                      </a:prstGeom>
                      <a:noFill/>
                    </p:spPr>
                    <p:txBody>
                      <a:bodyPr wrap="square" rtlCol="0">
                        <a:spAutoFit/>
                      </a:bodyPr>
                      <a:lstStyle/>
                      <a:p>
                        <a:pPr algn="ctr"/>
                        <a:r>
                          <a:rPr lang="de-DE" sz="1100" dirty="0">
                            <a:latin typeface="Lato"/>
                          </a:rPr>
                          <a:t>Beförderung/Versand durch H an K</a:t>
                        </a:r>
                      </a:p>
                    </p:txBody>
                  </p:sp>
                </p:grpSp>
                <p:sp>
                  <p:nvSpPr>
                    <p:cNvPr id="266" name="Textfeld 265">
                      <a:extLst>
                        <a:ext uri="{FF2B5EF4-FFF2-40B4-BE49-F238E27FC236}">
                          <a16:creationId xmlns:a16="http://schemas.microsoft.com/office/drawing/2014/main" id="{E55EFEAA-E415-DDD6-A5E2-CC5A51CE894F}"/>
                        </a:ext>
                      </a:extLst>
                    </p:cNvPr>
                    <p:cNvSpPr txBox="1"/>
                    <p:nvPr/>
                  </p:nvSpPr>
                  <p:spPr>
                    <a:xfrm>
                      <a:off x="982708" y="4293689"/>
                      <a:ext cx="2529723" cy="261610"/>
                    </a:xfrm>
                    <a:prstGeom prst="rect">
                      <a:avLst/>
                    </a:prstGeom>
                    <a:noFill/>
                  </p:spPr>
                  <p:txBody>
                    <a:bodyPr wrap="square" rtlCol="0">
                      <a:spAutoFit/>
                    </a:bodyPr>
                    <a:lstStyle/>
                    <a:p>
                      <a:pPr algn="ctr"/>
                      <a:r>
                        <a:rPr lang="de-DE" sz="1100" dirty="0">
                          <a:latin typeface="Lato"/>
                        </a:rPr>
                        <a:t>Kaufvertrag/Lieferung</a:t>
                      </a:r>
                    </a:p>
                  </p:txBody>
                </p:sp>
                <p:sp>
                  <p:nvSpPr>
                    <p:cNvPr id="267" name="Textfeld 266">
                      <a:extLst>
                        <a:ext uri="{FF2B5EF4-FFF2-40B4-BE49-F238E27FC236}">
                          <a16:creationId xmlns:a16="http://schemas.microsoft.com/office/drawing/2014/main" id="{6F9DEDDA-CE3C-26FD-3879-877C27291F88}"/>
                        </a:ext>
                      </a:extLst>
                    </p:cNvPr>
                    <p:cNvSpPr txBox="1"/>
                    <p:nvPr/>
                  </p:nvSpPr>
                  <p:spPr>
                    <a:xfrm>
                      <a:off x="3586127" y="4293689"/>
                      <a:ext cx="2529723" cy="261610"/>
                    </a:xfrm>
                    <a:prstGeom prst="rect">
                      <a:avLst/>
                    </a:prstGeom>
                    <a:noFill/>
                  </p:spPr>
                  <p:txBody>
                    <a:bodyPr wrap="square" rtlCol="0">
                      <a:spAutoFit/>
                    </a:bodyPr>
                    <a:lstStyle/>
                    <a:p>
                      <a:pPr algn="ctr"/>
                      <a:r>
                        <a:rPr lang="de-DE" sz="1100" dirty="0">
                          <a:latin typeface="Lato"/>
                        </a:rPr>
                        <a:t>Kaufvertrag/Lieferung</a:t>
                      </a:r>
                    </a:p>
                  </p:txBody>
                </p:sp>
              </p:grpSp>
            </p:grpSp>
            <p:pic>
              <p:nvPicPr>
                <p:cNvPr id="261" name="Grafik 260">
                  <a:extLst>
                    <a:ext uri="{FF2B5EF4-FFF2-40B4-BE49-F238E27FC236}">
                      <a16:creationId xmlns:a16="http://schemas.microsoft.com/office/drawing/2014/main" id="{DE9F1AB7-C043-0A6C-1DFD-BF809FD69E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71966" y="4655435"/>
                  <a:ext cx="171626" cy="171626"/>
                </a:xfrm>
                <a:prstGeom prst="rect">
                  <a:avLst/>
                </a:prstGeom>
              </p:spPr>
            </p:pic>
            <p:pic>
              <p:nvPicPr>
                <p:cNvPr id="262" name="Grafik 261">
                  <a:extLst>
                    <a:ext uri="{FF2B5EF4-FFF2-40B4-BE49-F238E27FC236}">
                      <a16:creationId xmlns:a16="http://schemas.microsoft.com/office/drawing/2014/main" id="{53579A94-B7E9-E9BF-4A57-F40BF302E8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299" y="4664739"/>
                  <a:ext cx="171626" cy="171626"/>
                </a:xfrm>
                <a:prstGeom prst="rect">
                  <a:avLst/>
                </a:prstGeom>
              </p:spPr>
            </p:pic>
          </p:grpSp>
          <p:pic>
            <p:nvPicPr>
              <p:cNvPr id="259" name="Grafik 258">
                <a:extLst>
                  <a:ext uri="{FF2B5EF4-FFF2-40B4-BE49-F238E27FC236}">
                    <a16:creationId xmlns:a16="http://schemas.microsoft.com/office/drawing/2014/main" id="{3607628A-46B4-DE03-879C-84EA565EB147}"/>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2040108" y="5075451"/>
                <a:ext cx="311743" cy="311743"/>
              </a:xfrm>
              <a:prstGeom prst="rect">
                <a:avLst/>
              </a:prstGeom>
            </p:spPr>
          </p:pic>
        </p:grpSp>
        <p:pic>
          <p:nvPicPr>
            <p:cNvPr id="257" name="Grafik 256">
              <a:extLst>
                <a:ext uri="{FF2B5EF4-FFF2-40B4-BE49-F238E27FC236}">
                  <a16:creationId xmlns:a16="http://schemas.microsoft.com/office/drawing/2014/main" id="{AFE0CC8E-88C3-A237-79F3-E0199D8050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6798" y="4654846"/>
              <a:ext cx="177105" cy="177105"/>
            </a:xfrm>
            <a:prstGeom prst="rect">
              <a:avLst/>
            </a:prstGeom>
          </p:spPr>
        </p:pic>
      </p:grpSp>
    </p:spTree>
    <p:extLst>
      <p:ext uri="{BB962C8B-B14F-4D97-AF65-F5344CB8AC3E}">
        <p14:creationId xmlns:p14="http://schemas.microsoft.com/office/powerpoint/2010/main" val="266040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5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84BB2-F102-3947-67E0-9CAAFF55CAC4}"/>
            </a:ext>
          </a:extLst>
        </p:cNvPr>
        <p:cNvGrpSpPr/>
        <p:nvPr/>
      </p:nvGrpSpPr>
      <p:grpSpPr>
        <a:xfrm>
          <a:off x="0" y="0"/>
          <a:ext cx="0" cy="0"/>
          <a:chOff x="0" y="0"/>
          <a:chExt cx="0" cy="0"/>
        </a:xfrm>
      </p:grpSpPr>
      <p:grpSp>
        <p:nvGrpSpPr>
          <p:cNvPr id="4" name="Gruppieren 3">
            <a:extLst>
              <a:ext uri="{FF2B5EF4-FFF2-40B4-BE49-F238E27FC236}">
                <a16:creationId xmlns:a16="http://schemas.microsoft.com/office/drawing/2014/main" id="{B4343C59-BE41-9806-C7F2-5DADDBE25491}"/>
              </a:ext>
            </a:extLst>
          </p:cNvPr>
          <p:cNvGrpSpPr/>
          <p:nvPr/>
        </p:nvGrpSpPr>
        <p:grpSpPr>
          <a:xfrm>
            <a:off x="6486064" y="432907"/>
            <a:ext cx="5705936" cy="5992186"/>
            <a:chOff x="6486064" y="432907"/>
            <a:chExt cx="5705936" cy="5992186"/>
          </a:xfrm>
        </p:grpSpPr>
        <p:grpSp>
          <p:nvGrpSpPr>
            <p:cNvPr id="5" name="Gruppieren 4">
              <a:extLst>
                <a:ext uri="{FF2B5EF4-FFF2-40B4-BE49-F238E27FC236}">
                  <a16:creationId xmlns:a16="http://schemas.microsoft.com/office/drawing/2014/main" id="{20AC9877-1DA8-2D92-E644-4CB8C4DC4D9D}"/>
                </a:ext>
              </a:extLst>
            </p:cNvPr>
            <p:cNvGrpSpPr/>
            <p:nvPr/>
          </p:nvGrpSpPr>
          <p:grpSpPr>
            <a:xfrm>
              <a:off x="6486064" y="432907"/>
              <a:ext cx="5705936" cy="5992186"/>
              <a:chOff x="6486064" y="337176"/>
              <a:chExt cx="5705936" cy="5992186"/>
            </a:xfrm>
          </p:grpSpPr>
          <p:grpSp>
            <p:nvGrpSpPr>
              <p:cNvPr id="8" name="Group 201">
                <a:extLst>
                  <a:ext uri="{FF2B5EF4-FFF2-40B4-BE49-F238E27FC236}">
                    <a16:creationId xmlns:a16="http://schemas.microsoft.com/office/drawing/2014/main" id="{2EC48097-DD83-69B4-BBF8-FA6990141D30}"/>
                  </a:ext>
                </a:extLst>
              </p:cNvPr>
              <p:cNvGrpSpPr/>
              <p:nvPr/>
            </p:nvGrpSpPr>
            <p:grpSpPr>
              <a:xfrm>
                <a:off x="6486064" y="337176"/>
                <a:ext cx="5705936" cy="5992186"/>
                <a:chOff x="3000375" y="3937003"/>
                <a:chExt cx="7594601" cy="7975599"/>
              </a:xfrm>
              <a:solidFill>
                <a:srgbClr val="D8DEE4"/>
              </a:solidFill>
            </p:grpSpPr>
            <p:sp>
              <p:nvSpPr>
                <p:cNvPr id="16" name="Shape 1676">
                  <a:extLst>
                    <a:ext uri="{FF2B5EF4-FFF2-40B4-BE49-F238E27FC236}">
                      <a16:creationId xmlns:a16="http://schemas.microsoft.com/office/drawing/2014/main" id="{6C19C60B-AF0E-3944-0A7D-321F341A470B}"/>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 name="Shape 1677">
                  <a:extLst>
                    <a:ext uri="{FF2B5EF4-FFF2-40B4-BE49-F238E27FC236}">
                      <a16:creationId xmlns:a16="http://schemas.microsoft.com/office/drawing/2014/main" id="{3B48700D-C5CA-2C8F-6A7F-DE92EE4F126B}"/>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 name="Shape 1678">
                  <a:extLst>
                    <a:ext uri="{FF2B5EF4-FFF2-40B4-BE49-F238E27FC236}">
                      <a16:creationId xmlns:a16="http://schemas.microsoft.com/office/drawing/2014/main" id="{3E710011-2089-F5FE-57F5-09AD08297C5E}"/>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 name="Shape 1679">
                  <a:extLst>
                    <a:ext uri="{FF2B5EF4-FFF2-40B4-BE49-F238E27FC236}">
                      <a16:creationId xmlns:a16="http://schemas.microsoft.com/office/drawing/2014/main" id="{33B05A06-6BBE-9A04-339D-4873E42E71C5}"/>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 name="Shape 1680">
                  <a:extLst>
                    <a:ext uri="{FF2B5EF4-FFF2-40B4-BE49-F238E27FC236}">
                      <a16:creationId xmlns:a16="http://schemas.microsoft.com/office/drawing/2014/main" id="{04962ACD-C6EC-4FF8-67BB-2D5113DCBE47}"/>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 name="Shape 1681">
                  <a:extLst>
                    <a:ext uri="{FF2B5EF4-FFF2-40B4-BE49-F238E27FC236}">
                      <a16:creationId xmlns:a16="http://schemas.microsoft.com/office/drawing/2014/main" id="{2D82C6D7-C0C0-C54B-6FCC-B1DD84BB1DF2}"/>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 name="Shape 1682">
                  <a:extLst>
                    <a:ext uri="{FF2B5EF4-FFF2-40B4-BE49-F238E27FC236}">
                      <a16:creationId xmlns:a16="http://schemas.microsoft.com/office/drawing/2014/main" id="{6C3EAC86-CE94-0D03-2B5F-F7EDA59D7C93}"/>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 name="Shape 1683">
                  <a:extLst>
                    <a:ext uri="{FF2B5EF4-FFF2-40B4-BE49-F238E27FC236}">
                      <a16:creationId xmlns:a16="http://schemas.microsoft.com/office/drawing/2014/main" id="{EE653C13-2B1A-6F39-E469-8EEFADC9664F}"/>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 name="Shape 1684">
                  <a:extLst>
                    <a:ext uri="{FF2B5EF4-FFF2-40B4-BE49-F238E27FC236}">
                      <a16:creationId xmlns:a16="http://schemas.microsoft.com/office/drawing/2014/main" id="{90BB49AF-800E-7A17-C7F6-DCD7510B5172}"/>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6" name="Shape 1685">
                  <a:extLst>
                    <a:ext uri="{FF2B5EF4-FFF2-40B4-BE49-F238E27FC236}">
                      <a16:creationId xmlns:a16="http://schemas.microsoft.com/office/drawing/2014/main" id="{A0BD6C1F-D14D-74D3-9A06-DCC7F16707B4}"/>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8" name="Shape 1686">
                  <a:extLst>
                    <a:ext uri="{FF2B5EF4-FFF2-40B4-BE49-F238E27FC236}">
                      <a16:creationId xmlns:a16="http://schemas.microsoft.com/office/drawing/2014/main" id="{9B2A776D-3BD6-45DE-249D-F3E65DD6E121}"/>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0" name="Shape 1687">
                  <a:extLst>
                    <a:ext uri="{FF2B5EF4-FFF2-40B4-BE49-F238E27FC236}">
                      <a16:creationId xmlns:a16="http://schemas.microsoft.com/office/drawing/2014/main" id="{479D168B-1464-ACEE-A514-1F3873A2BF0D}"/>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2" name="Shape 1688">
                  <a:extLst>
                    <a:ext uri="{FF2B5EF4-FFF2-40B4-BE49-F238E27FC236}">
                      <a16:creationId xmlns:a16="http://schemas.microsoft.com/office/drawing/2014/main" id="{FF91EEE9-9EA9-D0F0-1D80-CA8215F85CA6}"/>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3" name="Shape 1689">
                  <a:extLst>
                    <a:ext uri="{FF2B5EF4-FFF2-40B4-BE49-F238E27FC236}">
                      <a16:creationId xmlns:a16="http://schemas.microsoft.com/office/drawing/2014/main" id="{64CE9317-1881-EBAC-BC04-600A34EE5B28}"/>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0" name="Shape 1690">
                  <a:extLst>
                    <a:ext uri="{FF2B5EF4-FFF2-40B4-BE49-F238E27FC236}">
                      <a16:creationId xmlns:a16="http://schemas.microsoft.com/office/drawing/2014/main" id="{7B25D3BA-4204-3249-5FF1-E77D044E5F11}"/>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1" name="Shape 1691">
                  <a:extLst>
                    <a:ext uri="{FF2B5EF4-FFF2-40B4-BE49-F238E27FC236}">
                      <a16:creationId xmlns:a16="http://schemas.microsoft.com/office/drawing/2014/main" id="{A3B119B8-A97F-7384-B39A-527EBBCA1EF8}"/>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2" name="Shape 1692">
                  <a:extLst>
                    <a:ext uri="{FF2B5EF4-FFF2-40B4-BE49-F238E27FC236}">
                      <a16:creationId xmlns:a16="http://schemas.microsoft.com/office/drawing/2014/main" id="{1D6E4B9C-454A-CEDC-0556-534462ED606B}"/>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3" name="Shape 1693">
                  <a:extLst>
                    <a:ext uri="{FF2B5EF4-FFF2-40B4-BE49-F238E27FC236}">
                      <a16:creationId xmlns:a16="http://schemas.microsoft.com/office/drawing/2014/main" id="{2CDAC94E-42C4-A499-5227-5BCFFA259423}"/>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4" name="Shape 1694">
                  <a:extLst>
                    <a:ext uri="{FF2B5EF4-FFF2-40B4-BE49-F238E27FC236}">
                      <a16:creationId xmlns:a16="http://schemas.microsoft.com/office/drawing/2014/main" id="{41C3D2D0-0EB3-E1B6-9177-E2DE375744EF}"/>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95">
                  <a:extLst>
                    <a:ext uri="{FF2B5EF4-FFF2-40B4-BE49-F238E27FC236}">
                      <a16:creationId xmlns:a16="http://schemas.microsoft.com/office/drawing/2014/main" id="{BA14BAB6-8951-3C8B-E7FA-A17C385025DB}"/>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96">
                  <a:extLst>
                    <a:ext uri="{FF2B5EF4-FFF2-40B4-BE49-F238E27FC236}">
                      <a16:creationId xmlns:a16="http://schemas.microsoft.com/office/drawing/2014/main" id="{E01C8C40-AFEE-125C-B9EF-3DF58CEB9860}"/>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97">
                  <a:extLst>
                    <a:ext uri="{FF2B5EF4-FFF2-40B4-BE49-F238E27FC236}">
                      <a16:creationId xmlns:a16="http://schemas.microsoft.com/office/drawing/2014/main" id="{EE2D3849-0FA9-B4EE-9A49-2E5858C48535}"/>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98">
                  <a:extLst>
                    <a:ext uri="{FF2B5EF4-FFF2-40B4-BE49-F238E27FC236}">
                      <a16:creationId xmlns:a16="http://schemas.microsoft.com/office/drawing/2014/main" id="{95253BFB-692D-C64A-8D33-E62F439B5B7E}"/>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99">
                  <a:extLst>
                    <a:ext uri="{FF2B5EF4-FFF2-40B4-BE49-F238E27FC236}">
                      <a16:creationId xmlns:a16="http://schemas.microsoft.com/office/drawing/2014/main" id="{B4F0AD7A-4A98-5E5E-C8F6-5C8FEB5A8262}"/>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700">
                  <a:extLst>
                    <a:ext uri="{FF2B5EF4-FFF2-40B4-BE49-F238E27FC236}">
                      <a16:creationId xmlns:a16="http://schemas.microsoft.com/office/drawing/2014/main" id="{6B9EF4F6-9027-5603-2860-862B40CC7300}"/>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701">
                  <a:extLst>
                    <a:ext uri="{FF2B5EF4-FFF2-40B4-BE49-F238E27FC236}">
                      <a16:creationId xmlns:a16="http://schemas.microsoft.com/office/drawing/2014/main" id="{B3D108EB-4CEF-5EAB-6851-97C379142B14}"/>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702">
                  <a:extLst>
                    <a:ext uri="{FF2B5EF4-FFF2-40B4-BE49-F238E27FC236}">
                      <a16:creationId xmlns:a16="http://schemas.microsoft.com/office/drawing/2014/main" id="{6297F8FD-9318-7D96-2B3F-F6CFF0CA08D7}"/>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703">
                  <a:extLst>
                    <a:ext uri="{FF2B5EF4-FFF2-40B4-BE49-F238E27FC236}">
                      <a16:creationId xmlns:a16="http://schemas.microsoft.com/office/drawing/2014/main" id="{FD2E4262-9209-7429-69AC-07A77BA97E35}"/>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704">
                  <a:extLst>
                    <a:ext uri="{FF2B5EF4-FFF2-40B4-BE49-F238E27FC236}">
                      <a16:creationId xmlns:a16="http://schemas.microsoft.com/office/drawing/2014/main" id="{FE21C3D3-01E0-6B1C-7ACF-FF32D1869B3D}"/>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705">
                  <a:extLst>
                    <a:ext uri="{FF2B5EF4-FFF2-40B4-BE49-F238E27FC236}">
                      <a16:creationId xmlns:a16="http://schemas.microsoft.com/office/drawing/2014/main" id="{8571F825-7BAB-936C-CA8D-2EBEC734D1F6}"/>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706">
                  <a:extLst>
                    <a:ext uri="{FF2B5EF4-FFF2-40B4-BE49-F238E27FC236}">
                      <a16:creationId xmlns:a16="http://schemas.microsoft.com/office/drawing/2014/main" id="{4C10875D-E3C2-4699-3EBA-D65D49B7F4AF}"/>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707">
                  <a:extLst>
                    <a:ext uri="{FF2B5EF4-FFF2-40B4-BE49-F238E27FC236}">
                      <a16:creationId xmlns:a16="http://schemas.microsoft.com/office/drawing/2014/main" id="{D4D26748-FD07-1577-7AC4-2D9C3C16C7B3}"/>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708">
                  <a:extLst>
                    <a:ext uri="{FF2B5EF4-FFF2-40B4-BE49-F238E27FC236}">
                      <a16:creationId xmlns:a16="http://schemas.microsoft.com/office/drawing/2014/main" id="{628AE334-26F6-449C-6310-7F3713F2380A}"/>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709">
                  <a:extLst>
                    <a:ext uri="{FF2B5EF4-FFF2-40B4-BE49-F238E27FC236}">
                      <a16:creationId xmlns:a16="http://schemas.microsoft.com/office/drawing/2014/main" id="{61EDDE2B-9675-B339-2304-E6CA7124D373}"/>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710">
                  <a:extLst>
                    <a:ext uri="{FF2B5EF4-FFF2-40B4-BE49-F238E27FC236}">
                      <a16:creationId xmlns:a16="http://schemas.microsoft.com/office/drawing/2014/main" id="{27413113-D702-A3EA-3DCA-CE41C1D4B5F7}"/>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711">
                  <a:extLst>
                    <a:ext uri="{FF2B5EF4-FFF2-40B4-BE49-F238E27FC236}">
                      <a16:creationId xmlns:a16="http://schemas.microsoft.com/office/drawing/2014/main" id="{AE65DE12-8D11-A297-740E-DA954BBA664A}"/>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712">
                  <a:extLst>
                    <a:ext uri="{FF2B5EF4-FFF2-40B4-BE49-F238E27FC236}">
                      <a16:creationId xmlns:a16="http://schemas.microsoft.com/office/drawing/2014/main" id="{9E0449EC-7F7F-C02C-3A69-53B9C5400A7B}"/>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73" name="Shape 1713">
                  <a:extLst>
                    <a:ext uri="{FF2B5EF4-FFF2-40B4-BE49-F238E27FC236}">
                      <a16:creationId xmlns:a16="http://schemas.microsoft.com/office/drawing/2014/main" id="{270F39F8-AF30-050F-3246-FAFA337840C7}"/>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714">
                  <a:extLst>
                    <a:ext uri="{FF2B5EF4-FFF2-40B4-BE49-F238E27FC236}">
                      <a16:creationId xmlns:a16="http://schemas.microsoft.com/office/drawing/2014/main" id="{8167101F-DAA8-14D1-E35A-D6A345D7BCF6}"/>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715">
                  <a:extLst>
                    <a:ext uri="{FF2B5EF4-FFF2-40B4-BE49-F238E27FC236}">
                      <a16:creationId xmlns:a16="http://schemas.microsoft.com/office/drawing/2014/main" id="{56621CAD-6642-A612-55B0-C02808013721}"/>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716">
                  <a:extLst>
                    <a:ext uri="{FF2B5EF4-FFF2-40B4-BE49-F238E27FC236}">
                      <a16:creationId xmlns:a16="http://schemas.microsoft.com/office/drawing/2014/main" id="{5A706188-9768-9039-635C-02F9C12EE7D1}"/>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717">
                  <a:extLst>
                    <a:ext uri="{FF2B5EF4-FFF2-40B4-BE49-F238E27FC236}">
                      <a16:creationId xmlns:a16="http://schemas.microsoft.com/office/drawing/2014/main" id="{4D5BF503-E17E-ADDC-08AD-CCCACDDE36DA}"/>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18">
                  <a:extLst>
                    <a:ext uri="{FF2B5EF4-FFF2-40B4-BE49-F238E27FC236}">
                      <a16:creationId xmlns:a16="http://schemas.microsoft.com/office/drawing/2014/main" id="{1B12DC9D-F598-37A8-11CA-3872D8A10DC6}"/>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19">
                  <a:extLst>
                    <a:ext uri="{FF2B5EF4-FFF2-40B4-BE49-F238E27FC236}">
                      <a16:creationId xmlns:a16="http://schemas.microsoft.com/office/drawing/2014/main" id="{E2A23C17-DB83-EEB7-B531-37E9352AA7CD}"/>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20">
                  <a:extLst>
                    <a:ext uri="{FF2B5EF4-FFF2-40B4-BE49-F238E27FC236}">
                      <a16:creationId xmlns:a16="http://schemas.microsoft.com/office/drawing/2014/main" id="{3E0D4F19-14B0-FD16-BF31-AFD224A3BF44}"/>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21">
                  <a:extLst>
                    <a:ext uri="{FF2B5EF4-FFF2-40B4-BE49-F238E27FC236}">
                      <a16:creationId xmlns:a16="http://schemas.microsoft.com/office/drawing/2014/main" id="{5CB80D5B-1CE4-8FC9-3229-3476DF4C52F0}"/>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22">
                  <a:extLst>
                    <a:ext uri="{FF2B5EF4-FFF2-40B4-BE49-F238E27FC236}">
                      <a16:creationId xmlns:a16="http://schemas.microsoft.com/office/drawing/2014/main" id="{1858B177-5187-6693-B675-365F4520A1BE}"/>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23">
                  <a:extLst>
                    <a:ext uri="{FF2B5EF4-FFF2-40B4-BE49-F238E27FC236}">
                      <a16:creationId xmlns:a16="http://schemas.microsoft.com/office/drawing/2014/main" id="{1E43F465-6B36-6536-24FF-CB72443026C0}"/>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24">
                  <a:extLst>
                    <a:ext uri="{FF2B5EF4-FFF2-40B4-BE49-F238E27FC236}">
                      <a16:creationId xmlns:a16="http://schemas.microsoft.com/office/drawing/2014/main" id="{A2027930-8C5D-E6E9-5860-6C120939F3F8}"/>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25">
                  <a:extLst>
                    <a:ext uri="{FF2B5EF4-FFF2-40B4-BE49-F238E27FC236}">
                      <a16:creationId xmlns:a16="http://schemas.microsoft.com/office/drawing/2014/main" id="{25DC955F-FAED-941E-15B4-5C60F96209E9}"/>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26">
                  <a:extLst>
                    <a:ext uri="{FF2B5EF4-FFF2-40B4-BE49-F238E27FC236}">
                      <a16:creationId xmlns:a16="http://schemas.microsoft.com/office/drawing/2014/main" id="{AF31420C-F980-1513-88A5-210CB4FAC5B9}"/>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27">
                  <a:extLst>
                    <a:ext uri="{FF2B5EF4-FFF2-40B4-BE49-F238E27FC236}">
                      <a16:creationId xmlns:a16="http://schemas.microsoft.com/office/drawing/2014/main" id="{6BCB5223-DEAB-14FE-B685-37C6662E401C}"/>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28">
                  <a:extLst>
                    <a:ext uri="{FF2B5EF4-FFF2-40B4-BE49-F238E27FC236}">
                      <a16:creationId xmlns:a16="http://schemas.microsoft.com/office/drawing/2014/main" id="{597F32BD-CD21-E722-68C9-1E71B1539A27}"/>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89" name="Shape 1729">
                  <a:extLst>
                    <a:ext uri="{FF2B5EF4-FFF2-40B4-BE49-F238E27FC236}">
                      <a16:creationId xmlns:a16="http://schemas.microsoft.com/office/drawing/2014/main" id="{964B024E-3467-FB88-6275-D1B56630C11E}"/>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0" name="Shape 1730">
                  <a:extLst>
                    <a:ext uri="{FF2B5EF4-FFF2-40B4-BE49-F238E27FC236}">
                      <a16:creationId xmlns:a16="http://schemas.microsoft.com/office/drawing/2014/main" id="{C7CBD9AC-114A-E283-A638-BA1E3776BCC7}"/>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1" name="Shape 1731">
                  <a:extLst>
                    <a:ext uri="{FF2B5EF4-FFF2-40B4-BE49-F238E27FC236}">
                      <a16:creationId xmlns:a16="http://schemas.microsoft.com/office/drawing/2014/main" id="{F22FE36E-131F-85AE-DD93-CECD7B12E353}"/>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32">
                  <a:extLst>
                    <a:ext uri="{FF2B5EF4-FFF2-40B4-BE49-F238E27FC236}">
                      <a16:creationId xmlns:a16="http://schemas.microsoft.com/office/drawing/2014/main" id="{823CD162-B465-616A-882C-8933A5DF41C5}"/>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33">
                  <a:extLst>
                    <a:ext uri="{FF2B5EF4-FFF2-40B4-BE49-F238E27FC236}">
                      <a16:creationId xmlns:a16="http://schemas.microsoft.com/office/drawing/2014/main" id="{47EE7FA7-D04A-BAB8-7791-F14D528D6ED1}"/>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34">
                  <a:extLst>
                    <a:ext uri="{FF2B5EF4-FFF2-40B4-BE49-F238E27FC236}">
                      <a16:creationId xmlns:a16="http://schemas.microsoft.com/office/drawing/2014/main" id="{F6994452-CE31-D070-B87B-CF8AA967ED5C}"/>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35">
                  <a:extLst>
                    <a:ext uri="{FF2B5EF4-FFF2-40B4-BE49-F238E27FC236}">
                      <a16:creationId xmlns:a16="http://schemas.microsoft.com/office/drawing/2014/main" id="{C1DA7234-DD0B-7054-0601-FDD884264DCE}"/>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36">
                  <a:extLst>
                    <a:ext uri="{FF2B5EF4-FFF2-40B4-BE49-F238E27FC236}">
                      <a16:creationId xmlns:a16="http://schemas.microsoft.com/office/drawing/2014/main" id="{709239EA-9347-DAD8-8D77-A9D09E01E4B2}"/>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37">
                  <a:extLst>
                    <a:ext uri="{FF2B5EF4-FFF2-40B4-BE49-F238E27FC236}">
                      <a16:creationId xmlns:a16="http://schemas.microsoft.com/office/drawing/2014/main" id="{85F3262E-99AE-3810-4224-BBFB57A205EE}"/>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38">
                  <a:extLst>
                    <a:ext uri="{FF2B5EF4-FFF2-40B4-BE49-F238E27FC236}">
                      <a16:creationId xmlns:a16="http://schemas.microsoft.com/office/drawing/2014/main" id="{2DA55D2B-A336-438E-595B-6F898098C69F}"/>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39">
                  <a:extLst>
                    <a:ext uri="{FF2B5EF4-FFF2-40B4-BE49-F238E27FC236}">
                      <a16:creationId xmlns:a16="http://schemas.microsoft.com/office/drawing/2014/main" id="{CBC2B2A4-9A44-4896-3DDB-B96ECA86DE6A}"/>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40">
                  <a:extLst>
                    <a:ext uri="{FF2B5EF4-FFF2-40B4-BE49-F238E27FC236}">
                      <a16:creationId xmlns:a16="http://schemas.microsoft.com/office/drawing/2014/main" id="{6482F402-0010-15AA-C0A9-FF14A916BAFC}"/>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41">
                  <a:extLst>
                    <a:ext uri="{FF2B5EF4-FFF2-40B4-BE49-F238E27FC236}">
                      <a16:creationId xmlns:a16="http://schemas.microsoft.com/office/drawing/2014/main" id="{9723E9EC-5544-FECC-4DE6-453289C0A22B}"/>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42">
                  <a:extLst>
                    <a:ext uri="{FF2B5EF4-FFF2-40B4-BE49-F238E27FC236}">
                      <a16:creationId xmlns:a16="http://schemas.microsoft.com/office/drawing/2014/main" id="{1B8BC35E-1EC7-CC19-6E77-C1D13761D4A6}"/>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43">
                  <a:extLst>
                    <a:ext uri="{FF2B5EF4-FFF2-40B4-BE49-F238E27FC236}">
                      <a16:creationId xmlns:a16="http://schemas.microsoft.com/office/drawing/2014/main" id="{71A9604E-BAD8-C3E5-171F-BCC005D0AF0D}"/>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44">
                  <a:extLst>
                    <a:ext uri="{FF2B5EF4-FFF2-40B4-BE49-F238E27FC236}">
                      <a16:creationId xmlns:a16="http://schemas.microsoft.com/office/drawing/2014/main" id="{A9FA644C-6063-7C68-3B66-43DBE31141C2}"/>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45">
                  <a:extLst>
                    <a:ext uri="{FF2B5EF4-FFF2-40B4-BE49-F238E27FC236}">
                      <a16:creationId xmlns:a16="http://schemas.microsoft.com/office/drawing/2014/main" id="{8B3FE169-21BD-2364-E960-698BB9D71966}"/>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46">
                  <a:extLst>
                    <a:ext uri="{FF2B5EF4-FFF2-40B4-BE49-F238E27FC236}">
                      <a16:creationId xmlns:a16="http://schemas.microsoft.com/office/drawing/2014/main" id="{058B75CE-61A0-3505-1B54-F906E8BC00F9}"/>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7" name="Shape 1747">
                  <a:extLst>
                    <a:ext uri="{FF2B5EF4-FFF2-40B4-BE49-F238E27FC236}">
                      <a16:creationId xmlns:a16="http://schemas.microsoft.com/office/drawing/2014/main" id="{81A16F15-9F12-C4DE-833B-E885BD29AB3C}"/>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8" name="Shape 1748">
                  <a:extLst>
                    <a:ext uri="{FF2B5EF4-FFF2-40B4-BE49-F238E27FC236}">
                      <a16:creationId xmlns:a16="http://schemas.microsoft.com/office/drawing/2014/main" id="{E2FB2EA9-DEFB-377A-110F-3518BCA7F221}"/>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49">
                  <a:extLst>
                    <a:ext uri="{FF2B5EF4-FFF2-40B4-BE49-F238E27FC236}">
                      <a16:creationId xmlns:a16="http://schemas.microsoft.com/office/drawing/2014/main" id="{4B0389F3-4B83-1C08-3837-1E8A5E2A3FC8}"/>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50">
                  <a:extLst>
                    <a:ext uri="{FF2B5EF4-FFF2-40B4-BE49-F238E27FC236}">
                      <a16:creationId xmlns:a16="http://schemas.microsoft.com/office/drawing/2014/main" id="{0EB3B0B9-7E33-D234-D398-9B9E9C11661C}"/>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51">
                  <a:extLst>
                    <a:ext uri="{FF2B5EF4-FFF2-40B4-BE49-F238E27FC236}">
                      <a16:creationId xmlns:a16="http://schemas.microsoft.com/office/drawing/2014/main" id="{4CD28C6A-6460-F89A-D662-BC792D47712F}"/>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52">
                  <a:extLst>
                    <a:ext uri="{FF2B5EF4-FFF2-40B4-BE49-F238E27FC236}">
                      <a16:creationId xmlns:a16="http://schemas.microsoft.com/office/drawing/2014/main" id="{D2AF8D59-B583-FA1C-A744-E82BBA434670}"/>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53">
                  <a:extLst>
                    <a:ext uri="{FF2B5EF4-FFF2-40B4-BE49-F238E27FC236}">
                      <a16:creationId xmlns:a16="http://schemas.microsoft.com/office/drawing/2014/main" id="{883C110F-FC54-2F09-9F11-4E84511A90CF}"/>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D8DF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54">
                  <a:extLst>
                    <a:ext uri="{FF2B5EF4-FFF2-40B4-BE49-F238E27FC236}">
                      <a16:creationId xmlns:a16="http://schemas.microsoft.com/office/drawing/2014/main" id="{805600BC-5C7B-7AF6-31DE-8D0E7B92A09C}"/>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55">
                  <a:extLst>
                    <a:ext uri="{FF2B5EF4-FFF2-40B4-BE49-F238E27FC236}">
                      <a16:creationId xmlns:a16="http://schemas.microsoft.com/office/drawing/2014/main" id="{EF6FA359-50B0-A201-475F-403846ADCA03}"/>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56">
                  <a:extLst>
                    <a:ext uri="{FF2B5EF4-FFF2-40B4-BE49-F238E27FC236}">
                      <a16:creationId xmlns:a16="http://schemas.microsoft.com/office/drawing/2014/main" id="{57C3069A-A7E9-7D59-C592-83C3E57400E0}"/>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57">
                  <a:extLst>
                    <a:ext uri="{FF2B5EF4-FFF2-40B4-BE49-F238E27FC236}">
                      <a16:creationId xmlns:a16="http://schemas.microsoft.com/office/drawing/2014/main" id="{50678FAF-CF2F-EEA2-EB7A-2C7745FB1C16}"/>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58">
                  <a:extLst>
                    <a:ext uri="{FF2B5EF4-FFF2-40B4-BE49-F238E27FC236}">
                      <a16:creationId xmlns:a16="http://schemas.microsoft.com/office/drawing/2014/main" id="{E4E16CAB-E477-8713-7BFE-82E2E55A2954}"/>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59">
                  <a:extLst>
                    <a:ext uri="{FF2B5EF4-FFF2-40B4-BE49-F238E27FC236}">
                      <a16:creationId xmlns:a16="http://schemas.microsoft.com/office/drawing/2014/main" id="{B52FA815-CF26-8E16-10BE-E3A19EAC91B1}"/>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60">
                  <a:extLst>
                    <a:ext uri="{FF2B5EF4-FFF2-40B4-BE49-F238E27FC236}">
                      <a16:creationId xmlns:a16="http://schemas.microsoft.com/office/drawing/2014/main" id="{3AD8A5A1-A578-A5B7-7B88-2E65258D0BE5}"/>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61">
                  <a:extLst>
                    <a:ext uri="{FF2B5EF4-FFF2-40B4-BE49-F238E27FC236}">
                      <a16:creationId xmlns:a16="http://schemas.microsoft.com/office/drawing/2014/main" id="{4BCCC676-2841-594E-2081-721CA8D48E5B}"/>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62">
                  <a:extLst>
                    <a:ext uri="{FF2B5EF4-FFF2-40B4-BE49-F238E27FC236}">
                      <a16:creationId xmlns:a16="http://schemas.microsoft.com/office/drawing/2014/main" id="{713ABB42-4585-7D9B-A820-85C209244FC9}"/>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63">
                  <a:extLst>
                    <a:ext uri="{FF2B5EF4-FFF2-40B4-BE49-F238E27FC236}">
                      <a16:creationId xmlns:a16="http://schemas.microsoft.com/office/drawing/2014/main" id="{44031C5F-4770-06E1-4E7B-C8B9E18943E5}"/>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24" name="Shape 1764">
                  <a:extLst>
                    <a:ext uri="{FF2B5EF4-FFF2-40B4-BE49-F238E27FC236}">
                      <a16:creationId xmlns:a16="http://schemas.microsoft.com/office/drawing/2014/main" id="{A2496C26-8837-CF53-FF05-561AD3B40676}"/>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65">
                  <a:extLst>
                    <a:ext uri="{FF2B5EF4-FFF2-40B4-BE49-F238E27FC236}">
                      <a16:creationId xmlns:a16="http://schemas.microsoft.com/office/drawing/2014/main" id="{6216DA9E-F3D5-C9D6-21BC-0CF2F64AE3DA}"/>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66">
                  <a:extLst>
                    <a:ext uri="{FF2B5EF4-FFF2-40B4-BE49-F238E27FC236}">
                      <a16:creationId xmlns:a16="http://schemas.microsoft.com/office/drawing/2014/main" id="{34A255AB-58A1-C6DB-1CF5-F81E83835039}"/>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67">
                  <a:extLst>
                    <a:ext uri="{FF2B5EF4-FFF2-40B4-BE49-F238E27FC236}">
                      <a16:creationId xmlns:a16="http://schemas.microsoft.com/office/drawing/2014/main" id="{DF61BC1F-94A2-89BC-F01A-BD827D8EDB7A}"/>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68">
                  <a:extLst>
                    <a:ext uri="{FF2B5EF4-FFF2-40B4-BE49-F238E27FC236}">
                      <a16:creationId xmlns:a16="http://schemas.microsoft.com/office/drawing/2014/main" id="{A772BE5D-24A2-E25D-A264-5C611F603BDC}"/>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69">
                  <a:extLst>
                    <a:ext uri="{FF2B5EF4-FFF2-40B4-BE49-F238E27FC236}">
                      <a16:creationId xmlns:a16="http://schemas.microsoft.com/office/drawing/2014/main" id="{21588FAF-B65C-F954-B825-0EA0D4BDC67B}"/>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70">
                  <a:extLst>
                    <a:ext uri="{FF2B5EF4-FFF2-40B4-BE49-F238E27FC236}">
                      <a16:creationId xmlns:a16="http://schemas.microsoft.com/office/drawing/2014/main" id="{A60F2DE6-0310-EB11-F470-66D1526890B6}"/>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71">
                  <a:extLst>
                    <a:ext uri="{FF2B5EF4-FFF2-40B4-BE49-F238E27FC236}">
                      <a16:creationId xmlns:a16="http://schemas.microsoft.com/office/drawing/2014/main" id="{F6A3877E-36D4-5761-3B76-DF598305ABE7}"/>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2" name="Shape 1772">
                  <a:extLst>
                    <a:ext uri="{FF2B5EF4-FFF2-40B4-BE49-F238E27FC236}">
                      <a16:creationId xmlns:a16="http://schemas.microsoft.com/office/drawing/2014/main" id="{18F705CF-3194-2850-7788-1DB07B502604}"/>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3" name="Shape 1773">
                  <a:extLst>
                    <a:ext uri="{FF2B5EF4-FFF2-40B4-BE49-F238E27FC236}">
                      <a16:creationId xmlns:a16="http://schemas.microsoft.com/office/drawing/2014/main" id="{461F701E-42FB-8805-3B88-6FDF9D7DF3A4}"/>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74">
                  <a:extLst>
                    <a:ext uri="{FF2B5EF4-FFF2-40B4-BE49-F238E27FC236}">
                      <a16:creationId xmlns:a16="http://schemas.microsoft.com/office/drawing/2014/main" id="{B161E74C-606A-C453-3C04-922D55E207AB}"/>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9" name="Textfeld 8">
                <a:extLst>
                  <a:ext uri="{FF2B5EF4-FFF2-40B4-BE49-F238E27FC236}">
                    <a16:creationId xmlns:a16="http://schemas.microsoft.com/office/drawing/2014/main" id="{4E62656E-1BF4-B8B3-1ECD-0B1C51AF949F}"/>
                  </a:ext>
                </a:extLst>
              </p:cNvPr>
              <p:cNvSpPr txBox="1"/>
              <p:nvPr/>
            </p:nvSpPr>
            <p:spPr>
              <a:xfrm>
                <a:off x="7919280" y="3384399"/>
                <a:ext cx="277042" cy="369332"/>
              </a:xfrm>
              <a:prstGeom prst="rect">
                <a:avLst/>
              </a:prstGeom>
              <a:noFill/>
            </p:spPr>
            <p:txBody>
              <a:bodyPr wrap="square" rtlCol="0">
                <a:spAutoFit/>
              </a:bodyPr>
              <a:lstStyle/>
              <a:p>
                <a:pPr algn="ctr"/>
                <a:r>
                  <a:rPr lang="de-DE" b="1" dirty="0">
                    <a:solidFill>
                      <a:schemeClr val="bg1"/>
                    </a:solidFill>
                  </a:rPr>
                  <a:t>H</a:t>
                </a:r>
              </a:p>
            </p:txBody>
          </p:sp>
          <p:sp>
            <p:nvSpPr>
              <p:cNvPr id="11" name="Textfeld 10">
                <a:extLst>
                  <a:ext uri="{FF2B5EF4-FFF2-40B4-BE49-F238E27FC236}">
                    <a16:creationId xmlns:a16="http://schemas.microsoft.com/office/drawing/2014/main" id="{AD7940C5-F0AA-51E4-DD5D-5E46DC0992BE}"/>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3" name="Textfeld 12">
                <a:extLst>
                  <a:ext uri="{FF2B5EF4-FFF2-40B4-BE49-F238E27FC236}">
                    <a16:creationId xmlns:a16="http://schemas.microsoft.com/office/drawing/2014/main" id="{7244101B-81AC-835E-9BA3-B1DEB5E8677B}"/>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4" name="Gerader Verbinder 118">
                <a:extLst>
                  <a:ext uri="{FF2B5EF4-FFF2-40B4-BE49-F238E27FC236}">
                    <a16:creationId xmlns:a16="http://schemas.microsoft.com/office/drawing/2014/main" id="{135B1FB3-C4EC-503B-1762-CC4E59D0151F}"/>
                  </a:ext>
                </a:extLst>
              </p:cNvPr>
              <p:cNvCxnSpPr>
                <a:cxnSpLocks/>
                <a:stCxn id="9" idx="3"/>
                <a:endCxn id="11" idx="1"/>
              </p:cNvCxnSpPr>
              <p:nvPr/>
            </p:nvCxnSpPr>
            <p:spPr>
              <a:xfrm>
                <a:off x="8196322" y="3569065"/>
                <a:ext cx="1249612" cy="32873"/>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Gerader Verbinder 119">
                <a:extLst>
                  <a:ext uri="{FF2B5EF4-FFF2-40B4-BE49-F238E27FC236}">
                    <a16:creationId xmlns:a16="http://schemas.microsoft.com/office/drawing/2014/main" id="{8AB50B5D-1C4D-C35B-7B84-798796461871}"/>
                  </a:ext>
                </a:extLst>
              </p:cNvPr>
              <p:cNvCxnSpPr>
                <a:cxnSpLocks/>
                <a:stCxn id="11" idx="2"/>
                <a:endCxn id="13" idx="3"/>
              </p:cNvCxnSpPr>
              <p:nvPr/>
            </p:nvCxnSpPr>
            <p:spPr>
              <a:xfrm flipH="1">
                <a:off x="8576789" y="3786604"/>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 name="Gerader Verbinder 6">
              <a:extLst>
                <a:ext uri="{FF2B5EF4-FFF2-40B4-BE49-F238E27FC236}">
                  <a16:creationId xmlns:a16="http://schemas.microsoft.com/office/drawing/2014/main" id="{2C1FD215-8E7E-61A9-A2F8-811B0E411F06}"/>
                </a:ext>
              </a:extLst>
            </p:cNvPr>
            <p:cNvCxnSpPr>
              <a:cxnSpLocks/>
              <a:stCxn id="13" idx="0"/>
              <a:endCxn id="9" idx="2"/>
            </p:cNvCxnSpPr>
            <p:nvPr/>
          </p:nvCxnSpPr>
          <p:spPr>
            <a:xfrm flipH="1" flipV="1">
              <a:off x="8057801" y="3849462"/>
              <a:ext cx="380467" cy="7050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7 CuadroTexto">
            <a:extLst>
              <a:ext uri="{FF2B5EF4-FFF2-40B4-BE49-F238E27FC236}">
                <a16:creationId xmlns:a16="http://schemas.microsoft.com/office/drawing/2014/main" id="{2E8F0F10-1B0D-401B-7997-5D065A9CF7D6}"/>
              </a:ext>
            </a:extLst>
          </p:cNvPr>
          <p:cNvSpPr txBox="1"/>
          <p:nvPr/>
        </p:nvSpPr>
        <p:spPr>
          <a:xfrm>
            <a:off x="1440298" y="3217329"/>
            <a:ext cx="5250617" cy="1674689"/>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widerlegbare Vermutung.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Hier wird diese Vermutung nicht widerlegt, dass sich H auch tatsächlich zum Transport verpflichtet hat (</a:t>
            </a:r>
            <a:r>
              <a:rPr lang="de-DE" sz="1400" dirty="0" err="1">
                <a:latin typeface="Calibri" panose="020F0502020204030204" pitchFamily="34" charset="0"/>
                <a:ea typeface="Lato" charset="0"/>
                <a:cs typeface="Calibri" panose="020F0502020204030204" pitchFamily="34" charset="0"/>
              </a:rPr>
              <a:t>Incoterm</a:t>
            </a:r>
            <a:r>
              <a:rPr lang="de-DE" sz="1400" dirty="0">
                <a:latin typeface="Calibri" panose="020F0502020204030204" pitchFamily="34" charset="0"/>
                <a:ea typeface="Lato" charset="0"/>
                <a:cs typeface="Calibri" panose="020F0502020204030204" pitchFamily="34" charset="0"/>
              </a:rPr>
              <a:t> DAP).</a:t>
            </a:r>
          </a:p>
          <a:p>
            <a:pPr marL="171450" indent="-171450">
              <a:lnSpc>
                <a:spcPct val="150000"/>
              </a:lnSpc>
              <a:buFont typeface="Arial" panose="020B0604020202020204" pitchFamily="34" charset="0"/>
              <a:buChar char="•"/>
              <a:defRPr/>
            </a:pPr>
            <a:r>
              <a:rPr lang="de-DE" sz="1400" b="1" dirty="0">
                <a:latin typeface="Calibri" panose="020F0502020204030204" pitchFamily="34" charset="0"/>
                <a:ea typeface="Lato" charset="0"/>
                <a:cs typeface="Calibri" panose="020F0502020204030204" pitchFamily="34" charset="0"/>
              </a:rPr>
              <a:t>Somit ist die Warenbewegung der Lieferung H an U zuzuordnen, </a:t>
            </a:r>
            <a:br>
              <a:rPr lang="de-DE" sz="1400" b="1" dirty="0">
                <a:latin typeface="Calibri" panose="020F0502020204030204" pitchFamily="34" charset="0"/>
                <a:ea typeface="Lato" charset="0"/>
                <a:cs typeface="Calibri" panose="020F0502020204030204" pitchFamily="34" charset="0"/>
              </a:rPr>
            </a:br>
            <a:r>
              <a:rPr lang="de-DE" sz="1400" b="1" dirty="0">
                <a:latin typeface="Calibri" panose="020F0502020204030204" pitchFamily="34" charset="0"/>
                <a:ea typeface="Lato" charset="0"/>
                <a:cs typeface="Calibri" panose="020F0502020204030204" pitchFamily="34" charset="0"/>
              </a:rPr>
              <a:t>§ 3 Abs. 6a S. 2 UStG.</a:t>
            </a:r>
          </a:p>
        </p:txBody>
      </p:sp>
      <p:grpSp>
        <p:nvGrpSpPr>
          <p:cNvPr id="38" name="Gruppieren 37">
            <a:extLst>
              <a:ext uri="{FF2B5EF4-FFF2-40B4-BE49-F238E27FC236}">
                <a16:creationId xmlns:a16="http://schemas.microsoft.com/office/drawing/2014/main" id="{B5C73274-7553-0EE0-51CB-AA8847EDF49A}"/>
              </a:ext>
            </a:extLst>
          </p:cNvPr>
          <p:cNvGrpSpPr/>
          <p:nvPr/>
        </p:nvGrpSpPr>
        <p:grpSpPr>
          <a:xfrm>
            <a:off x="897128" y="2609205"/>
            <a:ext cx="5896074" cy="830997"/>
            <a:chOff x="897128" y="2865148"/>
            <a:chExt cx="5896074" cy="830997"/>
          </a:xfrm>
        </p:grpSpPr>
        <p:sp>
          <p:nvSpPr>
            <p:cNvPr id="39" name="Textfeld 38">
              <a:extLst>
                <a:ext uri="{FF2B5EF4-FFF2-40B4-BE49-F238E27FC236}">
                  <a16:creationId xmlns:a16="http://schemas.microsoft.com/office/drawing/2014/main" id="{A406BE52-BFDD-640E-45F7-9D609B9A7557}"/>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sp>
          <p:nvSpPr>
            <p:cNvPr id="40" name="TextBox 206">
              <a:extLst>
                <a:ext uri="{FF2B5EF4-FFF2-40B4-BE49-F238E27FC236}">
                  <a16:creationId xmlns:a16="http://schemas.microsoft.com/office/drawing/2014/main" id="{7590BC72-0B9F-FA21-2369-4738E68EDC34}"/>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Die Lieferung an U ist die bewegte Lieferung</a:t>
              </a:r>
            </a:p>
          </p:txBody>
        </p:sp>
      </p:grpSp>
      <p:sp>
        <p:nvSpPr>
          <p:cNvPr id="149" name="TextBox 203">
            <a:extLst>
              <a:ext uri="{FF2B5EF4-FFF2-40B4-BE49-F238E27FC236}">
                <a16:creationId xmlns:a16="http://schemas.microsoft.com/office/drawing/2014/main" id="{6CF39D0F-2CB9-6BBA-06E2-3A5CD38D2677}"/>
              </a:ext>
            </a:extLst>
          </p:cNvPr>
          <p:cNvSpPr txBox="1"/>
          <p:nvPr/>
        </p:nvSpPr>
        <p:spPr>
          <a:xfrm>
            <a:off x="834501" y="2012281"/>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Grundsätzlich gilt:</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2" name="Rechteck 1">
            <a:extLst>
              <a:ext uri="{FF2B5EF4-FFF2-40B4-BE49-F238E27FC236}">
                <a16:creationId xmlns:a16="http://schemas.microsoft.com/office/drawing/2014/main" id="{23A81B2E-7502-DDE1-D99F-3DD1B4EE430F}"/>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885D6E20-F00D-1566-A19B-CA2618C942DD}"/>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35</a:t>
            </a:fld>
            <a:endParaRPr lang="de-DE" sz="1400">
              <a:solidFill>
                <a:schemeClr val="bg1"/>
              </a:solidFill>
            </a:endParaRPr>
          </a:p>
        </p:txBody>
      </p:sp>
      <p:sp>
        <p:nvSpPr>
          <p:cNvPr id="12" name="Rechteck 11">
            <a:extLst>
              <a:ext uri="{FF2B5EF4-FFF2-40B4-BE49-F238E27FC236}">
                <a16:creationId xmlns:a16="http://schemas.microsoft.com/office/drawing/2014/main" id="{690D9E7D-F439-F071-7226-0F357C4441EB}"/>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67C1492E-5847-C9C0-4739-AF79169D3C86}"/>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1B4BE849-E84F-0C86-10B2-D664F45CB847}"/>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40135E4F-8E59-9BAD-4B9D-09F79B7840B4}"/>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8D5D61D6-7B2A-FFF9-0FCF-A1F17E96F740}"/>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6DB658D4-8000-6EB3-3F43-AED75D5BC3F5}"/>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854EE074-C1AC-ACE3-0987-26045021B48E}"/>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765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fade">
                                      <p:cBhvr>
                                        <p:cTn id="22" dur="500"/>
                                        <p:tgtEl>
                                          <p:spTgt spid="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FD094-BB36-96C6-BDE8-BA5DC5583A94}"/>
            </a:ext>
          </a:extLst>
        </p:cNvPr>
        <p:cNvGrpSpPr/>
        <p:nvPr/>
      </p:nvGrpSpPr>
      <p:grpSpPr>
        <a:xfrm>
          <a:off x="0" y="0"/>
          <a:ext cx="0" cy="0"/>
          <a:chOff x="0" y="0"/>
          <a:chExt cx="0" cy="0"/>
        </a:xfrm>
      </p:grpSpPr>
      <p:grpSp>
        <p:nvGrpSpPr>
          <p:cNvPr id="4" name="Gruppieren 3">
            <a:extLst>
              <a:ext uri="{FF2B5EF4-FFF2-40B4-BE49-F238E27FC236}">
                <a16:creationId xmlns:a16="http://schemas.microsoft.com/office/drawing/2014/main" id="{40D715F1-518E-F5B7-5953-8BF85B010F2B}"/>
              </a:ext>
            </a:extLst>
          </p:cNvPr>
          <p:cNvGrpSpPr/>
          <p:nvPr/>
        </p:nvGrpSpPr>
        <p:grpSpPr>
          <a:xfrm>
            <a:off x="6486064" y="432907"/>
            <a:ext cx="5705936" cy="5992186"/>
            <a:chOff x="6486064" y="432907"/>
            <a:chExt cx="5705936" cy="5992186"/>
          </a:xfrm>
        </p:grpSpPr>
        <p:grpSp>
          <p:nvGrpSpPr>
            <p:cNvPr id="5" name="Gruppieren 4">
              <a:extLst>
                <a:ext uri="{FF2B5EF4-FFF2-40B4-BE49-F238E27FC236}">
                  <a16:creationId xmlns:a16="http://schemas.microsoft.com/office/drawing/2014/main" id="{D564CE88-044D-6473-94D6-9DBD5D92C0C6}"/>
                </a:ext>
              </a:extLst>
            </p:cNvPr>
            <p:cNvGrpSpPr/>
            <p:nvPr/>
          </p:nvGrpSpPr>
          <p:grpSpPr>
            <a:xfrm>
              <a:off x="6486064" y="432907"/>
              <a:ext cx="5705936" cy="5992186"/>
              <a:chOff x="6486064" y="337176"/>
              <a:chExt cx="5705936" cy="5992186"/>
            </a:xfrm>
          </p:grpSpPr>
          <p:grpSp>
            <p:nvGrpSpPr>
              <p:cNvPr id="8" name="Group 201">
                <a:extLst>
                  <a:ext uri="{FF2B5EF4-FFF2-40B4-BE49-F238E27FC236}">
                    <a16:creationId xmlns:a16="http://schemas.microsoft.com/office/drawing/2014/main" id="{19AA5656-FD3F-7245-F46D-68859B863205}"/>
                  </a:ext>
                </a:extLst>
              </p:cNvPr>
              <p:cNvGrpSpPr/>
              <p:nvPr/>
            </p:nvGrpSpPr>
            <p:grpSpPr>
              <a:xfrm>
                <a:off x="6486064" y="337176"/>
                <a:ext cx="5705936" cy="5992186"/>
                <a:chOff x="3000375" y="3937003"/>
                <a:chExt cx="7594601" cy="7975599"/>
              </a:xfrm>
              <a:solidFill>
                <a:srgbClr val="D8DEE4"/>
              </a:solidFill>
            </p:grpSpPr>
            <p:sp>
              <p:nvSpPr>
                <p:cNvPr id="16" name="Shape 1676">
                  <a:extLst>
                    <a:ext uri="{FF2B5EF4-FFF2-40B4-BE49-F238E27FC236}">
                      <a16:creationId xmlns:a16="http://schemas.microsoft.com/office/drawing/2014/main" id="{9C0FA7AC-5E94-DB33-5531-30E32D1ABE89}"/>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 name="Shape 1677">
                  <a:extLst>
                    <a:ext uri="{FF2B5EF4-FFF2-40B4-BE49-F238E27FC236}">
                      <a16:creationId xmlns:a16="http://schemas.microsoft.com/office/drawing/2014/main" id="{73D1E3D8-2B49-D4E1-117C-300A0D73EB63}"/>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 name="Shape 1678">
                  <a:extLst>
                    <a:ext uri="{FF2B5EF4-FFF2-40B4-BE49-F238E27FC236}">
                      <a16:creationId xmlns:a16="http://schemas.microsoft.com/office/drawing/2014/main" id="{09891E0B-E291-248D-7C84-830FC5784CCC}"/>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 name="Shape 1679">
                  <a:extLst>
                    <a:ext uri="{FF2B5EF4-FFF2-40B4-BE49-F238E27FC236}">
                      <a16:creationId xmlns:a16="http://schemas.microsoft.com/office/drawing/2014/main" id="{5F961408-A5E5-6E69-470C-22CEFBB35E14}"/>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 name="Shape 1680">
                  <a:extLst>
                    <a:ext uri="{FF2B5EF4-FFF2-40B4-BE49-F238E27FC236}">
                      <a16:creationId xmlns:a16="http://schemas.microsoft.com/office/drawing/2014/main" id="{17DE4A5C-086C-6EEF-D942-6AE4BBF04000}"/>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 name="Shape 1681">
                  <a:extLst>
                    <a:ext uri="{FF2B5EF4-FFF2-40B4-BE49-F238E27FC236}">
                      <a16:creationId xmlns:a16="http://schemas.microsoft.com/office/drawing/2014/main" id="{AC5B2E76-65CC-5F1A-908E-DBACAEAD8988}"/>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 name="Shape 1682">
                  <a:extLst>
                    <a:ext uri="{FF2B5EF4-FFF2-40B4-BE49-F238E27FC236}">
                      <a16:creationId xmlns:a16="http://schemas.microsoft.com/office/drawing/2014/main" id="{18D223C6-C3E7-4977-5BBC-E0EF91105219}"/>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 name="Shape 1683">
                  <a:extLst>
                    <a:ext uri="{FF2B5EF4-FFF2-40B4-BE49-F238E27FC236}">
                      <a16:creationId xmlns:a16="http://schemas.microsoft.com/office/drawing/2014/main" id="{A6D9F139-843F-E173-F030-1FAAC4BCB4B5}"/>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 name="Shape 1684">
                  <a:extLst>
                    <a:ext uri="{FF2B5EF4-FFF2-40B4-BE49-F238E27FC236}">
                      <a16:creationId xmlns:a16="http://schemas.microsoft.com/office/drawing/2014/main" id="{1DE2AB85-C738-194A-8A46-60190B25E141}"/>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6" name="Shape 1685">
                  <a:extLst>
                    <a:ext uri="{FF2B5EF4-FFF2-40B4-BE49-F238E27FC236}">
                      <a16:creationId xmlns:a16="http://schemas.microsoft.com/office/drawing/2014/main" id="{C73E2613-C557-45D5-7258-8E456C0C38AC}"/>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8" name="Shape 1686">
                  <a:extLst>
                    <a:ext uri="{FF2B5EF4-FFF2-40B4-BE49-F238E27FC236}">
                      <a16:creationId xmlns:a16="http://schemas.microsoft.com/office/drawing/2014/main" id="{BDDCC9AA-4B05-4639-7DD1-47C31E252CFD}"/>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0" name="Shape 1687">
                  <a:extLst>
                    <a:ext uri="{FF2B5EF4-FFF2-40B4-BE49-F238E27FC236}">
                      <a16:creationId xmlns:a16="http://schemas.microsoft.com/office/drawing/2014/main" id="{4308BC55-6722-CEC6-4CBA-7C7A03D5F17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2" name="Shape 1688">
                  <a:extLst>
                    <a:ext uri="{FF2B5EF4-FFF2-40B4-BE49-F238E27FC236}">
                      <a16:creationId xmlns:a16="http://schemas.microsoft.com/office/drawing/2014/main" id="{ECC53D8B-73FC-4B33-5C3A-068C725158B9}"/>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3" name="Shape 1689">
                  <a:extLst>
                    <a:ext uri="{FF2B5EF4-FFF2-40B4-BE49-F238E27FC236}">
                      <a16:creationId xmlns:a16="http://schemas.microsoft.com/office/drawing/2014/main" id="{D71ED0E9-7DAA-5135-84BA-572D5FBB3483}"/>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0" name="Shape 1690">
                  <a:extLst>
                    <a:ext uri="{FF2B5EF4-FFF2-40B4-BE49-F238E27FC236}">
                      <a16:creationId xmlns:a16="http://schemas.microsoft.com/office/drawing/2014/main" id="{1E9F782E-8CFB-5EF5-2720-4BB2DD102391}"/>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1" name="Shape 1691">
                  <a:extLst>
                    <a:ext uri="{FF2B5EF4-FFF2-40B4-BE49-F238E27FC236}">
                      <a16:creationId xmlns:a16="http://schemas.microsoft.com/office/drawing/2014/main" id="{B9486ADA-EFCC-620E-D4D1-D5499467C1F2}"/>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2" name="Shape 1692">
                  <a:extLst>
                    <a:ext uri="{FF2B5EF4-FFF2-40B4-BE49-F238E27FC236}">
                      <a16:creationId xmlns:a16="http://schemas.microsoft.com/office/drawing/2014/main" id="{387DE50A-37EE-4A71-B030-B39BF96CFD31}"/>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3" name="Shape 1693">
                  <a:extLst>
                    <a:ext uri="{FF2B5EF4-FFF2-40B4-BE49-F238E27FC236}">
                      <a16:creationId xmlns:a16="http://schemas.microsoft.com/office/drawing/2014/main" id="{A17DEA42-E2F9-DB1E-40BD-456AAC3C81F5}"/>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4" name="Shape 1694">
                  <a:extLst>
                    <a:ext uri="{FF2B5EF4-FFF2-40B4-BE49-F238E27FC236}">
                      <a16:creationId xmlns:a16="http://schemas.microsoft.com/office/drawing/2014/main" id="{E3BD4F85-8418-0491-A85D-FEBF0DF53AC6}"/>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95">
                  <a:extLst>
                    <a:ext uri="{FF2B5EF4-FFF2-40B4-BE49-F238E27FC236}">
                      <a16:creationId xmlns:a16="http://schemas.microsoft.com/office/drawing/2014/main" id="{77852F86-AC01-BF44-DB18-1AE2F6009A22}"/>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96">
                  <a:extLst>
                    <a:ext uri="{FF2B5EF4-FFF2-40B4-BE49-F238E27FC236}">
                      <a16:creationId xmlns:a16="http://schemas.microsoft.com/office/drawing/2014/main" id="{B49F815E-55DF-4EB5-9FEA-1F9EAB907158}"/>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97">
                  <a:extLst>
                    <a:ext uri="{FF2B5EF4-FFF2-40B4-BE49-F238E27FC236}">
                      <a16:creationId xmlns:a16="http://schemas.microsoft.com/office/drawing/2014/main" id="{657D95F7-A114-EBB1-011D-38722EF4A034}"/>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98">
                  <a:extLst>
                    <a:ext uri="{FF2B5EF4-FFF2-40B4-BE49-F238E27FC236}">
                      <a16:creationId xmlns:a16="http://schemas.microsoft.com/office/drawing/2014/main" id="{4EF7987B-A4CD-544C-3C25-E081C09DE7FC}"/>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99">
                  <a:extLst>
                    <a:ext uri="{FF2B5EF4-FFF2-40B4-BE49-F238E27FC236}">
                      <a16:creationId xmlns:a16="http://schemas.microsoft.com/office/drawing/2014/main" id="{675CF5C0-1A6B-52A1-84BC-AD04DDAC3999}"/>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700">
                  <a:extLst>
                    <a:ext uri="{FF2B5EF4-FFF2-40B4-BE49-F238E27FC236}">
                      <a16:creationId xmlns:a16="http://schemas.microsoft.com/office/drawing/2014/main" id="{D89A09D1-684D-BBA1-7F19-F89857814CE1}"/>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701">
                  <a:extLst>
                    <a:ext uri="{FF2B5EF4-FFF2-40B4-BE49-F238E27FC236}">
                      <a16:creationId xmlns:a16="http://schemas.microsoft.com/office/drawing/2014/main" id="{7BD45647-850B-45AB-56AC-0FA5599B759A}"/>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702">
                  <a:extLst>
                    <a:ext uri="{FF2B5EF4-FFF2-40B4-BE49-F238E27FC236}">
                      <a16:creationId xmlns:a16="http://schemas.microsoft.com/office/drawing/2014/main" id="{C4FD86F5-D2BB-4EA0-DDEF-7A83ED3CC7BE}"/>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703">
                  <a:extLst>
                    <a:ext uri="{FF2B5EF4-FFF2-40B4-BE49-F238E27FC236}">
                      <a16:creationId xmlns:a16="http://schemas.microsoft.com/office/drawing/2014/main" id="{97F847A2-7A56-C3D8-DDCF-122748D71C00}"/>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704">
                  <a:extLst>
                    <a:ext uri="{FF2B5EF4-FFF2-40B4-BE49-F238E27FC236}">
                      <a16:creationId xmlns:a16="http://schemas.microsoft.com/office/drawing/2014/main" id="{3CA2DEB8-E03B-5C36-0875-442CF9F7FC62}"/>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705">
                  <a:extLst>
                    <a:ext uri="{FF2B5EF4-FFF2-40B4-BE49-F238E27FC236}">
                      <a16:creationId xmlns:a16="http://schemas.microsoft.com/office/drawing/2014/main" id="{F34733CE-8A58-2862-4EB8-8903CE9361AC}"/>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706">
                  <a:extLst>
                    <a:ext uri="{FF2B5EF4-FFF2-40B4-BE49-F238E27FC236}">
                      <a16:creationId xmlns:a16="http://schemas.microsoft.com/office/drawing/2014/main" id="{CDB169FD-AF25-3345-56C6-4FCC6B547999}"/>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707">
                  <a:extLst>
                    <a:ext uri="{FF2B5EF4-FFF2-40B4-BE49-F238E27FC236}">
                      <a16:creationId xmlns:a16="http://schemas.microsoft.com/office/drawing/2014/main" id="{BD42F9BB-FFE5-CF3C-2918-CD105F68AF45}"/>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708">
                  <a:extLst>
                    <a:ext uri="{FF2B5EF4-FFF2-40B4-BE49-F238E27FC236}">
                      <a16:creationId xmlns:a16="http://schemas.microsoft.com/office/drawing/2014/main" id="{F1AFDB20-7EBB-B36E-5FF1-7AD6BF7E03AE}"/>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709">
                  <a:extLst>
                    <a:ext uri="{FF2B5EF4-FFF2-40B4-BE49-F238E27FC236}">
                      <a16:creationId xmlns:a16="http://schemas.microsoft.com/office/drawing/2014/main" id="{2AA78402-FAE6-52D4-1164-59FB8384DEBD}"/>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710">
                  <a:extLst>
                    <a:ext uri="{FF2B5EF4-FFF2-40B4-BE49-F238E27FC236}">
                      <a16:creationId xmlns:a16="http://schemas.microsoft.com/office/drawing/2014/main" id="{469F6F4D-2F12-E33D-1859-105BEAD94AF0}"/>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711">
                  <a:extLst>
                    <a:ext uri="{FF2B5EF4-FFF2-40B4-BE49-F238E27FC236}">
                      <a16:creationId xmlns:a16="http://schemas.microsoft.com/office/drawing/2014/main" id="{6F0A6BD0-286A-618E-1524-9766A97D508F}"/>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712">
                  <a:extLst>
                    <a:ext uri="{FF2B5EF4-FFF2-40B4-BE49-F238E27FC236}">
                      <a16:creationId xmlns:a16="http://schemas.microsoft.com/office/drawing/2014/main" id="{26B4A5AE-9F08-6FB4-5736-3FAD2C6B531A}"/>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73" name="Shape 1713">
                  <a:extLst>
                    <a:ext uri="{FF2B5EF4-FFF2-40B4-BE49-F238E27FC236}">
                      <a16:creationId xmlns:a16="http://schemas.microsoft.com/office/drawing/2014/main" id="{12552D12-114C-A127-F2FC-81CD5ABB2C28}"/>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714">
                  <a:extLst>
                    <a:ext uri="{FF2B5EF4-FFF2-40B4-BE49-F238E27FC236}">
                      <a16:creationId xmlns:a16="http://schemas.microsoft.com/office/drawing/2014/main" id="{685F0780-D851-AE1B-F545-65E1789DFD6A}"/>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715">
                  <a:extLst>
                    <a:ext uri="{FF2B5EF4-FFF2-40B4-BE49-F238E27FC236}">
                      <a16:creationId xmlns:a16="http://schemas.microsoft.com/office/drawing/2014/main" id="{E4B5EB7C-900F-9FAF-A467-28D1F54D9465}"/>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716">
                  <a:extLst>
                    <a:ext uri="{FF2B5EF4-FFF2-40B4-BE49-F238E27FC236}">
                      <a16:creationId xmlns:a16="http://schemas.microsoft.com/office/drawing/2014/main" id="{9C22BFED-14B3-5CD3-05F4-28B4473368B1}"/>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717">
                  <a:extLst>
                    <a:ext uri="{FF2B5EF4-FFF2-40B4-BE49-F238E27FC236}">
                      <a16:creationId xmlns:a16="http://schemas.microsoft.com/office/drawing/2014/main" id="{0275A378-D0EC-E5F2-F60A-EEE70BFD8C39}"/>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18">
                  <a:extLst>
                    <a:ext uri="{FF2B5EF4-FFF2-40B4-BE49-F238E27FC236}">
                      <a16:creationId xmlns:a16="http://schemas.microsoft.com/office/drawing/2014/main" id="{604D431A-5282-1693-922A-45C6EBB5E0C4}"/>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19">
                  <a:extLst>
                    <a:ext uri="{FF2B5EF4-FFF2-40B4-BE49-F238E27FC236}">
                      <a16:creationId xmlns:a16="http://schemas.microsoft.com/office/drawing/2014/main" id="{F452B667-9D25-7171-DF46-97B028B69881}"/>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20">
                  <a:extLst>
                    <a:ext uri="{FF2B5EF4-FFF2-40B4-BE49-F238E27FC236}">
                      <a16:creationId xmlns:a16="http://schemas.microsoft.com/office/drawing/2014/main" id="{583F88AF-F9A7-4322-967D-9D676DF7AE80}"/>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21">
                  <a:extLst>
                    <a:ext uri="{FF2B5EF4-FFF2-40B4-BE49-F238E27FC236}">
                      <a16:creationId xmlns:a16="http://schemas.microsoft.com/office/drawing/2014/main" id="{34CB3FD4-EFDB-20B4-8ABA-A19DFE8635E7}"/>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22">
                  <a:extLst>
                    <a:ext uri="{FF2B5EF4-FFF2-40B4-BE49-F238E27FC236}">
                      <a16:creationId xmlns:a16="http://schemas.microsoft.com/office/drawing/2014/main" id="{E311328D-FE70-FD73-2777-F7005FE80F87}"/>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23">
                  <a:extLst>
                    <a:ext uri="{FF2B5EF4-FFF2-40B4-BE49-F238E27FC236}">
                      <a16:creationId xmlns:a16="http://schemas.microsoft.com/office/drawing/2014/main" id="{2606BAD7-E470-DB71-6338-A1ABE2EB50B7}"/>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24">
                  <a:extLst>
                    <a:ext uri="{FF2B5EF4-FFF2-40B4-BE49-F238E27FC236}">
                      <a16:creationId xmlns:a16="http://schemas.microsoft.com/office/drawing/2014/main" id="{CC69CC2F-9A68-49E8-EE25-B9C8DB7CE431}"/>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25">
                  <a:extLst>
                    <a:ext uri="{FF2B5EF4-FFF2-40B4-BE49-F238E27FC236}">
                      <a16:creationId xmlns:a16="http://schemas.microsoft.com/office/drawing/2014/main" id="{B11F13D8-D4D0-4944-1695-D6C92483C0F8}"/>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26">
                  <a:extLst>
                    <a:ext uri="{FF2B5EF4-FFF2-40B4-BE49-F238E27FC236}">
                      <a16:creationId xmlns:a16="http://schemas.microsoft.com/office/drawing/2014/main" id="{FD5B745A-D8BE-B76B-FD2C-9ACE66B77685}"/>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27">
                  <a:extLst>
                    <a:ext uri="{FF2B5EF4-FFF2-40B4-BE49-F238E27FC236}">
                      <a16:creationId xmlns:a16="http://schemas.microsoft.com/office/drawing/2014/main" id="{262B5CD5-D6BF-FFDD-6C3C-D2C3B2FF3C87}"/>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28">
                  <a:extLst>
                    <a:ext uri="{FF2B5EF4-FFF2-40B4-BE49-F238E27FC236}">
                      <a16:creationId xmlns:a16="http://schemas.microsoft.com/office/drawing/2014/main" id="{396A34F2-1C17-2740-F9A3-42F74EBD1C8F}"/>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89" name="Shape 1729">
                  <a:extLst>
                    <a:ext uri="{FF2B5EF4-FFF2-40B4-BE49-F238E27FC236}">
                      <a16:creationId xmlns:a16="http://schemas.microsoft.com/office/drawing/2014/main" id="{28AC2D5F-E1DA-908B-B303-0259FADB8992}"/>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0" name="Shape 1730">
                  <a:extLst>
                    <a:ext uri="{FF2B5EF4-FFF2-40B4-BE49-F238E27FC236}">
                      <a16:creationId xmlns:a16="http://schemas.microsoft.com/office/drawing/2014/main" id="{FA47C952-A62D-41FB-C27D-E477FEC09CB4}"/>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1" name="Shape 1731">
                  <a:extLst>
                    <a:ext uri="{FF2B5EF4-FFF2-40B4-BE49-F238E27FC236}">
                      <a16:creationId xmlns:a16="http://schemas.microsoft.com/office/drawing/2014/main" id="{14A9A4A7-37FE-2AF7-6F35-B96D366C5F7D}"/>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32">
                  <a:extLst>
                    <a:ext uri="{FF2B5EF4-FFF2-40B4-BE49-F238E27FC236}">
                      <a16:creationId xmlns:a16="http://schemas.microsoft.com/office/drawing/2014/main" id="{AB525801-47F9-BCC1-CD43-9025FB17F12D}"/>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33">
                  <a:extLst>
                    <a:ext uri="{FF2B5EF4-FFF2-40B4-BE49-F238E27FC236}">
                      <a16:creationId xmlns:a16="http://schemas.microsoft.com/office/drawing/2014/main" id="{9B8DB3A4-D793-D3FF-3BBC-91FCEF928D05}"/>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34">
                  <a:extLst>
                    <a:ext uri="{FF2B5EF4-FFF2-40B4-BE49-F238E27FC236}">
                      <a16:creationId xmlns:a16="http://schemas.microsoft.com/office/drawing/2014/main" id="{1BE39B2C-4F91-8917-F127-EBF48D06BD84}"/>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35">
                  <a:extLst>
                    <a:ext uri="{FF2B5EF4-FFF2-40B4-BE49-F238E27FC236}">
                      <a16:creationId xmlns:a16="http://schemas.microsoft.com/office/drawing/2014/main" id="{8A7CD5EE-7BC6-F1E6-9840-B69BBE891FEB}"/>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36">
                  <a:extLst>
                    <a:ext uri="{FF2B5EF4-FFF2-40B4-BE49-F238E27FC236}">
                      <a16:creationId xmlns:a16="http://schemas.microsoft.com/office/drawing/2014/main" id="{0CC26AD3-963B-ACE5-9E7A-95E50E8C152A}"/>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37">
                  <a:extLst>
                    <a:ext uri="{FF2B5EF4-FFF2-40B4-BE49-F238E27FC236}">
                      <a16:creationId xmlns:a16="http://schemas.microsoft.com/office/drawing/2014/main" id="{47B6F697-CCA5-A510-D66D-E4080CC39B34}"/>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38">
                  <a:extLst>
                    <a:ext uri="{FF2B5EF4-FFF2-40B4-BE49-F238E27FC236}">
                      <a16:creationId xmlns:a16="http://schemas.microsoft.com/office/drawing/2014/main" id="{2CD14AE3-8A88-5F71-42BC-E06B8595A9AB}"/>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39">
                  <a:extLst>
                    <a:ext uri="{FF2B5EF4-FFF2-40B4-BE49-F238E27FC236}">
                      <a16:creationId xmlns:a16="http://schemas.microsoft.com/office/drawing/2014/main" id="{DF9C1AC5-95DD-1D17-BDD5-04F12C2A8537}"/>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40">
                  <a:extLst>
                    <a:ext uri="{FF2B5EF4-FFF2-40B4-BE49-F238E27FC236}">
                      <a16:creationId xmlns:a16="http://schemas.microsoft.com/office/drawing/2014/main" id="{78E020B7-3A8F-E243-E22E-5102C3A027B3}"/>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41">
                  <a:extLst>
                    <a:ext uri="{FF2B5EF4-FFF2-40B4-BE49-F238E27FC236}">
                      <a16:creationId xmlns:a16="http://schemas.microsoft.com/office/drawing/2014/main" id="{88C6B0A3-B604-CE85-021A-5200D5E3A6A0}"/>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42">
                  <a:extLst>
                    <a:ext uri="{FF2B5EF4-FFF2-40B4-BE49-F238E27FC236}">
                      <a16:creationId xmlns:a16="http://schemas.microsoft.com/office/drawing/2014/main" id="{554BAC24-87F4-A794-E3BB-8AC49D10159B}"/>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43">
                  <a:extLst>
                    <a:ext uri="{FF2B5EF4-FFF2-40B4-BE49-F238E27FC236}">
                      <a16:creationId xmlns:a16="http://schemas.microsoft.com/office/drawing/2014/main" id="{3A609B71-EFDF-5C63-513F-1F4C9333F837}"/>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44">
                  <a:extLst>
                    <a:ext uri="{FF2B5EF4-FFF2-40B4-BE49-F238E27FC236}">
                      <a16:creationId xmlns:a16="http://schemas.microsoft.com/office/drawing/2014/main" id="{F019FB35-8FCE-5F79-F409-A6398805497B}"/>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45">
                  <a:extLst>
                    <a:ext uri="{FF2B5EF4-FFF2-40B4-BE49-F238E27FC236}">
                      <a16:creationId xmlns:a16="http://schemas.microsoft.com/office/drawing/2014/main" id="{82B2477B-6088-E2A3-308B-95D6DE83573D}"/>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46">
                  <a:extLst>
                    <a:ext uri="{FF2B5EF4-FFF2-40B4-BE49-F238E27FC236}">
                      <a16:creationId xmlns:a16="http://schemas.microsoft.com/office/drawing/2014/main" id="{CD5F74BB-DA72-8495-CB88-8894EC426C69}"/>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7" name="Shape 1747">
                  <a:extLst>
                    <a:ext uri="{FF2B5EF4-FFF2-40B4-BE49-F238E27FC236}">
                      <a16:creationId xmlns:a16="http://schemas.microsoft.com/office/drawing/2014/main" id="{8B100D70-696E-4D56-06DE-B1389B4D10F2}"/>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8" name="Shape 1748">
                  <a:extLst>
                    <a:ext uri="{FF2B5EF4-FFF2-40B4-BE49-F238E27FC236}">
                      <a16:creationId xmlns:a16="http://schemas.microsoft.com/office/drawing/2014/main" id="{FC34CDE6-21F0-7068-A4FF-7B4331269201}"/>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49">
                  <a:extLst>
                    <a:ext uri="{FF2B5EF4-FFF2-40B4-BE49-F238E27FC236}">
                      <a16:creationId xmlns:a16="http://schemas.microsoft.com/office/drawing/2014/main" id="{583796C8-80CE-6ACA-2943-2D392F7D85A2}"/>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50">
                  <a:extLst>
                    <a:ext uri="{FF2B5EF4-FFF2-40B4-BE49-F238E27FC236}">
                      <a16:creationId xmlns:a16="http://schemas.microsoft.com/office/drawing/2014/main" id="{D27CD980-C67E-7A3A-BDCE-8D36617CFB55}"/>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51">
                  <a:extLst>
                    <a:ext uri="{FF2B5EF4-FFF2-40B4-BE49-F238E27FC236}">
                      <a16:creationId xmlns:a16="http://schemas.microsoft.com/office/drawing/2014/main" id="{A04689F3-9E63-F583-C6C9-B5A120770F65}"/>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52">
                  <a:extLst>
                    <a:ext uri="{FF2B5EF4-FFF2-40B4-BE49-F238E27FC236}">
                      <a16:creationId xmlns:a16="http://schemas.microsoft.com/office/drawing/2014/main" id="{AEABF147-8800-5975-2663-DC6EAF23C0B1}"/>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53">
                  <a:extLst>
                    <a:ext uri="{FF2B5EF4-FFF2-40B4-BE49-F238E27FC236}">
                      <a16:creationId xmlns:a16="http://schemas.microsoft.com/office/drawing/2014/main" id="{F9A71753-FFF4-A086-5B1E-89647D0AC4F3}"/>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D8DF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54">
                  <a:extLst>
                    <a:ext uri="{FF2B5EF4-FFF2-40B4-BE49-F238E27FC236}">
                      <a16:creationId xmlns:a16="http://schemas.microsoft.com/office/drawing/2014/main" id="{E776E92F-91F6-9F96-CA2A-AE3DD4434170}"/>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55">
                  <a:extLst>
                    <a:ext uri="{FF2B5EF4-FFF2-40B4-BE49-F238E27FC236}">
                      <a16:creationId xmlns:a16="http://schemas.microsoft.com/office/drawing/2014/main" id="{EFCD9C09-B950-7EFC-470A-D778E7AFD173}"/>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56">
                  <a:extLst>
                    <a:ext uri="{FF2B5EF4-FFF2-40B4-BE49-F238E27FC236}">
                      <a16:creationId xmlns:a16="http://schemas.microsoft.com/office/drawing/2014/main" id="{3B6A2CA0-E473-A24F-3533-E7E422B42B20}"/>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57">
                  <a:extLst>
                    <a:ext uri="{FF2B5EF4-FFF2-40B4-BE49-F238E27FC236}">
                      <a16:creationId xmlns:a16="http://schemas.microsoft.com/office/drawing/2014/main" id="{8CB3B99C-D1E9-0A6F-BA54-23B37B8D07B7}"/>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58">
                  <a:extLst>
                    <a:ext uri="{FF2B5EF4-FFF2-40B4-BE49-F238E27FC236}">
                      <a16:creationId xmlns:a16="http://schemas.microsoft.com/office/drawing/2014/main" id="{5036BABA-022F-0A46-1393-C62A08EA88A2}"/>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59">
                  <a:extLst>
                    <a:ext uri="{FF2B5EF4-FFF2-40B4-BE49-F238E27FC236}">
                      <a16:creationId xmlns:a16="http://schemas.microsoft.com/office/drawing/2014/main" id="{05919176-ABD0-1D28-31F2-D497509621FB}"/>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60">
                  <a:extLst>
                    <a:ext uri="{FF2B5EF4-FFF2-40B4-BE49-F238E27FC236}">
                      <a16:creationId xmlns:a16="http://schemas.microsoft.com/office/drawing/2014/main" id="{DC055E8D-7B30-8417-1DE1-1C27765FB245}"/>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61">
                  <a:extLst>
                    <a:ext uri="{FF2B5EF4-FFF2-40B4-BE49-F238E27FC236}">
                      <a16:creationId xmlns:a16="http://schemas.microsoft.com/office/drawing/2014/main" id="{F7AD580C-4C17-3503-05DB-CF657D3BC840}"/>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62">
                  <a:extLst>
                    <a:ext uri="{FF2B5EF4-FFF2-40B4-BE49-F238E27FC236}">
                      <a16:creationId xmlns:a16="http://schemas.microsoft.com/office/drawing/2014/main" id="{729E3733-8D8C-429E-B1B1-D438789A3F88}"/>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63">
                  <a:extLst>
                    <a:ext uri="{FF2B5EF4-FFF2-40B4-BE49-F238E27FC236}">
                      <a16:creationId xmlns:a16="http://schemas.microsoft.com/office/drawing/2014/main" id="{8DC90F8B-1C5D-FD47-C6D7-F7B1AD926061}"/>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24" name="Shape 1764">
                  <a:extLst>
                    <a:ext uri="{FF2B5EF4-FFF2-40B4-BE49-F238E27FC236}">
                      <a16:creationId xmlns:a16="http://schemas.microsoft.com/office/drawing/2014/main" id="{B3594C11-DF17-E7FA-B372-D6C1A09F36F9}"/>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65">
                  <a:extLst>
                    <a:ext uri="{FF2B5EF4-FFF2-40B4-BE49-F238E27FC236}">
                      <a16:creationId xmlns:a16="http://schemas.microsoft.com/office/drawing/2014/main" id="{7A72CB85-AD53-D8A0-C2F2-421C18DF3FD4}"/>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66">
                  <a:extLst>
                    <a:ext uri="{FF2B5EF4-FFF2-40B4-BE49-F238E27FC236}">
                      <a16:creationId xmlns:a16="http://schemas.microsoft.com/office/drawing/2014/main" id="{A84E5289-D9CC-0B89-3070-EDAA39DA4B43}"/>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67">
                  <a:extLst>
                    <a:ext uri="{FF2B5EF4-FFF2-40B4-BE49-F238E27FC236}">
                      <a16:creationId xmlns:a16="http://schemas.microsoft.com/office/drawing/2014/main" id="{5A40C31C-8E05-C080-27F4-F84B6EA23BB6}"/>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68">
                  <a:extLst>
                    <a:ext uri="{FF2B5EF4-FFF2-40B4-BE49-F238E27FC236}">
                      <a16:creationId xmlns:a16="http://schemas.microsoft.com/office/drawing/2014/main" id="{1E9CFE53-A0B7-2B06-4B65-B1372EA4E1D2}"/>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69">
                  <a:extLst>
                    <a:ext uri="{FF2B5EF4-FFF2-40B4-BE49-F238E27FC236}">
                      <a16:creationId xmlns:a16="http://schemas.microsoft.com/office/drawing/2014/main" id="{7EFB1368-7F85-8D7D-BC88-9BF2F7E0A6AC}"/>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70">
                  <a:extLst>
                    <a:ext uri="{FF2B5EF4-FFF2-40B4-BE49-F238E27FC236}">
                      <a16:creationId xmlns:a16="http://schemas.microsoft.com/office/drawing/2014/main" id="{0487245F-D03E-4390-9DC9-FBC6D8585E73}"/>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71">
                  <a:extLst>
                    <a:ext uri="{FF2B5EF4-FFF2-40B4-BE49-F238E27FC236}">
                      <a16:creationId xmlns:a16="http://schemas.microsoft.com/office/drawing/2014/main" id="{1DD0FA58-C851-372D-E428-C82A6FD4AC6D}"/>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2" name="Shape 1772">
                  <a:extLst>
                    <a:ext uri="{FF2B5EF4-FFF2-40B4-BE49-F238E27FC236}">
                      <a16:creationId xmlns:a16="http://schemas.microsoft.com/office/drawing/2014/main" id="{C34A92F8-BF37-09B0-9DF0-E86492298E65}"/>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3" name="Shape 1773">
                  <a:extLst>
                    <a:ext uri="{FF2B5EF4-FFF2-40B4-BE49-F238E27FC236}">
                      <a16:creationId xmlns:a16="http://schemas.microsoft.com/office/drawing/2014/main" id="{DDFDAA5F-7739-E553-4950-ACED42179DBF}"/>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74">
                  <a:extLst>
                    <a:ext uri="{FF2B5EF4-FFF2-40B4-BE49-F238E27FC236}">
                      <a16:creationId xmlns:a16="http://schemas.microsoft.com/office/drawing/2014/main" id="{8122A80C-2D06-C415-8B47-1DD079BBB94D}"/>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9" name="Textfeld 8">
                <a:extLst>
                  <a:ext uri="{FF2B5EF4-FFF2-40B4-BE49-F238E27FC236}">
                    <a16:creationId xmlns:a16="http://schemas.microsoft.com/office/drawing/2014/main" id="{1954AB2D-7DF2-EEBA-1398-5890D746C244}"/>
                  </a:ext>
                </a:extLst>
              </p:cNvPr>
              <p:cNvSpPr txBox="1"/>
              <p:nvPr/>
            </p:nvSpPr>
            <p:spPr>
              <a:xfrm>
                <a:off x="7919280" y="3384399"/>
                <a:ext cx="277042" cy="369332"/>
              </a:xfrm>
              <a:prstGeom prst="rect">
                <a:avLst/>
              </a:prstGeom>
              <a:noFill/>
            </p:spPr>
            <p:txBody>
              <a:bodyPr wrap="square" rtlCol="0">
                <a:spAutoFit/>
              </a:bodyPr>
              <a:lstStyle/>
              <a:p>
                <a:pPr algn="ctr"/>
                <a:r>
                  <a:rPr lang="de-DE" b="1" dirty="0">
                    <a:solidFill>
                      <a:schemeClr val="bg1"/>
                    </a:solidFill>
                  </a:rPr>
                  <a:t>H</a:t>
                </a:r>
              </a:p>
            </p:txBody>
          </p:sp>
          <p:sp>
            <p:nvSpPr>
              <p:cNvPr id="11" name="Textfeld 10">
                <a:extLst>
                  <a:ext uri="{FF2B5EF4-FFF2-40B4-BE49-F238E27FC236}">
                    <a16:creationId xmlns:a16="http://schemas.microsoft.com/office/drawing/2014/main" id="{094A9980-1BEF-B855-0D14-86DAE6C0673F}"/>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3" name="Textfeld 12">
                <a:extLst>
                  <a:ext uri="{FF2B5EF4-FFF2-40B4-BE49-F238E27FC236}">
                    <a16:creationId xmlns:a16="http://schemas.microsoft.com/office/drawing/2014/main" id="{475EE5BB-A7F1-BD7B-6BFA-9F2B70EDADC1}"/>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4" name="Gerader Verbinder 118">
                <a:extLst>
                  <a:ext uri="{FF2B5EF4-FFF2-40B4-BE49-F238E27FC236}">
                    <a16:creationId xmlns:a16="http://schemas.microsoft.com/office/drawing/2014/main" id="{26D83468-2314-42B3-6874-4F71EE1F27DA}"/>
                  </a:ext>
                </a:extLst>
              </p:cNvPr>
              <p:cNvCxnSpPr>
                <a:cxnSpLocks/>
                <a:stCxn id="9" idx="3"/>
                <a:endCxn id="11" idx="1"/>
              </p:cNvCxnSpPr>
              <p:nvPr/>
            </p:nvCxnSpPr>
            <p:spPr>
              <a:xfrm>
                <a:off x="8196322" y="3569065"/>
                <a:ext cx="1249612" cy="32873"/>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Gerader Verbinder 119">
                <a:extLst>
                  <a:ext uri="{FF2B5EF4-FFF2-40B4-BE49-F238E27FC236}">
                    <a16:creationId xmlns:a16="http://schemas.microsoft.com/office/drawing/2014/main" id="{3DD8EBE8-EB6C-A870-A91B-891DE6B8B6AC}"/>
                  </a:ext>
                </a:extLst>
              </p:cNvPr>
              <p:cNvCxnSpPr>
                <a:cxnSpLocks/>
                <a:stCxn id="11" idx="2"/>
                <a:endCxn id="13" idx="3"/>
              </p:cNvCxnSpPr>
              <p:nvPr/>
            </p:nvCxnSpPr>
            <p:spPr>
              <a:xfrm flipH="1">
                <a:off x="8576789" y="3786604"/>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 name="Gerader Verbinder 6">
              <a:extLst>
                <a:ext uri="{FF2B5EF4-FFF2-40B4-BE49-F238E27FC236}">
                  <a16:creationId xmlns:a16="http://schemas.microsoft.com/office/drawing/2014/main" id="{98FFDF17-F3E0-D269-BEC7-84C28A173A16}"/>
                </a:ext>
              </a:extLst>
            </p:cNvPr>
            <p:cNvCxnSpPr>
              <a:cxnSpLocks/>
              <a:stCxn id="13" idx="0"/>
              <a:endCxn id="9" idx="2"/>
            </p:cNvCxnSpPr>
            <p:nvPr/>
          </p:nvCxnSpPr>
          <p:spPr>
            <a:xfrm flipH="1" flipV="1">
              <a:off x="8057801" y="3849462"/>
              <a:ext cx="380467" cy="7050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hteck 1">
            <a:extLst>
              <a:ext uri="{FF2B5EF4-FFF2-40B4-BE49-F238E27FC236}">
                <a16:creationId xmlns:a16="http://schemas.microsoft.com/office/drawing/2014/main" id="{2E32E836-A4EB-3E5C-A536-AB8C8175BBC0}"/>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F31FCF72-95A8-E837-62CD-40ADAE467211}"/>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36</a:t>
            </a:fld>
            <a:endParaRPr lang="de-DE" sz="1400">
              <a:solidFill>
                <a:schemeClr val="bg1"/>
              </a:solidFill>
            </a:endParaRPr>
          </a:p>
        </p:txBody>
      </p:sp>
      <p:sp>
        <p:nvSpPr>
          <p:cNvPr id="12" name="Rechteck 11">
            <a:extLst>
              <a:ext uri="{FF2B5EF4-FFF2-40B4-BE49-F238E27FC236}">
                <a16:creationId xmlns:a16="http://schemas.microsoft.com/office/drawing/2014/main" id="{059631D4-E638-40B4-FEFB-6D87E1DB591E}"/>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26E11418-B52C-EB27-ADDE-ED9223F4015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BA982A60-4687-0058-1B75-2EFB933AD892}"/>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330AEC65-8250-3009-6895-1851F260BDD6}"/>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A482D408-9BF6-A2DF-713B-2D7C61CC4F18}"/>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913997EE-A368-4B5E-F858-5CB22081C3F5}"/>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233A8C3D-DB94-9DA6-D05F-FA0FA6BC5EC4}"/>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7 CuadroTexto">
            <a:extLst>
              <a:ext uri="{FF2B5EF4-FFF2-40B4-BE49-F238E27FC236}">
                <a16:creationId xmlns:a16="http://schemas.microsoft.com/office/drawing/2014/main" id="{44F7B1F7-6F96-2EEB-3F4F-5C7124F56F2F}"/>
              </a:ext>
            </a:extLst>
          </p:cNvPr>
          <p:cNvSpPr txBox="1"/>
          <p:nvPr/>
        </p:nvSpPr>
        <p:spPr>
          <a:xfrm>
            <a:off x="1440298" y="3087388"/>
            <a:ext cx="5157704" cy="1674754"/>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Der Ort richtet sich gemäß § 3 Abs. 6 S. 1 UStG nach dem Beginn der Beförderung, hier UK. Die Lieferung ist somit in UK steuerbar.</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Sie ist als Ausfuhrlieferung jedoch steuerfrei. </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tätigt eine Einfuhr, da  er beim </a:t>
            </a:r>
            <a:r>
              <a:rPr lang="de-DE" sz="1400" dirty="0" err="1">
                <a:latin typeface="Calibri" panose="020F0502020204030204" pitchFamily="34" charset="0"/>
                <a:ea typeface="Lato" charset="0"/>
                <a:cs typeface="Calibri" panose="020F0502020204030204" pitchFamily="34" charset="0"/>
              </a:rPr>
              <a:t>Incoterm</a:t>
            </a:r>
            <a:r>
              <a:rPr lang="de-DE" sz="1400" dirty="0">
                <a:latin typeface="Calibri" panose="020F0502020204030204" pitchFamily="34" charset="0"/>
                <a:ea typeface="Lato" charset="0"/>
                <a:cs typeface="Calibri" panose="020F0502020204030204" pitchFamily="34" charset="0"/>
              </a:rPr>
              <a:t> DAP für die Einfuhrverzollung zuständig ist. Die </a:t>
            </a:r>
            <a:r>
              <a:rPr lang="de-DE" sz="1400" dirty="0" err="1">
                <a:latin typeface="Calibri" panose="020F0502020204030204" pitchFamily="34" charset="0"/>
                <a:ea typeface="Lato" charset="0"/>
                <a:cs typeface="Calibri" panose="020F0502020204030204" pitchFamily="34" charset="0"/>
              </a:rPr>
              <a:t>EUSt</a:t>
            </a:r>
            <a:r>
              <a:rPr lang="de-DE" sz="1400" dirty="0">
                <a:latin typeface="Calibri" panose="020F0502020204030204" pitchFamily="34" charset="0"/>
                <a:ea typeface="Lato" charset="0"/>
                <a:cs typeface="Calibri" panose="020F0502020204030204" pitchFamily="34" charset="0"/>
              </a:rPr>
              <a:t> ist von ihm zu tragen.</a:t>
            </a:r>
          </a:p>
        </p:txBody>
      </p:sp>
      <p:grpSp>
        <p:nvGrpSpPr>
          <p:cNvPr id="35" name="Gruppieren 34">
            <a:extLst>
              <a:ext uri="{FF2B5EF4-FFF2-40B4-BE49-F238E27FC236}">
                <a16:creationId xmlns:a16="http://schemas.microsoft.com/office/drawing/2014/main" id="{8EC95C61-9E3B-FB54-CC55-78692BAD695A}"/>
              </a:ext>
            </a:extLst>
          </p:cNvPr>
          <p:cNvGrpSpPr/>
          <p:nvPr/>
        </p:nvGrpSpPr>
        <p:grpSpPr>
          <a:xfrm>
            <a:off x="897128" y="2479264"/>
            <a:ext cx="5896074" cy="830997"/>
            <a:chOff x="897128" y="2865148"/>
            <a:chExt cx="5896074" cy="830997"/>
          </a:xfrm>
        </p:grpSpPr>
        <p:sp>
          <p:nvSpPr>
            <p:cNvPr id="36" name="Textfeld 35">
              <a:extLst>
                <a:ext uri="{FF2B5EF4-FFF2-40B4-BE49-F238E27FC236}">
                  <a16:creationId xmlns:a16="http://schemas.microsoft.com/office/drawing/2014/main" id="{C1BC9DCB-6A6A-3F0F-871D-42B5EA690F6F}"/>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2</a:t>
              </a:r>
              <a:endParaRPr lang="de-DE" b="1" dirty="0">
                <a:solidFill>
                  <a:srgbClr val="00ADBC"/>
                </a:solidFill>
                <a:latin typeface="Segoe UI" panose="020B0502040204020203" pitchFamily="34" charset="0"/>
                <a:cs typeface="Segoe UI" panose="020B0502040204020203" pitchFamily="34" charset="0"/>
              </a:endParaRPr>
            </a:p>
          </p:txBody>
        </p:sp>
        <p:sp>
          <p:nvSpPr>
            <p:cNvPr id="41" name="TextBox 206">
              <a:extLst>
                <a:ext uri="{FF2B5EF4-FFF2-40B4-BE49-F238E27FC236}">
                  <a16:creationId xmlns:a16="http://schemas.microsoft.com/office/drawing/2014/main" id="{FD81532C-F6D5-85B2-ACB1-F47B60431DE9}"/>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Lieferung von H an U</a:t>
              </a:r>
            </a:p>
          </p:txBody>
        </p:sp>
      </p:grpSp>
      <p:sp>
        <p:nvSpPr>
          <p:cNvPr id="42" name="TextBox 203">
            <a:extLst>
              <a:ext uri="{FF2B5EF4-FFF2-40B4-BE49-F238E27FC236}">
                <a16:creationId xmlns:a16="http://schemas.microsoft.com/office/drawing/2014/main" id="{D05B4CD0-B563-3331-3298-AF27FF2EBAFF}"/>
              </a:ext>
            </a:extLst>
          </p:cNvPr>
          <p:cNvSpPr txBox="1"/>
          <p:nvPr/>
        </p:nvSpPr>
        <p:spPr>
          <a:xfrm>
            <a:off x="834501" y="1733564"/>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Wo ist der Ort der Lieferung?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38260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fade">
                                      <p:cBhvr>
                                        <p:cTn id="17" dur="50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fade">
                                      <p:cBhvr>
                                        <p:cTn id="22"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3B607-97C4-8DD9-9AC9-24964C768465}"/>
            </a:ext>
          </a:extLst>
        </p:cNvPr>
        <p:cNvGrpSpPr/>
        <p:nvPr/>
      </p:nvGrpSpPr>
      <p:grpSpPr>
        <a:xfrm>
          <a:off x="0" y="0"/>
          <a:ext cx="0" cy="0"/>
          <a:chOff x="0" y="0"/>
          <a:chExt cx="0" cy="0"/>
        </a:xfrm>
      </p:grpSpPr>
      <p:grpSp>
        <p:nvGrpSpPr>
          <p:cNvPr id="4" name="Gruppieren 3">
            <a:extLst>
              <a:ext uri="{FF2B5EF4-FFF2-40B4-BE49-F238E27FC236}">
                <a16:creationId xmlns:a16="http://schemas.microsoft.com/office/drawing/2014/main" id="{735CBDC1-0275-33A6-3698-4E1CF555DE72}"/>
              </a:ext>
            </a:extLst>
          </p:cNvPr>
          <p:cNvGrpSpPr/>
          <p:nvPr/>
        </p:nvGrpSpPr>
        <p:grpSpPr>
          <a:xfrm>
            <a:off x="6486064" y="432907"/>
            <a:ext cx="5705936" cy="5992186"/>
            <a:chOff x="6486064" y="432907"/>
            <a:chExt cx="5705936" cy="5992186"/>
          </a:xfrm>
        </p:grpSpPr>
        <p:grpSp>
          <p:nvGrpSpPr>
            <p:cNvPr id="5" name="Gruppieren 4">
              <a:extLst>
                <a:ext uri="{FF2B5EF4-FFF2-40B4-BE49-F238E27FC236}">
                  <a16:creationId xmlns:a16="http://schemas.microsoft.com/office/drawing/2014/main" id="{0FAE9BDF-87E2-326D-FF3A-C5E80F575331}"/>
                </a:ext>
              </a:extLst>
            </p:cNvPr>
            <p:cNvGrpSpPr/>
            <p:nvPr/>
          </p:nvGrpSpPr>
          <p:grpSpPr>
            <a:xfrm>
              <a:off x="6486064" y="432907"/>
              <a:ext cx="5705936" cy="5992186"/>
              <a:chOff x="6486064" y="337176"/>
              <a:chExt cx="5705936" cy="5992186"/>
            </a:xfrm>
          </p:grpSpPr>
          <p:grpSp>
            <p:nvGrpSpPr>
              <p:cNvPr id="8" name="Group 201">
                <a:extLst>
                  <a:ext uri="{FF2B5EF4-FFF2-40B4-BE49-F238E27FC236}">
                    <a16:creationId xmlns:a16="http://schemas.microsoft.com/office/drawing/2014/main" id="{C0B74C11-2EC3-9659-24B8-AD8CB5D90354}"/>
                  </a:ext>
                </a:extLst>
              </p:cNvPr>
              <p:cNvGrpSpPr/>
              <p:nvPr/>
            </p:nvGrpSpPr>
            <p:grpSpPr>
              <a:xfrm>
                <a:off x="6486064" y="337176"/>
                <a:ext cx="5705936" cy="5992186"/>
                <a:chOff x="3000375" y="3937003"/>
                <a:chExt cx="7594601" cy="7975599"/>
              </a:xfrm>
              <a:solidFill>
                <a:srgbClr val="D8DEE4"/>
              </a:solidFill>
            </p:grpSpPr>
            <p:sp>
              <p:nvSpPr>
                <p:cNvPr id="16" name="Shape 1676">
                  <a:extLst>
                    <a:ext uri="{FF2B5EF4-FFF2-40B4-BE49-F238E27FC236}">
                      <a16:creationId xmlns:a16="http://schemas.microsoft.com/office/drawing/2014/main" id="{DB0994D1-14F6-663D-E558-2EB6045774E9}"/>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 name="Shape 1677">
                  <a:extLst>
                    <a:ext uri="{FF2B5EF4-FFF2-40B4-BE49-F238E27FC236}">
                      <a16:creationId xmlns:a16="http://schemas.microsoft.com/office/drawing/2014/main" id="{11118080-5F33-B565-3829-7EE9169C3FB3}"/>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 name="Shape 1678">
                  <a:extLst>
                    <a:ext uri="{FF2B5EF4-FFF2-40B4-BE49-F238E27FC236}">
                      <a16:creationId xmlns:a16="http://schemas.microsoft.com/office/drawing/2014/main" id="{B517C3C3-666F-3227-7164-85A8416D0B7B}"/>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 name="Shape 1679">
                  <a:extLst>
                    <a:ext uri="{FF2B5EF4-FFF2-40B4-BE49-F238E27FC236}">
                      <a16:creationId xmlns:a16="http://schemas.microsoft.com/office/drawing/2014/main" id="{1D152EBA-03D1-F060-1751-54DFA9614892}"/>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 name="Shape 1680">
                  <a:extLst>
                    <a:ext uri="{FF2B5EF4-FFF2-40B4-BE49-F238E27FC236}">
                      <a16:creationId xmlns:a16="http://schemas.microsoft.com/office/drawing/2014/main" id="{9DF4FEDB-9B76-9AA2-7F2C-AD9A3BEB739B}"/>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 name="Shape 1681">
                  <a:extLst>
                    <a:ext uri="{FF2B5EF4-FFF2-40B4-BE49-F238E27FC236}">
                      <a16:creationId xmlns:a16="http://schemas.microsoft.com/office/drawing/2014/main" id="{9BD7E9F5-10B2-45AD-430C-24B082DB77FE}"/>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 name="Shape 1682">
                  <a:extLst>
                    <a:ext uri="{FF2B5EF4-FFF2-40B4-BE49-F238E27FC236}">
                      <a16:creationId xmlns:a16="http://schemas.microsoft.com/office/drawing/2014/main" id="{575A6885-E997-6B26-D422-9ACC297F0E9E}"/>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4" name="Shape 1683">
                  <a:extLst>
                    <a:ext uri="{FF2B5EF4-FFF2-40B4-BE49-F238E27FC236}">
                      <a16:creationId xmlns:a16="http://schemas.microsoft.com/office/drawing/2014/main" id="{82F43748-93C8-91F0-7C66-E4F67F92072C}"/>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5" name="Shape 1684">
                  <a:extLst>
                    <a:ext uri="{FF2B5EF4-FFF2-40B4-BE49-F238E27FC236}">
                      <a16:creationId xmlns:a16="http://schemas.microsoft.com/office/drawing/2014/main" id="{E459A230-7632-862F-CDAE-A23D52046B8B}"/>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6" name="Shape 1685">
                  <a:extLst>
                    <a:ext uri="{FF2B5EF4-FFF2-40B4-BE49-F238E27FC236}">
                      <a16:creationId xmlns:a16="http://schemas.microsoft.com/office/drawing/2014/main" id="{4D5E670F-87D4-B9F7-F3C6-3D5D59ED767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8" name="Shape 1686">
                  <a:extLst>
                    <a:ext uri="{FF2B5EF4-FFF2-40B4-BE49-F238E27FC236}">
                      <a16:creationId xmlns:a16="http://schemas.microsoft.com/office/drawing/2014/main" id="{8935A816-B00C-663F-D23C-79CA7CF78801}"/>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0" name="Shape 1687">
                  <a:extLst>
                    <a:ext uri="{FF2B5EF4-FFF2-40B4-BE49-F238E27FC236}">
                      <a16:creationId xmlns:a16="http://schemas.microsoft.com/office/drawing/2014/main" id="{5C04B742-584E-F70F-7E7F-966B81A7493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2" name="Shape 1688">
                  <a:extLst>
                    <a:ext uri="{FF2B5EF4-FFF2-40B4-BE49-F238E27FC236}">
                      <a16:creationId xmlns:a16="http://schemas.microsoft.com/office/drawing/2014/main" id="{B66F9957-E9CE-487C-6E54-9379AE77920D}"/>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33" name="Shape 1689">
                  <a:extLst>
                    <a:ext uri="{FF2B5EF4-FFF2-40B4-BE49-F238E27FC236}">
                      <a16:creationId xmlns:a16="http://schemas.microsoft.com/office/drawing/2014/main" id="{8D946C31-A293-EAC3-E955-1C42ADF9A51E}"/>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0" name="Shape 1690">
                  <a:extLst>
                    <a:ext uri="{FF2B5EF4-FFF2-40B4-BE49-F238E27FC236}">
                      <a16:creationId xmlns:a16="http://schemas.microsoft.com/office/drawing/2014/main" id="{99674DD8-D341-DF0F-D44F-B79F35FBD044}"/>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1" name="Shape 1691">
                  <a:extLst>
                    <a:ext uri="{FF2B5EF4-FFF2-40B4-BE49-F238E27FC236}">
                      <a16:creationId xmlns:a16="http://schemas.microsoft.com/office/drawing/2014/main" id="{F365E261-9E72-92EF-CE0B-A79171A75AE4}"/>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2" name="Shape 1692">
                  <a:extLst>
                    <a:ext uri="{FF2B5EF4-FFF2-40B4-BE49-F238E27FC236}">
                      <a16:creationId xmlns:a16="http://schemas.microsoft.com/office/drawing/2014/main" id="{28FEA811-6F86-5C80-E64D-36094CEF2769}"/>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3" name="Shape 1693">
                  <a:extLst>
                    <a:ext uri="{FF2B5EF4-FFF2-40B4-BE49-F238E27FC236}">
                      <a16:creationId xmlns:a16="http://schemas.microsoft.com/office/drawing/2014/main" id="{56E5A9BD-C83B-EAD3-2106-A3B8AAA63DFE}"/>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4" name="Shape 1694">
                  <a:extLst>
                    <a:ext uri="{FF2B5EF4-FFF2-40B4-BE49-F238E27FC236}">
                      <a16:creationId xmlns:a16="http://schemas.microsoft.com/office/drawing/2014/main" id="{3F191CF1-E531-CA89-826E-83CB2FEEF344}"/>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5" name="Shape 1695">
                  <a:extLst>
                    <a:ext uri="{FF2B5EF4-FFF2-40B4-BE49-F238E27FC236}">
                      <a16:creationId xmlns:a16="http://schemas.microsoft.com/office/drawing/2014/main" id="{684F61AD-C3D8-864F-C808-081E3169C9E6}"/>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6" name="Shape 1696">
                  <a:extLst>
                    <a:ext uri="{FF2B5EF4-FFF2-40B4-BE49-F238E27FC236}">
                      <a16:creationId xmlns:a16="http://schemas.microsoft.com/office/drawing/2014/main" id="{7696BE21-74A3-B55E-D8D4-51EBDAED5BC5}"/>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7" name="Shape 1697">
                  <a:extLst>
                    <a:ext uri="{FF2B5EF4-FFF2-40B4-BE49-F238E27FC236}">
                      <a16:creationId xmlns:a16="http://schemas.microsoft.com/office/drawing/2014/main" id="{DF502246-FD79-2237-ECE3-87021B1CA7ED}"/>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8" name="Shape 1698">
                  <a:extLst>
                    <a:ext uri="{FF2B5EF4-FFF2-40B4-BE49-F238E27FC236}">
                      <a16:creationId xmlns:a16="http://schemas.microsoft.com/office/drawing/2014/main" id="{4142AA3F-DEB6-6BE0-1500-D7A1527A28FE}"/>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59" name="Shape 1699">
                  <a:extLst>
                    <a:ext uri="{FF2B5EF4-FFF2-40B4-BE49-F238E27FC236}">
                      <a16:creationId xmlns:a16="http://schemas.microsoft.com/office/drawing/2014/main" id="{58B32450-005D-33C2-45E6-BA0F787CE920}"/>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0" name="Shape 1700">
                  <a:extLst>
                    <a:ext uri="{FF2B5EF4-FFF2-40B4-BE49-F238E27FC236}">
                      <a16:creationId xmlns:a16="http://schemas.microsoft.com/office/drawing/2014/main" id="{1EF64B3F-5530-221B-FF55-F6A58E33F9C9}"/>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1" name="Shape 1701">
                  <a:extLst>
                    <a:ext uri="{FF2B5EF4-FFF2-40B4-BE49-F238E27FC236}">
                      <a16:creationId xmlns:a16="http://schemas.microsoft.com/office/drawing/2014/main" id="{9A918A11-2EDE-05F8-F6D4-F2D138698271}"/>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2" name="Shape 1702">
                  <a:extLst>
                    <a:ext uri="{FF2B5EF4-FFF2-40B4-BE49-F238E27FC236}">
                      <a16:creationId xmlns:a16="http://schemas.microsoft.com/office/drawing/2014/main" id="{9210BD00-FFD9-C598-C200-061A734F6496}"/>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3" name="Shape 1703">
                  <a:extLst>
                    <a:ext uri="{FF2B5EF4-FFF2-40B4-BE49-F238E27FC236}">
                      <a16:creationId xmlns:a16="http://schemas.microsoft.com/office/drawing/2014/main" id="{53E9A5B4-866E-D0F0-68E2-9ED19F3DAE81}"/>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4" name="Shape 1704">
                  <a:extLst>
                    <a:ext uri="{FF2B5EF4-FFF2-40B4-BE49-F238E27FC236}">
                      <a16:creationId xmlns:a16="http://schemas.microsoft.com/office/drawing/2014/main" id="{AEA4F24A-3A05-3840-2C4E-54D5192CEB02}"/>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5" name="Shape 1705">
                  <a:extLst>
                    <a:ext uri="{FF2B5EF4-FFF2-40B4-BE49-F238E27FC236}">
                      <a16:creationId xmlns:a16="http://schemas.microsoft.com/office/drawing/2014/main" id="{CA5A22DB-7F60-E958-343F-068153C4F109}"/>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6" name="Shape 1706">
                  <a:extLst>
                    <a:ext uri="{FF2B5EF4-FFF2-40B4-BE49-F238E27FC236}">
                      <a16:creationId xmlns:a16="http://schemas.microsoft.com/office/drawing/2014/main" id="{6C468190-44DC-005E-28A9-D02C23832DBE}"/>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7" name="Shape 1707">
                  <a:extLst>
                    <a:ext uri="{FF2B5EF4-FFF2-40B4-BE49-F238E27FC236}">
                      <a16:creationId xmlns:a16="http://schemas.microsoft.com/office/drawing/2014/main" id="{599C1AF2-93EE-4771-DE4D-F632CED62BF8}"/>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8" name="Shape 1708">
                  <a:extLst>
                    <a:ext uri="{FF2B5EF4-FFF2-40B4-BE49-F238E27FC236}">
                      <a16:creationId xmlns:a16="http://schemas.microsoft.com/office/drawing/2014/main" id="{6F0A1A04-A158-DA23-1B03-A7901132CFFE}"/>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69" name="Shape 1709">
                  <a:extLst>
                    <a:ext uri="{FF2B5EF4-FFF2-40B4-BE49-F238E27FC236}">
                      <a16:creationId xmlns:a16="http://schemas.microsoft.com/office/drawing/2014/main" id="{37235FC1-D410-D512-11DE-AC78C33E050B}"/>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0" name="Shape 1710">
                  <a:extLst>
                    <a:ext uri="{FF2B5EF4-FFF2-40B4-BE49-F238E27FC236}">
                      <a16:creationId xmlns:a16="http://schemas.microsoft.com/office/drawing/2014/main" id="{33B202F2-C273-56AF-546A-F53CDD9C6F23}"/>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1" name="Shape 1711">
                  <a:extLst>
                    <a:ext uri="{FF2B5EF4-FFF2-40B4-BE49-F238E27FC236}">
                      <a16:creationId xmlns:a16="http://schemas.microsoft.com/office/drawing/2014/main" id="{EDDEC332-E20D-595A-F5FE-06222550C4DE}"/>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2" name="Shape 1712">
                  <a:extLst>
                    <a:ext uri="{FF2B5EF4-FFF2-40B4-BE49-F238E27FC236}">
                      <a16:creationId xmlns:a16="http://schemas.microsoft.com/office/drawing/2014/main" id="{0A762B47-2969-CA21-258D-B966B614FF64}"/>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73" name="Shape 1713">
                  <a:extLst>
                    <a:ext uri="{FF2B5EF4-FFF2-40B4-BE49-F238E27FC236}">
                      <a16:creationId xmlns:a16="http://schemas.microsoft.com/office/drawing/2014/main" id="{3DABABA5-BD2B-E7DD-165C-365757628E60}"/>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4" name="Shape 1714">
                  <a:extLst>
                    <a:ext uri="{FF2B5EF4-FFF2-40B4-BE49-F238E27FC236}">
                      <a16:creationId xmlns:a16="http://schemas.microsoft.com/office/drawing/2014/main" id="{A107C652-543E-0044-8142-88C8EDBC1CE2}"/>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5" name="Shape 1715">
                  <a:extLst>
                    <a:ext uri="{FF2B5EF4-FFF2-40B4-BE49-F238E27FC236}">
                      <a16:creationId xmlns:a16="http://schemas.microsoft.com/office/drawing/2014/main" id="{5CB3A4CD-3EFD-C2E0-CC76-3E6B9040D2ED}"/>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6" name="Shape 1716">
                  <a:extLst>
                    <a:ext uri="{FF2B5EF4-FFF2-40B4-BE49-F238E27FC236}">
                      <a16:creationId xmlns:a16="http://schemas.microsoft.com/office/drawing/2014/main" id="{3AFACAF2-DE1C-B438-84E0-BBB29835FBA8}"/>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7" name="Shape 1717">
                  <a:extLst>
                    <a:ext uri="{FF2B5EF4-FFF2-40B4-BE49-F238E27FC236}">
                      <a16:creationId xmlns:a16="http://schemas.microsoft.com/office/drawing/2014/main" id="{2DEDC665-AB18-A6BA-3CC1-D9A0E347F217}"/>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8" name="Shape 1718">
                  <a:extLst>
                    <a:ext uri="{FF2B5EF4-FFF2-40B4-BE49-F238E27FC236}">
                      <a16:creationId xmlns:a16="http://schemas.microsoft.com/office/drawing/2014/main" id="{6077277B-8165-8BE7-9109-FB496E3D3EBA}"/>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79" name="Shape 1719">
                  <a:extLst>
                    <a:ext uri="{FF2B5EF4-FFF2-40B4-BE49-F238E27FC236}">
                      <a16:creationId xmlns:a16="http://schemas.microsoft.com/office/drawing/2014/main" id="{270ABD52-7DF0-F726-04D3-788F61D8C1A2}"/>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0" name="Shape 1720">
                  <a:extLst>
                    <a:ext uri="{FF2B5EF4-FFF2-40B4-BE49-F238E27FC236}">
                      <a16:creationId xmlns:a16="http://schemas.microsoft.com/office/drawing/2014/main" id="{5FABCA00-B07B-89B2-0F04-77C0D508B9AF}"/>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1" name="Shape 1721">
                  <a:extLst>
                    <a:ext uri="{FF2B5EF4-FFF2-40B4-BE49-F238E27FC236}">
                      <a16:creationId xmlns:a16="http://schemas.microsoft.com/office/drawing/2014/main" id="{1E46FD4C-3E14-616A-B8E6-0E4E31DFD8FA}"/>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2" name="Shape 1722">
                  <a:extLst>
                    <a:ext uri="{FF2B5EF4-FFF2-40B4-BE49-F238E27FC236}">
                      <a16:creationId xmlns:a16="http://schemas.microsoft.com/office/drawing/2014/main" id="{603C1F05-6427-9A1A-90F0-786F70E56C1C}"/>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3" name="Shape 1723">
                  <a:extLst>
                    <a:ext uri="{FF2B5EF4-FFF2-40B4-BE49-F238E27FC236}">
                      <a16:creationId xmlns:a16="http://schemas.microsoft.com/office/drawing/2014/main" id="{A58A9D3E-70FC-5A58-89C6-AACE87E30FA3}"/>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4" name="Shape 1724">
                  <a:extLst>
                    <a:ext uri="{FF2B5EF4-FFF2-40B4-BE49-F238E27FC236}">
                      <a16:creationId xmlns:a16="http://schemas.microsoft.com/office/drawing/2014/main" id="{FE26371F-2535-D94A-344D-BAC74238D0C9}"/>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5" name="Shape 1725">
                  <a:extLst>
                    <a:ext uri="{FF2B5EF4-FFF2-40B4-BE49-F238E27FC236}">
                      <a16:creationId xmlns:a16="http://schemas.microsoft.com/office/drawing/2014/main" id="{9B8528F5-4656-F330-C686-FB775E893EAB}"/>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6" name="Shape 1726">
                  <a:extLst>
                    <a:ext uri="{FF2B5EF4-FFF2-40B4-BE49-F238E27FC236}">
                      <a16:creationId xmlns:a16="http://schemas.microsoft.com/office/drawing/2014/main" id="{31071407-86B6-B672-A39F-0E61AB82DBC9}"/>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7" name="Shape 1727">
                  <a:extLst>
                    <a:ext uri="{FF2B5EF4-FFF2-40B4-BE49-F238E27FC236}">
                      <a16:creationId xmlns:a16="http://schemas.microsoft.com/office/drawing/2014/main" id="{F6224C66-C6AE-C3C5-ADE5-E8CBA60BA10A}"/>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88" name="Shape 1728">
                  <a:extLst>
                    <a:ext uri="{FF2B5EF4-FFF2-40B4-BE49-F238E27FC236}">
                      <a16:creationId xmlns:a16="http://schemas.microsoft.com/office/drawing/2014/main" id="{2B0CFB08-9612-6E68-7CDF-BC7502C3379B}"/>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89" name="Shape 1729">
                  <a:extLst>
                    <a:ext uri="{FF2B5EF4-FFF2-40B4-BE49-F238E27FC236}">
                      <a16:creationId xmlns:a16="http://schemas.microsoft.com/office/drawing/2014/main" id="{1E06B4C1-17DE-A6C4-5BA4-856931218942}"/>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190" name="Shape 1730">
                  <a:extLst>
                    <a:ext uri="{FF2B5EF4-FFF2-40B4-BE49-F238E27FC236}">
                      <a16:creationId xmlns:a16="http://schemas.microsoft.com/office/drawing/2014/main" id="{CD4AF872-4B89-A3EF-1440-D4D6B98A8F4D}"/>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1" name="Shape 1731">
                  <a:extLst>
                    <a:ext uri="{FF2B5EF4-FFF2-40B4-BE49-F238E27FC236}">
                      <a16:creationId xmlns:a16="http://schemas.microsoft.com/office/drawing/2014/main" id="{50655988-7647-66E5-EC76-6C43CD59DBEB}"/>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2" name="Shape 1732">
                  <a:extLst>
                    <a:ext uri="{FF2B5EF4-FFF2-40B4-BE49-F238E27FC236}">
                      <a16:creationId xmlns:a16="http://schemas.microsoft.com/office/drawing/2014/main" id="{B7895240-56BA-626F-C767-7B67AE084E6B}"/>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3" name="Shape 1733">
                  <a:extLst>
                    <a:ext uri="{FF2B5EF4-FFF2-40B4-BE49-F238E27FC236}">
                      <a16:creationId xmlns:a16="http://schemas.microsoft.com/office/drawing/2014/main" id="{75A9F048-637D-3C65-44C8-F51623071F76}"/>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4" name="Shape 1734">
                  <a:extLst>
                    <a:ext uri="{FF2B5EF4-FFF2-40B4-BE49-F238E27FC236}">
                      <a16:creationId xmlns:a16="http://schemas.microsoft.com/office/drawing/2014/main" id="{E2FF86FB-F2A9-3B61-5B9E-57410AE28B61}"/>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5" name="Shape 1735">
                  <a:extLst>
                    <a:ext uri="{FF2B5EF4-FFF2-40B4-BE49-F238E27FC236}">
                      <a16:creationId xmlns:a16="http://schemas.microsoft.com/office/drawing/2014/main" id="{A45EB766-452E-C3DF-5600-D13DAF535500}"/>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6" name="Shape 1736">
                  <a:extLst>
                    <a:ext uri="{FF2B5EF4-FFF2-40B4-BE49-F238E27FC236}">
                      <a16:creationId xmlns:a16="http://schemas.microsoft.com/office/drawing/2014/main" id="{955DC238-98F7-B4C4-1EAB-988BBC683B5E}"/>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7" name="Shape 1737">
                  <a:extLst>
                    <a:ext uri="{FF2B5EF4-FFF2-40B4-BE49-F238E27FC236}">
                      <a16:creationId xmlns:a16="http://schemas.microsoft.com/office/drawing/2014/main" id="{D02E00FF-0603-A6AE-F210-7BFC17626F4C}"/>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8" name="Shape 1738">
                  <a:extLst>
                    <a:ext uri="{FF2B5EF4-FFF2-40B4-BE49-F238E27FC236}">
                      <a16:creationId xmlns:a16="http://schemas.microsoft.com/office/drawing/2014/main" id="{5138BA7D-AEB2-AB35-345D-42BAECC9CA26}"/>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99" name="Shape 1739">
                  <a:extLst>
                    <a:ext uri="{FF2B5EF4-FFF2-40B4-BE49-F238E27FC236}">
                      <a16:creationId xmlns:a16="http://schemas.microsoft.com/office/drawing/2014/main" id="{1D7C8FBE-3863-EB71-CD52-04B8BAFF0498}"/>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0" name="Shape 1740">
                  <a:extLst>
                    <a:ext uri="{FF2B5EF4-FFF2-40B4-BE49-F238E27FC236}">
                      <a16:creationId xmlns:a16="http://schemas.microsoft.com/office/drawing/2014/main" id="{31BCEA30-86A0-C6DF-F301-E95D05717BE6}"/>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1" name="Shape 1741">
                  <a:extLst>
                    <a:ext uri="{FF2B5EF4-FFF2-40B4-BE49-F238E27FC236}">
                      <a16:creationId xmlns:a16="http://schemas.microsoft.com/office/drawing/2014/main" id="{DFFAAAF7-4C4D-A822-3D51-251CC5BE5217}"/>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2" name="Shape 1742">
                  <a:extLst>
                    <a:ext uri="{FF2B5EF4-FFF2-40B4-BE49-F238E27FC236}">
                      <a16:creationId xmlns:a16="http://schemas.microsoft.com/office/drawing/2014/main" id="{60CB1211-997B-1B6E-1716-50EC56DCEC51}"/>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3" name="Shape 1743">
                  <a:extLst>
                    <a:ext uri="{FF2B5EF4-FFF2-40B4-BE49-F238E27FC236}">
                      <a16:creationId xmlns:a16="http://schemas.microsoft.com/office/drawing/2014/main" id="{492F470E-24B2-FE79-E742-C7DAE02574CC}"/>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4" name="Shape 1744">
                  <a:extLst>
                    <a:ext uri="{FF2B5EF4-FFF2-40B4-BE49-F238E27FC236}">
                      <a16:creationId xmlns:a16="http://schemas.microsoft.com/office/drawing/2014/main" id="{57CAE46F-193F-76FF-00B9-90B73DF0E497}"/>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5" name="Shape 1745">
                  <a:extLst>
                    <a:ext uri="{FF2B5EF4-FFF2-40B4-BE49-F238E27FC236}">
                      <a16:creationId xmlns:a16="http://schemas.microsoft.com/office/drawing/2014/main" id="{9525D63D-4170-3FCD-1DEF-5599445E9F52}"/>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6" name="Shape 1746">
                  <a:extLst>
                    <a:ext uri="{FF2B5EF4-FFF2-40B4-BE49-F238E27FC236}">
                      <a16:creationId xmlns:a16="http://schemas.microsoft.com/office/drawing/2014/main" id="{5722B46D-A9C8-DC3A-E3FB-94F0D2AF9AB0}"/>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7" name="Shape 1747">
                  <a:extLst>
                    <a:ext uri="{FF2B5EF4-FFF2-40B4-BE49-F238E27FC236}">
                      <a16:creationId xmlns:a16="http://schemas.microsoft.com/office/drawing/2014/main" id="{17D68150-151F-3AE2-4CD0-E38B150ED51D}"/>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8" name="Shape 1748">
                  <a:extLst>
                    <a:ext uri="{FF2B5EF4-FFF2-40B4-BE49-F238E27FC236}">
                      <a16:creationId xmlns:a16="http://schemas.microsoft.com/office/drawing/2014/main" id="{51EF9FDC-ECF5-4307-4003-C43F7BF7CCB9}"/>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09" name="Shape 1749">
                  <a:extLst>
                    <a:ext uri="{FF2B5EF4-FFF2-40B4-BE49-F238E27FC236}">
                      <a16:creationId xmlns:a16="http://schemas.microsoft.com/office/drawing/2014/main" id="{4A3DFF19-8C48-744A-22F6-60F4835A8B95}"/>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0" name="Shape 1750">
                  <a:extLst>
                    <a:ext uri="{FF2B5EF4-FFF2-40B4-BE49-F238E27FC236}">
                      <a16:creationId xmlns:a16="http://schemas.microsoft.com/office/drawing/2014/main" id="{91073192-B885-E241-F9FD-9EA12C62792A}"/>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1" name="Shape 1751">
                  <a:extLst>
                    <a:ext uri="{FF2B5EF4-FFF2-40B4-BE49-F238E27FC236}">
                      <a16:creationId xmlns:a16="http://schemas.microsoft.com/office/drawing/2014/main" id="{1AB95ED8-6AFE-D423-7791-AEFE925B1C18}"/>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2" name="Shape 1752">
                  <a:extLst>
                    <a:ext uri="{FF2B5EF4-FFF2-40B4-BE49-F238E27FC236}">
                      <a16:creationId xmlns:a16="http://schemas.microsoft.com/office/drawing/2014/main" id="{9E57C694-A0CC-90E2-6664-A11A95A309A2}"/>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3" name="Shape 1753">
                  <a:extLst>
                    <a:ext uri="{FF2B5EF4-FFF2-40B4-BE49-F238E27FC236}">
                      <a16:creationId xmlns:a16="http://schemas.microsoft.com/office/drawing/2014/main" id="{92814367-21C9-7DA0-4B65-481CDB2787D8}"/>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D8DF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4" name="Shape 1754">
                  <a:extLst>
                    <a:ext uri="{FF2B5EF4-FFF2-40B4-BE49-F238E27FC236}">
                      <a16:creationId xmlns:a16="http://schemas.microsoft.com/office/drawing/2014/main" id="{10D6B15A-9734-47D9-4C07-4C044582334B}"/>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5" name="Shape 1755">
                  <a:extLst>
                    <a:ext uri="{FF2B5EF4-FFF2-40B4-BE49-F238E27FC236}">
                      <a16:creationId xmlns:a16="http://schemas.microsoft.com/office/drawing/2014/main" id="{D8A0001C-93C0-F872-143D-B5BA79A749B3}"/>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6" name="Shape 1756">
                  <a:extLst>
                    <a:ext uri="{FF2B5EF4-FFF2-40B4-BE49-F238E27FC236}">
                      <a16:creationId xmlns:a16="http://schemas.microsoft.com/office/drawing/2014/main" id="{2E9FBC5D-CA38-C74E-7D9E-7824D3226721}"/>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7" name="Shape 1757">
                  <a:extLst>
                    <a:ext uri="{FF2B5EF4-FFF2-40B4-BE49-F238E27FC236}">
                      <a16:creationId xmlns:a16="http://schemas.microsoft.com/office/drawing/2014/main" id="{419F64C6-B056-900E-95D2-E33146AEC51A}"/>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8" name="Shape 1758">
                  <a:extLst>
                    <a:ext uri="{FF2B5EF4-FFF2-40B4-BE49-F238E27FC236}">
                      <a16:creationId xmlns:a16="http://schemas.microsoft.com/office/drawing/2014/main" id="{F102B99D-F3A4-FC77-A8C7-F61556B99613}"/>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19" name="Shape 1759">
                  <a:extLst>
                    <a:ext uri="{FF2B5EF4-FFF2-40B4-BE49-F238E27FC236}">
                      <a16:creationId xmlns:a16="http://schemas.microsoft.com/office/drawing/2014/main" id="{762AEDB8-0301-1A59-BF37-2A0373F1F9B2}"/>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0" name="Shape 1760">
                  <a:extLst>
                    <a:ext uri="{FF2B5EF4-FFF2-40B4-BE49-F238E27FC236}">
                      <a16:creationId xmlns:a16="http://schemas.microsoft.com/office/drawing/2014/main" id="{40992EC3-0E6A-E6EC-8121-AAD6F00A53C7}"/>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1" name="Shape 1761">
                  <a:extLst>
                    <a:ext uri="{FF2B5EF4-FFF2-40B4-BE49-F238E27FC236}">
                      <a16:creationId xmlns:a16="http://schemas.microsoft.com/office/drawing/2014/main" id="{C71BC710-2C68-4216-0EA4-12B734040D13}"/>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2" name="Shape 1762">
                  <a:extLst>
                    <a:ext uri="{FF2B5EF4-FFF2-40B4-BE49-F238E27FC236}">
                      <a16:creationId xmlns:a16="http://schemas.microsoft.com/office/drawing/2014/main" id="{67CDF360-1E71-8292-7349-DADFCA64831B}"/>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3" name="Shape 1763">
                  <a:extLst>
                    <a:ext uri="{FF2B5EF4-FFF2-40B4-BE49-F238E27FC236}">
                      <a16:creationId xmlns:a16="http://schemas.microsoft.com/office/drawing/2014/main" id="{4B882FCD-79C3-CD48-2D5E-2EF7131B24F0}"/>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224" name="Shape 1764">
                  <a:extLst>
                    <a:ext uri="{FF2B5EF4-FFF2-40B4-BE49-F238E27FC236}">
                      <a16:creationId xmlns:a16="http://schemas.microsoft.com/office/drawing/2014/main" id="{96FCB248-241F-B426-7531-277967E8678A}"/>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5" name="Shape 1765">
                  <a:extLst>
                    <a:ext uri="{FF2B5EF4-FFF2-40B4-BE49-F238E27FC236}">
                      <a16:creationId xmlns:a16="http://schemas.microsoft.com/office/drawing/2014/main" id="{024B6171-06EA-77F8-897E-38D71041C321}"/>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6" name="Shape 1766">
                  <a:extLst>
                    <a:ext uri="{FF2B5EF4-FFF2-40B4-BE49-F238E27FC236}">
                      <a16:creationId xmlns:a16="http://schemas.microsoft.com/office/drawing/2014/main" id="{B241AE20-8159-DBBB-D120-349B4A467756}"/>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7" name="Shape 1767">
                  <a:extLst>
                    <a:ext uri="{FF2B5EF4-FFF2-40B4-BE49-F238E27FC236}">
                      <a16:creationId xmlns:a16="http://schemas.microsoft.com/office/drawing/2014/main" id="{A0201C51-DD34-4157-5F32-1864D4AD0941}"/>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8" name="Shape 1768">
                  <a:extLst>
                    <a:ext uri="{FF2B5EF4-FFF2-40B4-BE49-F238E27FC236}">
                      <a16:creationId xmlns:a16="http://schemas.microsoft.com/office/drawing/2014/main" id="{6DCC76F6-D8AE-67A9-4C22-789252CCBAD5}"/>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29" name="Shape 1769">
                  <a:extLst>
                    <a:ext uri="{FF2B5EF4-FFF2-40B4-BE49-F238E27FC236}">
                      <a16:creationId xmlns:a16="http://schemas.microsoft.com/office/drawing/2014/main" id="{A59DCA53-BAE8-74BF-9746-C4DD7C310910}"/>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0" name="Shape 1770">
                  <a:extLst>
                    <a:ext uri="{FF2B5EF4-FFF2-40B4-BE49-F238E27FC236}">
                      <a16:creationId xmlns:a16="http://schemas.microsoft.com/office/drawing/2014/main" id="{D637D1A4-4100-17BD-5F4B-C2D6628C2E4B}"/>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1" name="Shape 1771">
                  <a:extLst>
                    <a:ext uri="{FF2B5EF4-FFF2-40B4-BE49-F238E27FC236}">
                      <a16:creationId xmlns:a16="http://schemas.microsoft.com/office/drawing/2014/main" id="{EAFF7E2F-638A-FE25-6F43-1E11E727A5FF}"/>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2" name="Shape 1772">
                  <a:extLst>
                    <a:ext uri="{FF2B5EF4-FFF2-40B4-BE49-F238E27FC236}">
                      <a16:creationId xmlns:a16="http://schemas.microsoft.com/office/drawing/2014/main" id="{202ECA82-5DCA-B09C-B83F-70E6C64CD2A6}"/>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233" name="Shape 1773">
                  <a:extLst>
                    <a:ext uri="{FF2B5EF4-FFF2-40B4-BE49-F238E27FC236}">
                      <a16:creationId xmlns:a16="http://schemas.microsoft.com/office/drawing/2014/main" id="{8606BF90-38B6-BEB3-49AD-971C5C969C51}"/>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234" name="Shape 1774">
                  <a:extLst>
                    <a:ext uri="{FF2B5EF4-FFF2-40B4-BE49-F238E27FC236}">
                      <a16:creationId xmlns:a16="http://schemas.microsoft.com/office/drawing/2014/main" id="{63445E7E-0F23-0C3A-FEEF-B3E64C898226}"/>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9" name="Textfeld 8">
                <a:extLst>
                  <a:ext uri="{FF2B5EF4-FFF2-40B4-BE49-F238E27FC236}">
                    <a16:creationId xmlns:a16="http://schemas.microsoft.com/office/drawing/2014/main" id="{8A1D46C5-7782-305A-E422-8DE832E0C6FE}"/>
                  </a:ext>
                </a:extLst>
              </p:cNvPr>
              <p:cNvSpPr txBox="1"/>
              <p:nvPr/>
            </p:nvSpPr>
            <p:spPr>
              <a:xfrm>
                <a:off x="7919280" y="3384399"/>
                <a:ext cx="277042" cy="369332"/>
              </a:xfrm>
              <a:prstGeom prst="rect">
                <a:avLst/>
              </a:prstGeom>
              <a:noFill/>
            </p:spPr>
            <p:txBody>
              <a:bodyPr wrap="square" rtlCol="0">
                <a:spAutoFit/>
              </a:bodyPr>
              <a:lstStyle/>
              <a:p>
                <a:pPr algn="ctr"/>
                <a:r>
                  <a:rPr lang="de-DE" b="1" dirty="0">
                    <a:solidFill>
                      <a:schemeClr val="bg1"/>
                    </a:solidFill>
                  </a:rPr>
                  <a:t>H</a:t>
                </a:r>
              </a:p>
            </p:txBody>
          </p:sp>
          <p:sp>
            <p:nvSpPr>
              <p:cNvPr id="11" name="Textfeld 10">
                <a:extLst>
                  <a:ext uri="{FF2B5EF4-FFF2-40B4-BE49-F238E27FC236}">
                    <a16:creationId xmlns:a16="http://schemas.microsoft.com/office/drawing/2014/main" id="{4F7873CA-E72B-0A72-B7AF-7F856296BA53}"/>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13" name="Textfeld 12">
                <a:extLst>
                  <a:ext uri="{FF2B5EF4-FFF2-40B4-BE49-F238E27FC236}">
                    <a16:creationId xmlns:a16="http://schemas.microsoft.com/office/drawing/2014/main" id="{22A1EFBC-197C-5C67-6F34-8281ADEB1BB9}"/>
                  </a:ext>
                </a:extLst>
              </p:cNvPr>
              <p:cNvSpPr txBox="1"/>
              <p:nvPr/>
            </p:nvSpPr>
            <p:spPr>
              <a:xfrm>
                <a:off x="8299747" y="4458752"/>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14" name="Gerader Verbinder 118">
                <a:extLst>
                  <a:ext uri="{FF2B5EF4-FFF2-40B4-BE49-F238E27FC236}">
                    <a16:creationId xmlns:a16="http://schemas.microsoft.com/office/drawing/2014/main" id="{44FFF5B4-8B80-E237-9EBC-DF0E0A299D29}"/>
                  </a:ext>
                </a:extLst>
              </p:cNvPr>
              <p:cNvCxnSpPr>
                <a:cxnSpLocks/>
                <a:stCxn id="9" idx="3"/>
                <a:endCxn id="11" idx="1"/>
              </p:cNvCxnSpPr>
              <p:nvPr/>
            </p:nvCxnSpPr>
            <p:spPr>
              <a:xfrm>
                <a:off x="8196322" y="3569065"/>
                <a:ext cx="1249612" cy="32873"/>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Gerader Verbinder 119">
                <a:extLst>
                  <a:ext uri="{FF2B5EF4-FFF2-40B4-BE49-F238E27FC236}">
                    <a16:creationId xmlns:a16="http://schemas.microsoft.com/office/drawing/2014/main" id="{2BB2A0C9-69E2-9A6B-1050-F535CB92CAB2}"/>
                  </a:ext>
                </a:extLst>
              </p:cNvPr>
              <p:cNvCxnSpPr>
                <a:cxnSpLocks/>
                <a:stCxn id="11" idx="2"/>
                <a:endCxn id="13" idx="3"/>
              </p:cNvCxnSpPr>
              <p:nvPr/>
            </p:nvCxnSpPr>
            <p:spPr>
              <a:xfrm flipH="1">
                <a:off x="8576789" y="3786604"/>
                <a:ext cx="1007666" cy="856814"/>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 name="Gerader Verbinder 6">
              <a:extLst>
                <a:ext uri="{FF2B5EF4-FFF2-40B4-BE49-F238E27FC236}">
                  <a16:creationId xmlns:a16="http://schemas.microsoft.com/office/drawing/2014/main" id="{2C128C01-8E88-2CE1-1F0D-A84B2C199650}"/>
                </a:ext>
              </a:extLst>
            </p:cNvPr>
            <p:cNvCxnSpPr>
              <a:cxnSpLocks/>
              <a:stCxn id="13" idx="0"/>
              <a:endCxn id="9" idx="2"/>
            </p:cNvCxnSpPr>
            <p:nvPr/>
          </p:nvCxnSpPr>
          <p:spPr>
            <a:xfrm flipH="1" flipV="1">
              <a:off x="8057801" y="3849462"/>
              <a:ext cx="380467" cy="7050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hteck 1">
            <a:extLst>
              <a:ext uri="{FF2B5EF4-FFF2-40B4-BE49-F238E27FC236}">
                <a16:creationId xmlns:a16="http://schemas.microsoft.com/office/drawing/2014/main" id="{78D0E86B-BCBB-F4FE-3914-2DF604580A80}"/>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7553CB72-F9EA-E956-5873-1B31238062CF}"/>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37</a:t>
            </a:fld>
            <a:endParaRPr lang="de-DE" sz="1400">
              <a:solidFill>
                <a:schemeClr val="bg1"/>
              </a:solidFill>
            </a:endParaRPr>
          </a:p>
        </p:txBody>
      </p:sp>
      <p:sp>
        <p:nvSpPr>
          <p:cNvPr id="12" name="Rechteck 11">
            <a:extLst>
              <a:ext uri="{FF2B5EF4-FFF2-40B4-BE49-F238E27FC236}">
                <a16:creationId xmlns:a16="http://schemas.microsoft.com/office/drawing/2014/main" id="{B44A3D42-919F-2C2B-966C-95D4C9241113}"/>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11FB728B-F90B-0EE4-DD9B-0E89FA467C51}"/>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4FD2071B-00A8-9653-59D2-7F5689FCEB1D}"/>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6DD650CC-5835-ED0B-5392-ED0AC18B3A98}"/>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E424B7AA-BD72-164E-EAA9-950AB7643A81}"/>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70FC958B-60F9-30B7-D144-0AEE10E1B64A}"/>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861E0365-9461-141D-C0DD-28DB8EA514C2}"/>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7 CuadroTexto">
            <a:extLst>
              <a:ext uri="{FF2B5EF4-FFF2-40B4-BE49-F238E27FC236}">
                <a16:creationId xmlns:a16="http://schemas.microsoft.com/office/drawing/2014/main" id="{DADBE6CA-0B90-2D6D-AFF6-5DD4E8B3DDAC}"/>
              </a:ext>
            </a:extLst>
          </p:cNvPr>
          <p:cNvSpPr txBox="1"/>
          <p:nvPr/>
        </p:nvSpPr>
        <p:spPr>
          <a:xfrm>
            <a:off x="1440298" y="3108448"/>
            <a:ext cx="5257043" cy="2321085"/>
          </a:xfrm>
          <a:prstGeom prst="rect">
            <a:avLst/>
          </a:prstGeom>
          <a:noFill/>
          <a:ln>
            <a:noFill/>
          </a:ln>
        </p:spPr>
        <p:txBody>
          <a:bodyPr wrap="square">
            <a:spAutoFit/>
          </a:bodyPr>
          <a:lstStyle/>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Der Ort richtet sich gemäß § 3 Abs. 7 S. 2 Nr. 2 UStG nach dem Ende der Beförderung, FR. Die Lieferung ist somit in FR steuerbar und steuerpflichtig.</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U muss sich daher in FR registrieren und dem K französische </a:t>
            </a:r>
            <a:r>
              <a:rPr lang="de-DE" sz="1400" dirty="0" err="1">
                <a:latin typeface="Calibri" panose="020F0502020204030204" pitchFamily="34" charset="0"/>
                <a:ea typeface="Lato" charset="0"/>
                <a:cs typeface="Calibri" panose="020F0502020204030204" pitchFamily="34" charset="0"/>
              </a:rPr>
              <a:t>USt</a:t>
            </a:r>
            <a:r>
              <a:rPr lang="de-DE" sz="1400" dirty="0">
                <a:latin typeface="Calibri" panose="020F0502020204030204" pitchFamily="34" charset="0"/>
                <a:ea typeface="Lato" charset="0"/>
                <a:cs typeface="Calibri" panose="020F0502020204030204" pitchFamily="34" charset="0"/>
              </a:rPr>
              <a:t> in Rechnung stellen. </a:t>
            </a:r>
          </a:p>
          <a:p>
            <a:pPr marL="171450" indent="-171450">
              <a:lnSpc>
                <a:spcPct val="150000"/>
              </a:lnSpc>
              <a:buFont typeface="Arial" panose="020B0604020202020204" pitchFamily="34" charset="0"/>
              <a:buChar char="•"/>
              <a:defRPr/>
            </a:pPr>
            <a:r>
              <a:rPr lang="de-DE" sz="1400" dirty="0">
                <a:latin typeface="Calibri" panose="020F0502020204030204" pitchFamily="34" charset="0"/>
                <a:ea typeface="Lato" charset="0"/>
                <a:cs typeface="Calibri" panose="020F0502020204030204" pitchFamily="34" charset="0"/>
              </a:rPr>
              <a:t>Die von U geschuldete </a:t>
            </a:r>
            <a:r>
              <a:rPr lang="de-DE" sz="1400" dirty="0" err="1">
                <a:latin typeface="Calibri" panose="020F0502020204030204" pitchFamily="34" charset="0"/>
                <a:ea typeface="Lato" charset="0"/>
                <a:cs typeface="Calibri" panose="020F0502020204030204" pitchFamily="34" charset="0"/>
              </a:rPr>
              <a:t>EUSt</a:t>
            </a:r>
            <a:r>
              <a:rPr lang="de-DE" sz="1400" dirty="0">
                <a:latin typeface="Calibri" panose="020F0502020204030204" pitchFamily="34" charset="0"/>
                <a:ea typeface="Lato" charset="0"/>
                <a:cs typeface="Calibri" panose="020F0502020204030204" pitchFamily="34" charset="0"/>
              </a:rPr>
              <a:t> kann er in Frankreich als </a:t>
            </a:r>
            <a:r>
              <a:rPr lang="de-DE" sz="1400" dirty="0" err="1">
                <a:latin typeface="Calibri" panose="020F0502020204030204" pitchFamily="34" charset="0"/>
                <a:ea typeface="Lato" charset="0"/>
                <a:cs typeface="Calibri" panose="020F0502020204030204" pitchFamily="34" charset="0"/>
              </a:rPr>
              <a:t>VorSt</a:t>
            </a:r>
            <a:r>
              <a:rPr lang="de-DE" sz="1400" dirty="0">
                <a:latin typeface="Calibri" panose="020F0502020204030204" pitchFamily="34" charset="0"/>
                <a:ea typeface="Lato" charset="0"/>
                <a:cs typeface="Calibri" panose="020F0502020204030204" pitchFamily="34" charset="0"/>
              </a:rPr>
              <a:t> geltend machen.</a:t>
            </a:r>
          </a:p>
        </p:txBody>
      </p:sp>
      <p:grpSp>
        <p:nvGrpSpPr>
          <p:cNvPr id="35" name="Gruppieren 34">
            <a:extLst>
              <a:ext uri="{FF2B5EF4-FFF2-40B4-BE49-F238E27FC236}">
                <a16:creationId xmlns:a16="http://schemas.microsoft.com/office/drawing/2014/main" id="{2E4E3818-9D92-E85D-58C7-E7175DF41E59}"/>
              </a:ext>
            </a:extLst>
          </p:cNvPr>
          <p:cNvGrpSpPr/>
          <p:nvPr/>
        </p:nvGrpSpPr>
        <p:grpSpPr>
          <a:xfrm>
            <a:off x="897128" y="2500324"/>
            <a:ext cx="5896074" cy="830997"/>
            <a:chOff x="897128" y="2865148"/>
            <a:chExt cx="5896074" cy="830997"/>
          </a:xfrm>
        </p:grpSpPr>
        <p:sp>
          <p:nvSpPr>
            <p:cNvPr id="36" name="Textfeld 35">
              <a:extLst>
                <a:ext uri="{FF2B5EF4-FFF2-40B4-BE49-F238E27FC236}">
                  <a16:creationId xmlns:a16="http://schemas.microsoft.com/office/drawing/2014/main" id="{1751EC56-26C6-F7BE-BCB0-34A350ADF539}"/>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3</a:t>
              </a:r>
              <a:endParaRPr lang="de-DE" b="1" dirty="0">
                <a:solidFill>
                  <a:srgbClr val="00ADBC"/>
                </a:solidFill>
                <a:latin typeface="Segoe UI" panose="020B0502040204020203" pitchFamily="34" charset="0"/>
                <a:cs typeface="Segoe UI" panose="020B0502040204020203" pitchFamily="34" charset="0"/>
              </a:endParaRPr>
            </a:p>
          </p:txBody>
        </p:sp>
        <p:sp>
          <p:nvSpPr>
            <p:cNvPr id="41" name="TextBox 206">
              <a:extLst>
                <a:ext uri="{FF2B5EF4-FFF2-40B4-BE49-F238E27FC236}">
                  <a16:creationId xmlns:a16="http://schemas.microsoft.com/office/drawing/2014/main" id="{AF03ACF3-C545-792D-4D4D-4A53324879D7}"/>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Lieferung von U an K</a:t>
              </a:r>
            </a:p>
          </p:txBody>
        </p:sp>
      </p:grpSp>
      <p:sp>
        <p:nvSpPr>
          <p:cNvPr id="42" name="TextBox 203">
            <a:extLst>
              <a:ext uri="{FF2B5EF4-FFF2-40B4-BE49-F238E27FC236}">
                <a16:creationId xmlns:a16="http://schemas.microsoft.com/office/drawing/2014/main" id="{B82D3F05-8E68-9BE9-24D2-9E0C17D44FE2}"/>
              </a:ext>
            </a:extLst>
          </p:cNvPr>
          <p:cNvSpPr txBox="1"/>
          <p:nvPr/>
        </p:nvSpPr>
        <p:spPr>
          <a:xfrm>
            <a:off x="834501" y="1903400"/>
            <a:ext cx="5612387" cy="584775"/>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Wo ist der Ort der Lieferung?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7458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fade">
                                      <p:cBhvr>
                                        <p:cTn id="17" dur="50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fade">
                                      <p:cBhvr>
                                        <p:cTn id="22"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C0C3B-4EE0-EEE1-0DB0-91D3CC1E80DB}"/>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208A2832-7F44-7186-8696-F04FCBDA38B2}"/>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8A758B3C-EDA2-F21B-678B-2C9EA723DE17}"/>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38</a:t>
            </a:fld>
            <a:endParaRPr lang="de-DE" sz="1400">
              <a:solidFill>
                <a:schemeClr val="bg1"/>
              </a:solidFill>
            </a:endParaRPr>
          </a:p>
        </p:txBody>
      </p:sp>
      <p:sp>
        <p:nvSpPr>
          <p:cNvPr id="12" name="Rechteck 11">
            <a:extLst>
              <a:ext uri="{FF2B5EF4-FFF2-40B4-BE49-F238E27FC236}">
                <a16:creationId xmlns:a16="http://schemas.microsoft.com/office/drawing/2014/main" id="{78105350-07B2-A285-40E7-E89F03227A9E}"/>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C391DF12-C677-CE48-A7F3-694E5AC02F63}"/>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2665783E-B6EF-2F9E-F1AC-048A6FEBF41F}"/>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376038E6-F09A-ABB6-8EFB-32DDB346BC43}"/>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F52303A5-3788-0535-78E3-296ED8D26830}"/>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3805C96D-D581-6DFD-5DAB-1D528068A78C}"/>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7D7AEB41-69A4-37C6-587B-05AA4916E74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Box 18">
            <a:extLst>
              <a:ext uri="{FF2B5EF4-FFF2-40B4-BE49-F238E27FC236}">
                <a16:creationId xmlns:a16="http://schemas.microsoft.com/office/drawing/2014/main" id="{198BF0B3-5357-B975-A6C6-0DB1D6F41D54}"/>
              </a:ext>
            </a:extLst>
          </p:cNvPr>
          <p:cNvSpPr txBox="1"/>
          <p:nvPr/>
        </p:nvSpPr>
        <p:spPr>
          <a:xfrm>
            <a:off x="896416" y="1745632"/>
            <a:ext cx="6504044" cy="1569660"/>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b="1" dirty="0" err="1">
                <a:solidFill>
                  <a:srgbClr val="004359"/>
                </a:solidFill>
                <a:latin typeface="Calibri" panose="020F0502020204030204" pitchFamily="34" charset="0"/>
                <a:ea typeface="Lato" charset="0"/>
                <a:cs typeface="Calibri" panose="020F0502020204030204" pitchFamily="34" charset="0"/>
              </a:rPr>
              <a:t>Besonderheiten</a:t>
            </a:r>
            <a:r>
              <a:rPr lang="en-US" sz="3200" b="1" dirty="0">
                <a:solidFill>
                  <a:srgbClr val="004359"/>
                </a:solidFill>
                <a:latin typeface="Calibri" panose="020F0502020204030204" pitchFamily="34" charset="0"/>
                <a:ea typeface="Lato" charset="0"/>
                <a:cs typeface="Calibri" panose="020F0502020204030204" pitchFamily="34" charset="0"/>
              </a:rPr>
              <a:t> </a:t>
            </a:r>
            <a:r>
              <a:rPr lang="en-US" sz="3200" b="1" dirty="0" err="1">
                <a:solidFill>
                  <a:srgbClr val="004359"/>
                </a:solidFill>
                <a:latin typeface="Calibri" panose="020F0502020204030204" pitchFamily="34" charset="0"/>
                <a:ea typeface="Lato" charset="0"/>
                <a:cs typeface="Calibri" panose="020F0502020204030204" pitchFamily="34" charset="0"/>
              </a:rPr>
              <a:t>bei</a:t>
            </a:r>
            <a:r>
              <a:rPr lang="en-US" sz="3200" b="1" dirty="0">
                <a:solidFill>
                  <a:srgbClr val="004359"/>
                </a:solidFill>
                <a:latin typeface="Calibri" panose="020F0502020204030204" pitchFamily="34" charset="0"/>
                <a:ea typeface="Lato" charset="0"/>
                <a:cs typeface="Calibri" panose="020F0502020204030204" pitchFamily="34" charset="0"/>
              </a:rPr>
              <a:t> der </a:t>
            </a:r>
            <a:r>
              <a:rPr lang="en-US" sz="3200" b="1" dirty="0" err="1">
                <a:solidFill>
                  <a:srgbClr val="004359"/>
                </a:solidFill>
                <a:latin typeface="Calibri" panose="020F0502020204030204" pitchFamily="34" charset="0"/>
                <a:ea typeface="Lato" charset="0"/>
                <a:cs typeface="Calibri" panose="020F0502020204030204" pitchFamily="34" charset="0"/>
              </a:rPr>
              <a:t>Rechnungsstellung</a:t>
            </a:r>
            <a:r>
              <a:rPr lang="en-US" sz="3200" b="1" dirty="0">
                <a:solidFill>
                  <a:srgbClr val="004359"/>
                </a:solidFill>
                <a:latin typeface="Calibri" panose="020F0502020204030204" pitchFamily="34" charset="0"/>
                <a:ea typeface="Lato" charset="0"/>
                <a:cs typeface="Calibri" panose="020F0502020204030204" pitchFamily="34" charset="0"/>
              </a:rPr>
              <a:t> / </a:t>
            </a:r>
            <a:r>
              <a:rPr lang="en-US" sz="3200" b="1" dirty="0" err="1">
                <a:solidFill>
                  <a:srgbClr val="004359"/>
                </a:solidFill>
                <a:latin typeface="Calibri" panose="020F0502020204030204" pitchFamily="34" charset="0"/>
                <a:ea typeface="Lato" charset="0"/>
                <a:cs typeface="Calibri" panose="020F0502020204030204" pitchFamily="34" charset="0"/>
              </a:rPr>
              <a:t>Nachweispflichten</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36" name="Picture Placeholder 2">
            <a:extLst>
              <a:ext uri="{FF2B5EF4-FFF2-40B4-BE49-F238E27FC236}">
                <a16:creationId xmlns:a16="http://schemas.microsoft.com/office/drawing/2014/main" id="{D4BFC408-F1F4-9361-6AFD-2608D268F6B1}"/>
              </a:ext>
            </a:extLst>
          </p:cNvPr>
          <p:cNvSpPr>
            <a:spLocks noGrp="1"/>
          </p:cNvSpPr>
          <p:nvPr/>
        </p:nvSpPr>
        <p:spPr>
          <a:xfrm>
            <a:off x="2025789" y="2115120"/>
            <a:ext cx="3339823" cy="4329112"/>
          </a:xfrm>
          <a:prstGeom prst="rect">
            <a:avLst/>
          </a:prstGeom>
        </p:spPr>
        <p:txBody>
          <a:bodyPr/>
          <a:lstStyle/>
          <a:p>
            <a:endParaRPr lang="de-DE"/>
          </a:p>
        </p:txBody>
      </p:sp>
      <p:sp>
        <p:nvSpPr>
          <p:cNvPr id="4" name="7 CuadroTexto">
            <a:extLst>
              <a:ext uri="{FF2B5EF4-FFF2-40B4-BE49-F238E27FC236}">
                <a16:creationId xmlns:a16="http://schemas.microsoft.com/office/drawing/2014/main" id="{5D17BDB9-60C8-A38B-85FF-B6AC685B9E61}"/>
              </a:ext>
            </a:extLst>
          </p:cNvPr>
          <p:cNvSpPr txBox="1"/>
          <p:nvPr/>
        </p:nvSpPr>
        <p:spPr>
          <a:xfrm>
            <a:off x="1439586" y="4150833"/>
            <a:ext cx="5250617" cy="1870897"/>
          </a:xfrm>
          <a:prstGeom prst="rect">
            <a:avLst/>
          </a:prstGeom>
          <a:noFill/>
          <a:ln>
            <a:noFill/>
          </a:ln>
        </p:spPr>
        <p:txBody>
          <a:bodyPr wrap="square">
            <a:spAutoFit/>
          </a:bodyPr>
          <a:lstStyle/>
          <a:p>
            <a:pPr marL="171450" indent="-171450">
              <a:lnSpc>
                <a:spcPts val="2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Nettorechnung</a:t>
            </a:r>
          </a:p>
          <a:p>
            <a:pPr marL="171450" indent="-171450">
              <a:lnSpc>
                <a:spcPts val="2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Angabe beider </a:t>
            </a:r>
            <a:r>
              <a:rPr lang="de-DE" sz="1400" dirty="0" err="1">
                <a:solidFill>
                  <a:schemeClr val="bg2">
                    <a:lumMod val="25000"/>
                  </a:schemeClr>
                </a:solidFill>
                <a:latin typeface="Calibri" panose="020F0502020204030204" pitchFamily="34" charset="0"/>
                <a:ea typeface="Lato" charset="0"/>
                <a:cs typeface="Calibri" panose="020F0502020204030204" pitchFamily="34" charset="0"/>
              </a:rPr>
              <a:t>USt</a:t>
            </a:r>
            <a:r>
              <a:rPr lang="de-DE" sz="1400" dirty="0">
                <a:solidFill>
                  <a:schemeClr val="bg2">
                    <a:lumMod val="25000"/>
                  </a:schemeClr>
                </a:solidFill>
                <a:latin typeface="Calibri" panose="020F0502020204030204" pitchFamily="34" charset="0"/>
                <a:ea typeface="Lato" charset="0"/>
                <a:cs typeface="Calibri" panose="020F0502020204030204" pitchFamily="34" charset="0"/>
              </a:rPr>
              <a:t>-ID-Nummern (§ 14a Abs. 3 UStG)</a:t>
            </a:r>
          </a:p>
          <a:p>
            <a:pPr marL="171450" indent="-171450">
              <a:lnSpc>
                <a:spcPts val="2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Nachweise (§ 17a UStDV):</a:t>
            </a:r>
          </a:p>
          <a:p>
            <a:pPr marL="455613" lvl="1" indent="-274638">
              <a:lnSpc>
                <a:spcPts val="2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Gelangensbestätigung</a:t>
            </a:r>
          </a:p>
          <a:p>
            <a:pPr marL="455613" lvl="1" indent="-274638">
              <a:lnSpc>
                <a:spcPts val="2000"/>
              </a:lnSpc>
              <a:buFont typeface="Arial" panose="020B0604020202020204" pitchFamily="34" charset="0"/>
              <a:buChar char="•"/>
              <a:tabLst>
                <a:tab pos="893763" algn="l"/>
              </a:tabLst>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Zusätzlich: zwei einander nicht widersprechende Nachweise, die von zwei verschiedenen Parteien ausgestellt wurden und vom Lieferer und Erwerber unabhängig sind.</a:t>
            </a:r>
          </a:p>
        </p:txBody>
      </p:sp>
      <p:grpSp>
        <p:nvGrpSpPr>
          <p:cNvPr id="5" name="Gruppieren 4">
            <a:extLst>
              <a:ext uri="{FF2B5EF4-FFF2-40B4-BE49-F238E27FC236}">
                <a16:creationId xmlns:a16="http://schemas.microsoft.com/office/drawing/2014/main" id="{5FFB1C67-732B-1BEF-0FE6-64C81A435ABF}"/>
              </a:ext>
            </a:extLst>
          </p:cNvPr>
          <p:cNvGrpSpPr/>
          <p:nvPr/>
        </p:nvGrpSpPr>
        <p:grpSpPr>
          <a:xfrm>
            <a:off x="896416" y="3542709"/>
            <a:ext cx="5896074" cy="830997"/>
            <a:chOff x="897128" y="2865148"/>
            <a:chExt cx="5896074" cy="830997"/>
          </a:xfrm>
        </p:grpSpPr>
        <p:sp>
          <p:nvSpPr>
            <p:cNvPr id="6" name="Textfeld 5">
              <a:extLst>
                <a:ext uri="{FF2B5EF4-FFF2-40B4-BE49-F238E27FC236}">
                  <a16:creationId xmlns:a16="http://schemas.microsoft.com/office/drawing/2014/main" id="{C4DE377D-2E1B-C9AA-857C-AF6D4D2C2884}"/>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sp>
          <p:nvSpPr>
            <p:cNvPr id="8" name="TextBox 206">
              <a:extLst>
                <a:ext uri="{FF2B5EF4-FFF2-40B4-BE49-F238E27FC236}">
                  <a16:creationId xmlns:a16="http://schemas.microsoft.com/office/drawing/2014/main" id="{1FA73E01-D59F-8589-9BDB-70A669CF6F60}"/>
                </a:ext>
              </a:extLst>
            </p:cNvPr>
            <p:cNvSpPr txBox="1"/>
            <p:nvPr/>
          </p:nvSpPr>
          <p:spPr>
            <a:xfrm>
              <a:off x="1395792" y="2979294"/>
              <a:ext cx="5397410"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Innergemeinschaftliche Lieferungen</a:t>
              </a:r>
            </a:p>
          </p:txBody>
        </p:sp>
      </p:grpSp>
      <p:pic>
        <p:nvPicPr>
          <p:cNvPr id="9" name="Grafik 8" descr="Ein Bild, das Text enthält.&#10;&#10;Automatisch generierte Beschreibung">
            <a:extLst>
              <a:ext uri="{FF2B5EF4-FFF2-40B4-BE49-F238E27FC236}">
                <a16:creationId xmlns:a16="http://schemas.microsoft.com/office/drawing/2014/main" id="{A3EC90AB-AE00-9A8B-8F49-187C423259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042" y="1897895"/>
            <a:ext cx="4645862" cy="2991935"/>
          </a:xfrm>
          <a:prstGeom prst="rect">
            <a:avLst/>
          </a:prstGeom>
        </p:spPr>
      </p:pic>
    </p:spTree>
    <p:extLst>
      <p:ext uri="{BB962C8B-B14F-4D97-AF65-F5344CB8AC3E}">
        <p14:creationId xmlns:p14="http://schemas.microsoft.com/office/powerpoint/2010/main" val="22272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5A9F4-E84A-A25B-DC8E-15B66D37BBF4}"/>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44199D56-C801-3B11-1538-1B5DA7EE670B}"/>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55B5D40F-88E5-60A3-A097-BBF2F60DF568}"/>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39</a:t>
            </a:fld>
            <a:endParaRPr lang="de-DE" sz="1400">
              <a:solidFill>
                <a:schemeClr val="bg1"/>
              </a:solidFill>
            </a:endParaRPr>
          </a:p>
        </p:txBody>
      </p:sp>
      <p:sp>
        <p:nvSpPr>
          <p:cNvPr id="12" name="Rechteck 11">
            <a:extLst>
              <a:ext uri="{FF2B5EF4-FFF2-40B4-BE49-F238E27FC236}">
                <a16:creationId xmlns:a16="http://schemas.microsoft.com/office/drawing/2014/main" id="{DAE1C9E7-10FB-FCDF-7119-3EF9D4AEFD87}"/>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8364846B-EC3D-04C7-80BD-7CD7F8C8B70F}"/>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817A446D-B777-9893-6A1C-C94D40BCACBD}"/>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6ADFCDBC-BECC-1B3A-CCE4-6E9AAB77DFD3}"/>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899E8FBB-5838-687E-4B37-342D12B67EDB}"/>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4032B3F9-1F02-AC67-770D-497E12ABE081}"/>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DE453F0A-C01C-A453-D79D-BE3F36B9B9FD}"/>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Box 18">
            <a:extLst>
              <a:ext uri="{FF2B5EF4-FFF2-40B4-BE49-F238E27FC236}">
                <a16:creationId xmlns:a16="http://schemas.microsoft.com/office/drawing/2014/main" id="{F4C32B5C-58B9-2608-C680-3C24A4470764}"/>
              </a:ext>
            </a:extLst>
          </p:cNvPr>
          <p:cNvSpPr txBox="1"/>
          <p:nvPr/>
        </p:nvSpPr>
        <p:spPr>
          <a:xfrm>
            <a:off x="896416" y="1745632"/>
            <a:ext cx="6504044" cy="1569660"/>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b="1" dirty="0" err="1">
                <a:solidFill>
                  <a:srgbClr val="004359"/>
                </a:solidFill>
                <a:latin typeface="Calibri" panose="020F0502020204030204" pitchFamily="34" charset="0"/>
                <a:ea typeface="Lato" charset="0"/>
                <a:cs typeface="Calibri" panose="020F0502020204030204" pitchFamily="34" charset="0"/>
              </a:rPr>
              <a:t>Besonderheiten</a:t>
            </a:r>
            <a:r>
              <a:rPr lang="en-US" sz="3200" b="1" dirty="0">
                <a:solidFill>
                  <a:srgbClr val="004359"/>
                </a:solidFill>
                <a:latin typeface="Calibri" panose="020F0502020204030204" pitchFamily="34" charset="0"/>
                <a:ea typeface="Lato" charset="0"/>
                <a:cs typeface="Calibri" panose="020F0502020204030204" pitchFamily="34" charset="0"/>
              </a:rPr>
              <a:t> </a:t>
            </a:r>
            <a:r>
              <a:rPr lang="en-US" sz="3200" b="1" dirty="0" err="1">
                <a:solidFill>
                  <a:srgbClr val="004359"/>
                </a:solidFill>
                <a:latin typeface="Calibri" panose="020F0502020204030204" pitchFamily="34" charset="0"/>
                <a:ea typeface="Lato" charset="0"/>
                <a:cs typeface="Calibri" panose="020F0502020204030204" pitchFamily="34" charset="0"/>
              </a:rPr>
              <a:t>bei</a:t>
            </a:r>
            <a:r>
              <a:rPr lang="en-US" sz="3200" b="1" dirty="0">
                <a:solidFill>
                  <a:srgbClr val="004359"/>
                </a:solidFill>
                <a:latin typeface="Calibri" panose="020F0502020204030204" pitchFamily="34" charset="0"/>
                <a:ea typeface="Lato" charset="0"/>
                <a:cs typeface="Calibri" panose="020F0502020204030204" pitchFamily="34" charset="0"/>
              </a:rPr>
              <a:t> der </a:t>
            </a:r>
            <a:r>
              <a:rPr lang="en-US" sz="3200" b="1" dirty="0" err="1">
                <a:solidFill>
                  <a:srgbClr val="004359"/>
                </a:solidFill>
                <a:latin typeface="Calibri" panose="020F0502020204030204" pitchFamily="34" charset="0"/>
                <a:ea typeface="Lato" charset="0"/>
                <a:cs typeface="Calibri" panose="020F0502020204030204" pitchFamily="34" charset="0"/>
              </a:rPr>
              <a:t>Rechnungsstellung</a:t>
            </a:r>
            <a:r>
              <a:rPr lang="en-US" sz="3200" b="1" dirty="0">
                <a:solidFill>
                  <a:srgbClr val="004359"/>
                </a:solidFill>
                <a:latin typeface="Calibri" panose="020F0502020204030204" pitchFamily="34" charset="0"/>
                <a:ea typeface="Lato" charset="0"/>
                <a:cs typeface="Calibri" panose="020F0502020204030204" pitchFamily="34" charset="0"/>
              </a:rPr>
              <a:t> / </a:t>
            </a:r>
            <a:r>
              <a:rPr lang="en-US" sz="3200" b="1" dirty="0" err="1">
                <a:solidFill>
                  <a:srgbClr val="004359"/>
                </a:solidFill>
                <a:latin typeface="Calibri" panose="020F0502020204030204" pitchFamily="34" charset="0"/>
                <a:ea typeface="Lato" charset="0"/>
                <a:cs typeface="Calibri" panose="020F0502020204030204" pitchFamily="34" charset="0"/>
              </a:rPr>
              <a:t>Nachweispflichten</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36" name="Picture Placeholder 2">
            <a:extLst>
              <a:ext uri="{FF2B5EF4-FFF2-40B4-BE49-F238E27FC236}">
                <a16:creationId xmlns:a16="http://schemas.microsoft.com/office/drawing/2014/main" id="{5B342AEE-7B77-5D57-099A-894BFBF9136E}"/>
              </a:ext>
            </a:extLst>
          </p:cNvPr>
          <p:cNvSpPr>
            <a:spLocks noGrp="1"/>
          </p:cNvSpPr>
          <p:nvPr/>
        </p:nvSpPr>
        <p:spPr>
          <a:xfrm>
            <a:off x="2025789" y="2115120"/>
            <a:ext cx="3339823" cy="4329112"/>
          </a:xfrm>
          <a:prstGeom prst="rect">
            <a:avLst/>
          </a:prstGeom>
        </p:spPr>
        <p:txBody>
          <a:bodyPr/>
          <a:lstStyle/>
          <a:p>
            <a:endParaRPr lang="de-DE"/>
          </a:p>
        </p:txBody>
      </p:sp>
      <p:sp>
        <p:nvSpPr>
          <p:cNvPr id="4" name="7 CuadroTexto">
            <a:extLst>
              <a:ext uri="{FF2B5EF4-FFF2-40B4-BE49-F238E27FC236}">
                <a16:creationId xmlns:a16="http://schemas.microsoft.com/office/drawing/2014/main" id="{F3D0A5D8-59B8-6074-662C-66EC17B36438}"/>
              </a:ext>
            </a:extLst>
          </p:cNvPr>
          <p:cNvSpPr txBox="1"/>
          <p:nvPr/>
        </p:nvSpPr>
        <p:spPr>
          <a:xfrm>
            <a:off x="1439586" y="4150833"/>
            <a:ext cx="5250617" cy="1351204"/>
          </a:xfrm>
          <a:prstGeom prst="rect">
            <a:avLst/>
          </a:prstGeom>
          <a:noFill/>
          <a:ln>
            <a:noFill/>
          </a:ln>
        </p:spPr>
        <p:txBody>
          <a:bodyPr wrap="square">
            <a:spAutoFit/>
          </a:bodyPr>
          <a:lstStyle/>
          <a:p>
            <a:pPr marL="171450" indent="-171450">
              <a:lnSpc>
                <a:spcPts val="2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Hinweis auf innergemeinschaftliches Dreiecksgeschäft</a:t>
            </a:r>
          </a:p>
          <a:p>
            <a:pPr marL="171450" indent="-171450">
              <a:lnSpc>
                <a:spcPts val="2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Hinweis auf die Steuerschuldnerschaft des letzten Abnehmers</a:t>
            </a:r>
          </a:p>
          <a:p>
            <a:pPr marL="171450" indent="-171450">
              <a:lnSpc>
                <a:spcPts val="2000"/>
              </a:lnSpc>
              <a:buFont typeface="Arial" panose="020B0604020202020204" pitchFamily="34" charset="0"/>
              <a:buChar char="•"/>
              <a:defRPr/>
            </a:pPr>
            <a:r>
              <a:rPr lang="de-DE" sz="1400" dirty="0" err="1">
                <a:solidFill>
                  <a:schemeClr val="bg2">
                    <a:lumMod val="25000"/>
                  </a:schemeClr>
                </a:solidFill>
                <a:latin typeface="Calibri" panose="020F0502020204030204" pitchFamily="34" charset="0"/>
                <a:ea typeface="Lato" charset="0"/>
                <a:cs typeface="Calibri" panose="020F0502020204030204" pitchFamily="34" charset="0"/>
              </a:rPr>
              <a:t>USt</a:t>
            </a:r>
            <a:r>
              <a:rPr lang="de-DE" sz="1400" dirty="0">
                <a:solidFill>
                  <a:schemeClr val="bg2">
                    <a:lumMod val="25000"/>
                  </a:schemeClr>
                </a:solidFill>
                <a:latin typeface="Calibri" panose="020F0502020204030204" pitchFamily="34" charset="0"/>
                <a:ea typeface="Lato" charset="0"/>
                <a:cs typeface="Calibri" panose="020F0502020204030204" pitchFamily="34" charset="0"/>
              </a:rPr>
              <a:t>-ID-Nummern beider Unternehmen (§ 14a Abs. 7 UStG)</a:t>
            </a:r>
          </a:p>
          <a:p>
            <a:pPr marL="171450" indent="-171450">
              <a:lnSpc>
                <a:spcPts val="2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Nachweise entsprechend </a:t>
            </a:r>
            <a:r>
              <a:rPr lang="de-DE" sz="1400" dirty="0" err="1">
                <a:solidFill>
                  <a:schemeClr val="bg2">
                    <a:lumMod val="25000"/>
                  </a:schemeClr>
                </a:solidFill>
                <a:latin typeface="Calibri" panose="020F0502020204030204" pitchFamily="34" charset="0"/>
                <a:ea typeface="Lato" charset="0"/>
                <a:cs typeface="Calibri" panose="020F0502020204030204" pitchFamily="34" charset="0"/>
              </a:rPr>
              <a:t>innergem</a:t>
            </a:r>
            <a:r>
              <a:rPr lang="de-DE" sz="1400" dirty="0">
                <a:solidFill>
                  <a:schemeClr val="bg2">
                    <a:lumMod val="25000"/>
                  </a:schemeClr>
                </a:solidFill>
                <a:latin typeface="Calibri" panose="020F0502020204030204" pitchFamily="34" charset="0"/>
                <a:ea typeface="Lato" charset="0"/>
                <a:cs typeface="Calibri" panose="020F0502020204030204" pitchFamily="34" charset="0"/>
              </a:rPr>
              <a:t>. Lieferungen</a:t>
            </a:r>
          </a:p>
          <a:p>
            <a:pPr>
              <a:lnSpc>
                <a:spcPts val="2000"/>
              </a:lnSpc>
              <a:defRPr/>
            </a:pPr>
            <a:endParaRPr lang="en-US" sz="1200" dirty="0">
              <a:solidFill>
                <a:schemeClr val="bg2">
                  <a:lumMod val="25000"/>
                </a:schemeClr>
              </a:solidFill>
              <a:latin typeface="Calibri" panose="020F0502020204030204" pitchFamily="34" charset="0"/>
              <a:ea typeface="Lato" charset="0"/>
              <a:cs typeface="Calibri" panose="020F0502020204030204" pitchFamily="34" charset="0"/>
            </a:endParaRPr>
          </a:p>
        </p:txBody>
      </p:sp>
      <p:grpSp>
        <p:nvGrpSpPr>
          <p:cNvPr id="5" name="Gruppieren 4">
            <a:extLst>
              <a:ext uri="{FF2B5EF4-FFF2-40B4-BE49-F238E27FC236}">
                <a16:creationId xmlns:a16="http://schemas.microsoft.com/office/drawing/2014/main" id="{86E3903C-66F1-92EF-170A-A0A336CCE50D}"/>
              </a:ext>
            </a:extLst>
          </p:cNvPr>
          <p:cNvGrpSpPr/>
          <p:nvPr/>
        </p:nvGrpSpPr>
        <p:grpSpPr>
          <a:xfrm>
            <a:off x="896416" y="3542709"/>
            <a:ext cx="5896074" cy="830997"/>
            <a:chOff x="897128" y="2865148"/>
            <a:chExt cx="5896074" cy="830997"/>
          </a:xfrm>
        </p:grpSpPr>
        <p:sp>
          <p:nvSpPr>
            <p:cNvPr id="6" name="Textfeld 5">
              <a:extLst>
                <a:ext uri="{FF2B5EF4-FFF2-40B4-BE49-F238E27FC236}">
                  <a16:creationId xmlns:a16="http://schemas.microsoft.com/office/drawing/2014/main" id="{2890EDEC-4165-A8AE-22F7-9AAD944FCC64}"/>
                </a:ext>
              </a:extLst>
            </p:cNvPr>
            <p:cNvSpPr txBox="1"/>
            <p:nvPr/>
          </p:nvSpPr>
          <p:spPr>
            <a:xfrm>
              <a:off x="897128" y="2865148"/>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sp>
          <p:nvSpPr>
            <p:cNvPr id="8" name="TextBox 206">
              <a:extLst>
                <a:ext uri="{FF2B5EF4-FFF2-40B4-BE49-F238E27FC236}">
                  <a16:creationId xmlns:a16="http://schemas.microsoft.com/office/drawing/2014/main" id="{CBBB3577-28A6-0145-2342-A2B2C04F6AB0}"/>
                </a:ext>
              </a:extLst>
            </p:cNvPr>
            <p:cNvSpPr txBox="1"/>
            <p:nvPr/>
          </p:nvSpPr>
          <p:spPr>
            <a:xfrm>
              <a:off x="1395792" y="2979294"/>
              <a:ext cx="5397410" cy="400110"/>
            </a:xfrm>
            <a:prstGeom prst="rect">
              <a:avLst/>
            </a:prstGeom>
            <a:noFill/>
          </p:spPr>
          <p:txBody>
            <a:bodyPr wrap="square" rtlCol="0">
              <a:spAutoFit/>
            </a:bodyPr>
            <a:lstStyle/>
            <a:p>
              <a:r>
                <a:rPr lang="de-DE" sz="2000" b="1" dirty="0" err="1">
                  <a:solidFill>
                    <a:schemeClr val="tx1">
                      <a:lumMod val="75000"/>
                      <a:lumOff val="25000"/>
                    </a:schemeClr>
                  </a:solidFill>
                  <a:latin typeface="Calibri" panose="020F0502020204030204" pitchFamily="34" charset="0"/>
                  <a:ea typeface="Lato" charset="0"/>
                  <a:cs typeface="Calibri" panose="020F0502020204030204" pitchFamily="34" charset="0"/>
                </a:rPr>
                <a:t>Innergemeinsch</a:t>
              </a:r>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 Dreiecksgeschäfte</a:t>
              </a:r>
            </a:p>
          </p:txBody>
        </p:sp>
      </p:grpSp>
      <p:pic>
        <p:nvPicPr>
          <p:cNvPr id="9" name="Grafik 8" descr="Ein Bild, das Text enthält.&#10;&#10;Automatisch generierte Beschreibung">
            <a:extLst>
              <a:ext uri="{FF2B5EF4-FFF2-40B4-BE49-F238E27FC236}">
                <a16:creationId xmlns:a16="http://schemas.microsoft.com/office/drawing/2014/main" id="{EC8FB9A9-C527-ADBD-2DF7-400252671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042" y="1897895"/>
            <a:ext cx="4645862" cy="2991935"/>
          </a:xfrm>
          <a:prstGeom prst="rect">
            <a:avLst/>
          </a:prstGeom>
        </p:spPr>
      </p:pic>
    </p:spTree>
    <p:extLst>
      <p:ext uri="{BB962C8B-B14F-4D97-AF65-F5344CB8AC3E}">
        <p14:creationId xmlns:p14="http://schemas.microsoft.com/office/powerpoint/2010/main" val="183327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86723-F954-6B57-58A1-162BC9C2C36E}"/>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185F0BB3-03D7-9466-30BF-419C6863E0E0}"/>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2B7995E-1C51-4351-E487-6C2708C9B547}"/>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4</a:t>
            </a:fld>
            <a:endParaRPr lang="de-DE" sz="1400">
              <a:solidFill>
                <a:schemeClr val="bg1"/>
              </a:solidFill>
            </a:endParaRPr>
          </a:p>
        </p:txBody>
      </p:sp>
      <p:sp>
        <p:nvSpPr>
          <p:cNvPr id="12" name="Rechteck 11">
            <a:extLst>
              <a:ext uri="{FF2B5EF4-FFF2-40B4-BE49-F238E27FC236}">
                <a16:creationId xmlns:a16="http://schemas.microsoft.com/office/drawing/2014/main" id="{2703F9D5-870C-F9AC-48D7-DA9A21943EE5}"/>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08F9E984-05EC-59D0-D273-128276F73DFA}"/>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E561FEEA-8E4A-2959-A171-14EB9FB39EAE}"/>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72208D2A-E7B8-4498-1B24-87D58BC32F72}"/>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88839845-FCEF-88D6-93D6-C977C3A4BE6D}"/>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7508D4F1-AD17-6306-B85D-4ABA00650CD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7345A54B-5333-3A3B-4ACB-6DA60196578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TextBox 1">
            <a:extLst>
              <a:ext uri="{FF2B5EF4-FFF2-40B4-BE49-F238E27FC236}">
                <a16:creationId xmlns:a16="http://schemas.microsoft.com/office/drawing/2014/main" id="{8DB796B6-BD37-E0E4-9F35-AF9CD9A8A808}"/>
              </a:ext>
            </a:extLst>
          </p:cNvPr>
          <p:cNvSpPr txBox="1"/>
          <p:nvPr/>
        </p:nvSpPr>
        <p:spPr>
          <a:xfrm>
            <a:off x="2489249" y="1036388"/>
            <a:ext cx="7210425" cy="584775"/>
          </a:xfrm>
          <a:prstGeom prst="rect">
            <a:avLst/>
          </a:prstGeom>
          <a:noFill/>
        </p:spPr>
        <p:txBody>
          <a:bodyPr wrap="square" rtlCol="0">
            <a:spAutoFit/>
          </a:bodyPr>
          <a:lstStyle/>
          <a:p>
            <a:pPr algn="ctr"/>
            <a:r>
              <a:rPr lang="de-DE" sz="3200" b="1" dirty="0">
                <a:solidFill>
                  <a:srgbClr val="004359"/>
                </a:solidFill>
                <a:latin typeface="Calibri" panose="020F0502020204030204" pitchFamily="34" charset="0"/>
                <a:ea typeface="Lato" charset="0"/>
                <a:cs typeface="Calibri" panose="020F0502020204030204" pitchFamily="34" charset="0"/>
              </a:rPr>
              <a:t>Warenverkehr mit Auslandsbezug</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cxnSp>
        <p:nvCxnSpPr>
          <p:cNvPr id="90" name="Gerade Verbindung mit Pfeil 89">
            <a:extLst>
              <a:ext uri="{FF2B5EF4-FFF2-40B4-BE49-F238E27FC236}">
                <a16:creationId xmlns:a16="http://schemas.microsoft.com/office/drawing/2014/main" id="{DE588F80-F859-CCD2-AAF1-B06CB369805D}"/>
              </a:ext>
            </a:extLst>
          </p:cNvPr>
          <p:cNvCxnSpPr/>
          <p:nvPr/>
        </p:nvCxnSpPr>
        <p:spPr>
          <a:xfrm>
            <a:off x="4845128" y="4835851"/>
            <a:ext cx="2517775" cy="0"/>
          </a:xfrm>
          <a:prstGeom prst="straightConnector1">
            <a:avLst/>
          </a:prstGeom>
          <a:ln w="28575" cmpd="sng">
            <a:solidFill>
              <a:srgbClr val="00ADBC"/>
            </a:solidFill>
            <a:tailEnd type="arrow"/>
          </a:ln>
        </p:spPr>
        <p:style>
          <a:lnRef idx="2">
            <a:schemeClr val="accent1"/>
          </a:lnRef>
          <a:fillRef idx="0">
            <a:schemeClr val="accent1"/>
          </a:fillRef>
          <a:effectRef idx="1">
            <a:schemeClr val="accent1"/>
          </a:effectRef>
          <a:fontRef idx="minor">
            <a:schemeClr val="tx1"/>
          </a:fontRef>
        </p:style>
      </p:cxnSp>
      <p:cxnSp>
        <p:nvCxnSpPr>
          <p:cNvPr id="91" name="Gerade Verbindung mit Pfeil 90">
            <a:extLst>
              <a:ext uri="{FF2B5EF4-FFF2-40B4-BE49-F238E27FC236}">
                <a16:creationId xmlns:a16="http://schemas.microsoft.com/office/drawing/2014/main" id="{8256041B-2195-E85B-87FD-E9CBC70B628A}"/>
              </a:ext>
            </a:extLst>
          </p:cNvPr>
          <p:cNvCxnSpPr/>
          <p:nvPr/>
        </p:nvCxnSpPr>
        <p:spPr>
          <a:xfrm>
            <a:off x="4846827" y="2414006"/>
            <a:ext cx="2517775" cy="0"/>
          </a:xfrm>
          <a:prstGeom prst="straightConnector1">
            <a:avLst/>
          </a:prstGeom>
          <a:ln w="28575" cmpd="sng">
            <a:solidFill>
              <a:srgbClr val="00ADBC"/>
            </a:solidFill>
            <a:tailEnd type="arrow"/>
          </a:ln>
        </p:spPr>
        <p:style>
          <a:lnRef idx="2">
            <a:schemeClr val="accent1"/>
          </a:lnRef>
          <a:fillRef idx="0">
            <a:schemeClr val="accent1"/>
          </a:fillRef>
          <a:effectRef idx="1">
            <a:schemeClr val="accent1"/>
          </a:effectRef>
          <a:fontRef idx="minor">
            <a:schemeClr val="tx1"/>
          </a:fontRef>
        </p:style>
      </p:cxnSp>
      <p:cxnSp>
        <p:nvCxnSpPr>
          <p:cNvPr id="92" name="Gerade Verbindung mit Pfeil 91">
            <a:extLst>
              <a:ext uri="{FF2B5EF4-FFF2-40B4-BE49-F238E27FC236}">
                <a16:creationId xmlns:a16="http://schemas.microsoft.com/office/drawing/2014/main" id="{3F9E7C8C-BAF4-CA49-3F36-7AB397FAB426}"/>
              </a:ext>
            </a:extLst>
          </p:cNvPr>
          <p:cNvCxnSpPr/>
          <p:nvPr/>
        </p:nvCxnSpPr>
        <p:spPr>
          <a:xfrm flipH="1">
            <a:off x="4941743" y="3070683"/>
            <a:ext cx="2333625" cy="0"/>
          </a:xfrm>
          <a:prstGeom prst="straightConnector1">
            <a:avLst/>
          </a:prstGeom>
          <a:ln w="28575" cmpd="sng">
            <a:solidFill>
              <a:srgbClr val="00ADBC"/>
            </a:solidFill>
            <a:tailEnd type="arrow"/>
          </a:ln>
        </p:spPr>
        <p:style>
          <a:lnRef idx="2">
            <a:schemeClr val="accent1"/>
          </a:lnRef>
          <a:fillRef idx="0">
            <a:schemeClr val="accent1"/>
          </a:fillRef>
          <a:effectRef idx="1">
            <a:schemeClr val="accent1"/>
          </a:effectRef>
          <a:fontRef idx="minor">
            <a:schemeClr val="tx1"/>
          </a:fontRef>
        </p:style>
      </p:cxnSp>
      <p:cxnSp>
        <p:nvCxnSpPr>
          <p:cNvPr id="93" name="Gerade Verbindung mit Pfeil 92">
            <a:extLst>
              <a:ext uri="{FF2B5EF4-FFF2-40B4-BE49-F238E27FC236}">
                <a16:creationId xmlns:a16="http://schemas.microsoft.com/office/drawing/2014/main" id="{2788DFCB-C88F-A3A6-362C-CB041888CC5A}"/>
              </a:ext>
            </a:extLst>
          </p:cNvPr>
          <p:cNvCxnSpPr/>
          <p:nvPr/>
        </p:nvCxnSpPr>
        <p:spPr>
          <a:xfrm flipH="1">
            <a:off x="4845128" y="5543328"/>
            <a:ext cx="2333625" cy="0"/>
          </a:xfrm>
          <a:prstGeom prst="straightConnector1">
            <a:avLst/>
          </a:prstGeom>
          <a:ln w="28575" cmpd="sng">
            <a:solidFill>
              <a:srgbClr val="00ADBC"/>
            </a:solidFill>
            <a:tailEnd type="arrow"/>
          </a:ln>
        </p:spPr>
        <p:style>
          <a:lnRef idx="2">
            <a:schemeClr val="accent1"/>
          </a:lnRef>
          <a:fillRef idx="0">
            <a:schemeClr val="accent1"/>
          </a:fillRef>
          <a:effectRef idx="1">
            <a:schemeClr val="accent1"/>
          </a:effectRef>
          <a:fontRef idx="minor">
            <a:schemeClr val="tx1"/>
          </a:fontRef>
        </p:style>
      </p:cxnSp>
      <p:sp>
        <p:nvSpPr>
          <p:cNvPr id="94" name="Textfeld 93">
            <a:extLst>
              <a:ext uri="{FF2B5EF4-FFF2-40B4-BE49-F238E27FC236}">
                <a16:creationId xmlns:a16="http://schemas.microsoft.com/office/drawing/2014/main" id="{ABAABD23-EE66-9D31-40CD-9E38C8507389}"/>
              </a:ext>
            </a:extLst>
          </p:cNvPr>
          <p:cNvSpPr txBox="1"/>
          <p:nvPr/>
        </p:nvSpPr>
        <p:spPr>
          <a:xfrm>
            <a:off x="5079819" y="2007218"/>
            <a:ext cx="2048391" cy="369332"/>
          </a:xfrm>
          <a:prstGeom prst="rect">
            <a:avLst/>
          </a:prstGeom>
          <a:noFill/>
        </p:spPr>
        <p:txBody>
          <a:bodyPr wrap="square">
            <a:spAutoFit/>
          </a:bodyPr>
          <a:lstStyle/>
          <a:p>
            <a:pPr algn="ctr"/>
            <a:r>
              <a:rPr lang="de-DE" sz="1800" b="1" dirty="0">
                <a:solidFill>
                  <a:srgbClr val="5D5E63"/>
                </a:solidFill>
                <a:latin typeface="Calibri" panose="020F0502020204030204" pitchFamily="34" charset="0"/>
                <a:cs typeface="Calibri" panose="020F0502020204030204" pitchFamily="34" charset="0"/>
              </a:rPr>
              <a:t>Ausfuhrlieferung</a:t>
            </a:r>
            <a:endParaRPr lang="de-DE" dirty="0">
              <a:latin typeface="Calibri" panose="020F0502020204030204" pitchFamily="34" charset="0"/>
              <a:cs typeface="Calibri" panose="020F0502020204030204" pitchFamily="34" charset="0"/>
            </a:endParaRPr>
          </a:p>
        </p:txBody>
      </p:sp>
      <p:sp>
        <p:nvSpPr>
          <p:cNvPr id="95" name="Textfeld 94">
            <a:extLst>
              <a:ext uri="{FF2B5EF4-FFF2-40B4-BE49-F238E27FC236}">
                <a16:creationId xmlns:a16="http://schemas.microsoft.com/office/drawing/2014/main" id="{4B8307BA-C17D-35CA-7AF9-43E9A4FA3610}"/>
              </a:ext>
            </a:extLst>
          </p:cNvPr>
          <p:cNvSpPr txBox="1"/>
          <p:nvPr/>
        </p:nvSpPr>
        <p:spPr>
          <a:xfrm>
            <a:off x="5204060" y="2645647"/>
            <a:ext cx="1780799" cy="369332"/>
          </a:xfrm>
          <a:prstGeom prst="rect">
            <a:avLst/>
          </a:prstGeom>
          <a:noFill/>
        </p:spPr>
        <p:txBody>
          <a:bodyPr wrap="square">
            <a:spAutoFit/>
          </a:bodyPr>
          <a:lstStyle/>
          <a:p>
            <a:pPr algn="ctr"/>
            <a:r>
              <a:rPr lang="de-DE" sz="1800" b="1" dirty="0">
                <a:solidFill>
                  <a:srgbClr val="5D5E63"/>
                </a:solidFill>
                <a:latin typeface="Segoe UI" panose="020B0502040204020203" pitchFamily="34" charset="0"/>
                <a:cs typeface="Segoe UI" panose="020B0502040204020203" pitchFamily="34" charset="0"/>
              </a:rPr>
              <a:t>Einfuhr</a:t>
            </a:r>
            <a:endParaRPr lang="de-DE" dirty="0">
              <a:latin typeface="Segoe UI" panose="020B0502040204020203" pitchFamily="34" charset="0"/>
              <a:cs typeface="Segoe UI" panose="020B0502040204020203" pitchFamily="34" charset="0"/>
            </a:endParaRPr>
          </a:p>
        </p:txBody>
      </p:sp>
      <p:sp>
        <p:nvSpPr>
          <p:cNvPr id="96" name="Textfeld 95">
            <a:extLst>
              <a:ext uri="{FF2B5EF4-FFF2-40B4-BE49-F238E27FC236}">
                <a16:creationId xmlns:a16="http://schemas.microsoft.com/office/drawing/2014/main" id="{B5161A8F-44CF-D0F2-FF5D-C6E934AC52A1}"/>
              </a:ext>
            </a:extLst>
          </p:cNvPr>
          <p:cNvSpPr txBox="1"/>
          <p:nvPr/>
        </p:nvSpPr>
        <p:spPr>
          <a:xfrm>
            <a:off x="4835573" y="4419969"/>
            <a:ext cx="2517775" cy="369332"/>
          </a:xfrm>
          <a:prstGeom prst="rect">
            <a:avLst/>
          </a:prstGeom>
          <a:noFill/>
        </p:spPr>
        <p:txBody>
          <a:bodyPr wrap="square">
            <a:spAutoFit/>
          </a:bodyPr>
          <a:lstStyle/>
          <a:p>
            <a:pPr algn="ctr"/>
            <a:r>
              <a:rPr lang="de-DE" sz="1800" b="1" dirty="0" err="1">
                <a:solidFill>
                  <a:srgbClr val="5D5E63"/>
                </a:solidFill>
                <a:latin typeface="Segoe UI" panose="020B0502040204020203" pitchFamily="34" charset="0"/>
                <a:cs typeface="Segoe UI" panose="020B0502040204020203" pitchFamily="34" charset="0"/>
              </a:rPr>
              <a:t>Innergem</a:t>
            </a:r>
            <a:r>
              <a:rPr lang="de-DE" sz="1800" b="1" dirty="0">
                <a:solidFill>
                  <a:srgbClr val="5D5E63"/>
                </a:solidFill>
                <a:latin typeface="Segoe UI" panose="020B0502040204020203" pitchFamily="34" charset="0"/>
                <a:cs typeface="Segoe UI" panose="020B0502040204020203" pitchFamily="34" charset="0"/>
              </a:rPr>
              <a:t>. Lieferung</a:t>
            </a:r>
            <a:endParaRPr lang="de-DE" dirty="0">
              <a:latin typeface="Segoe UI" panose="020B0502040204020203" pitchFamily="34" charset="0"/>
              <a:cs typeface="Segoe UI" panose="020B0502040204020203" pitchFamily="34" charset="0"/>
            </a:endParaRPr>
          </a:p>
        </p:txBody>
      </p:sp>
      <p:sp>
        <p:nvSpPr>
          <p:cNvPr id="97" name="Textfeld 96">
            <a:extLst>
              <a:ext uri="{FF2B5EF4-FFF2-40B4-BE49-F238E27FC236}">
                <a16:creationId xmlns:a16="http://schemas.microsoft.com/office/drawing/2014/main" id="{AD960EA5-43C2-3F92-097D-CDCE4A0EC010}"/>
              </a:ext>
            </a:extLst>
          </p:cNvPr>
          <p:cNvSpPr txBox="1"/>
          <p:nvPr/>
        </p:nvSpPr>
        <p:spPr>
          <a:xfrm>
            <a:off x="5015743" y="5143113"/>
            <a:ext cx="2176544" cy="369332"/>
          </a:xfrm>
          <a:prstGeom prst="rect">
            <a:avLst/>
          </a:prstGeom>
          <a:noFill/>
        </p:spPr>
        <p:txBody>
          <a:bodyPr wrap="square">
            <a:spAutoFit/>
          </a:bodyPr>
          <a:lstStyle/>
          <a:p>
            <a:pPr algn="ctr"/>
            <a:r>
              <a:rPr lang="de-DE" sz="1800" b="1" dirty="0" err="1">
                <a:solidFill>
                  <a:srgbClr val="5D5E63"/>
                </a:solidFill>
                <a:latin typeface="Calibri" panose="020F0502020204030204" pitchFamily="34" charset="0"/>
                <a:cs typeface="Calibri" panose="020F0502020204030204" pitchFamily="34" charset="0"/>
              </a:rPr>
              <a:t>Innergem</a:t>
            </a:r>
            <a:r>
              <a:rPr lang="de-DE" sz="1800" b="1" dirty="0">
                <a:solidFill>
                  <a:srgbClr val="5D5E63"/>
                </a:solidFill>
                <a:latin typeface="Calibri" panose="020F0502020204030204" pitchFamily="34" charset="0"/>
                <a:cs typeface="Calibri" panose="020F0502020204030204" pitchFamily="34" charset="0"/>
              </a:rPr>
              <a:t>. Erwerb</a:t>
            </a:r>
            <a:endParaRPr lang="de-DE" dirty="0">
              <a:latin typeface="Calibri" panose="020F0502020204030204" pitchFamily="34" charset="0"/>
              <a:cs typeface="Calibri" panose="020F0502020204030204" pitchFamily="34" charset="0"/>
            </a:endParaRPr>
          </a:p>
        </p:txBody>
      </p:sp>
      <p:pic>
        <p:nvPicPr>
          <p:cNvPr id="98" name="Grafik 97">
            <a:extLst>
              <a:ext uri="{FF2B5EF4-FFF2-40B4-BE49-F238E27FC236}">
                <a16:creationId xmlns:a16="http://schemas.microsoft.com/office/drawing/2014/main" id="{CDDCF505-B5B9-5186-8F94-8C4C8EEC3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0961" y="2111730"/>
            <a:ext cx="1490443" cy="1490443"/>
          </a:xfrm>
          <a:prstGeom prst="rect">
            <a:avLst/>
          </a:prstGeom>
        </p:spPr>
      </p:pic>
      <p:pic>
        <p:nvPicPr>
          <p:cNvPr id="99" name="Grafik 98">
            <a:extLst>
              <a:ext uri="{FF2B5EF4-FFF2-40B4-BE49-F238E27FC236}">
                <a16:creationId xmlns:a16="http://schemas.microsoft.com/office/drawing/2014/main" id="{9D912ACC-E2A1-32A4-ADD6-77EB5E5B6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3984" y="2111729"/>
            <a:ext cx="1490443" cy="1490443"/>
          </a:xfrm>
          <a:prstGeom prst="rect">
            <a:avLst/>
          </a:prstGeom>
        </p:spPr>
      </p:pic>
      <p:pic>
        <p:nvPicPr>
          <p:cNvPr id="100" name="Grafik 99">
            <a:extLst>
              <a:ext uri="{FF2B5EF4-FFF2-40B4-BE49-F238E27FC236}">
                <a16:creationId xmlns:a16="http://schemas.microsoft.com/office/drawing/2014/main" id="{7355F4AB-FCCA-BD2F-1DFC-B248D4BF8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8675" y="4395015"/>
            <a:ext cx="1494050" cy="1494050"/>
          </a:xfrm>
          <a:prstGeom prst="rect">
            <a:avLst/>
          </a:prstGeom>
        </p:spPr>
      </p:pic>
      <p:pic>
        <p:nvPicPr>
          <p:cNvPr id="101" name="Grafik 100">
            <a:extLst>
              <a:ext uri="{FF2B5EF4-FFF2-40B4-BE49-F238E27FC236}">
                <a16:creationId xmlns:a16="http://schemas.microsoft.com/office/drawing/2014/main" id="{43FE9936-F913-44B4-EBB0-CD0464897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0961" y="4398622"/>
            <a:ext cx="1490443" cy="1490443"/>
          </a:xfrm>
          <a:prstGeom prst="rect">
            <a:avLst/>
          </a:prstGeom>
        </p:spPr>
      </p:pic>
      <p:cxnSp>
        <p:nvCxnSpPr>
          <p:cNvPr id="102" name="Gerader Verbinder 6">
            <a:extLst>
              <a:ext uri="{FF2B5EF4-FFF2-40B4-BE49-F238E27FC236}">
                <a16:creationId xmlns:a16="http://schemas.microsoft.com/office/drawing/2014/main" id="{385148A7-839A-94BE-0D23-DAB221E8FF75}"/>
              </a:ext>
            </a:extLst>
          </p:cNvPr>
          <p:cNvCxnSpPr>
            <a:cxnSpLocks/>
          </p:cNvCxnSpPr>
          <p:nvPr/>
        </p:nvCxnSpPr>
        <p:spPr>
          <a:xfrm>
            <a:off x="2384268" y="4039464"/>
            <a:ext cx="7423463" cy="0"/>
          </a:xfrm>
          <a:prstGeom prst="line">
            <a:avLst/>
          </a:prstGeom>
          <a:ln w="28575">
            <a:solidFill>
              <a:srgbClr val="0043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531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43F89-5025-5EF0-75BF-A4C635A82802}"/>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111B80B5-E660-A71E-0114-A562AB3AEFD9}"/>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609CA72B-0425-557F-2EC7-8C00CA0463F7}"/>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40</a:t>
            </a:fld>
            <a:endParaRPr lang="de-DE" sz="1400">
              <a:solidFill>
                <a:schemeClr val="bg1"/>
              </a:solidFill>
            </a:endParaRPr>
          </a:p>
        </p:txBody>
      </p:sp>
      <p:sp>
        <p:nvSpPr>
          <p:cNvPr id="12" name="Rechteck 11">
            <a:extLst>
              <a:ext uri="{FF2B5EF4-FFF2-40B4-BE49-F238E27FC236}">
                <a16:creationId xmlns:a16="http://schemas.microsoft.com/office/drawing/2014/main" id="{C27E568E-D3D7-5D91-057F-75C0856C032A}"/>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9450D17B-73F7-CEEA-13A5-479A3762DFB3}"/>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5815E750-C3C7-6B4A-FBC8-1D12655DF483}"/>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A6F4C2EC-C38E-F9E5-BF73-D6E0C173B788}"/>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4581A5B7-3EEE-362F-208A-A97B206575AB}"/>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A9B3E8FE-4761-E081-E358-053275C2331E}"/>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4873E34C-5FBC-2F00-BC37-1B26DC9AD746}"/>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icture Placeholder 2">
            <a:extLst>
              <a:ext uri="{FF2B5EF4-FFF2-40B4-BE49-F238E27FC236}">
                <a16:creationId xmlns:a16="http://schemas.microsoft.com/office/drawing/2014/main" id="{FD040FA5-66CF-E77B-C771-892C7A55D953}"/>
              </a:ext>
            </a:extLst>
          </p:cNvPr>
          <p:cNvSpPr>
            <a:spLocks noGrp="1"/>
          </p:cNvSpPr>
          <p:nvPr/>
        </p:nvSpPr>
        <p:spPr>
          <a:xfrm>
            <a:off x="2025789" y="2115120"/>
            <a:ext cx="3339823" cy="4329112"/>
          </a:xfrm>
          <a:prstGeom prst="rect">
            <a:avLst/>
          </a:prstGeom>
        </p:spPr>
        <p:txBody>
          <a:bodyPr/>
          <a:lstStyle/>
          <a:p>
            <a:endParaRPr lang="de-DE"/>
          </a:p>
        </p:txBody>
      </p:sp>
      <p:sp>
        <p:nvSpPr>
          <p:cNvPr id="13" name="Rechteck 12">
            <a:extLst>
              <a:ext uri="{FF2B5EF4-FFF2-40B4-BE49-F238E27FC236}">
                <a16:creationId xmlns:a16="http://schemas.microsoft.com/office/drawing/2014/main" id="{274A6604-8567-0F09-3500-DF79B3571713}"/>
              </a:ext>
            </a:extLst>
          </p:cNvPr>
          <p:cNvSpPr/>
          <p:nvPr/>
        </p:nvSpPr>
        <p:spPr>
          <a:xfrm>
            <a:off x="4737219" y="1132408"/>
            <a:ext cx="2717562" cy="666572"/>
          </a:xfrm>
          <a:prstGeom prst="rect">
            <a:avLst/>
          </a:prstGeom>
          <a:noFill/>
          <a:ln w="28575">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3F3F3F"/>
                </a:solidFill>
                <a:latin typeface="Segoe UI" panose="020B0502040204020203" pitchFamily="34" charset="0"/>
                <a:cs typeface="Segoe UI" panose="020B0502040204020203" pitchFamily="34" charset="0"/>
              </a:rPr>
              <a:t>Sollen Sie eine Ware an jemand anderen als Ihren Kunden liefern? </a:t>
            </a:r>
            <a:br>
              <a:rPr lang="de-DE" sz="1100" b="1" dirty="0">
                <a:solidFill>
                  <a:srgbClr val="3F3F3F"/>
                </a:solidFill>
                <a:latin typeface="Segoe UI" panose="020B0502040204020203" pitchFamily="34" charset="0"/>
                <a:cs typeface="Segoe UI" panose="020B0502040204020203" pitchFamily="34" charset="0"/>
              </a:rPr>
            </a:br>
            <a:r>
              <a:rPr lang="de-DE" sz="1100" b="1" dirty="0">
                <a:solidFill>
                  <a:srgbClr val="3F3F3F"/>
                </a:solidFill>
                <a:latin typeface="Segoe UI" panose="020B0502040204020203" pitchFamily="34" charset="0"/>
                <a:cs typeface="Segoe UI" panose="020B0502040204020203" pitchFamily="34" charset="0"/>
              </a:rPr>
              <a:t>(= Sie sind Hersteller)</a:t>
            </a:r>
          </a:p>
        </p:txBody>
      </p:sp>
      <p:sp>
        <p:nvSpPr>
          <p:cNvPr id="14" name="Rechteck 13">
            <a:extLst>
              <a:ext uri="{FF2B5EF4-FFF2-40B4-BE49-F238E27FC236}">
                <a16:creationId xmlns:a16="http://schemas.microsoft.com/office/drawing/2014/main" id="{F5E30B28-102E-ACFC-746F-18FDD93B05A1}"/>
              </a:ext>
            </a:extLst>
          </p:cNvPr>
          <p:cNvSpPr/>
          <p:nvPr/>
        </p:nvSpPr>
        <p:spPr>
          <a:xfrm>
            <a:off x="1744767" y="2694115"/>
            <a:ext cx="2570860" cy="11622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rgbClr val="3F3F3F"/>
                </a:solidFill>
                <a:latin typeface="Segoe UI" panose="020B0502040204020203" pitchFamily="34" charset="0"/>
                <a:cs typeface="Segoe UI" panose="020B0502040204020203" pitchFamily="34" charset="0"/>
              </a:rPr>
              <a:t>Fragen Sie nach dem Zweck des abweichenden Empfängers: Wird die Ware dort </a:t>
            </a:r>
            <a:r>
              <a:rPr lang="de-DE" sz="1100" dirty="0" err="1">
                <a:solidFill>
                  <a:srgbClr val="3F3F3F"/>
                </a:solidFill>
                <a:latin typeface="Segoe UI" panose="020B0502040204020203" pitchFamily="34" charset="0"/>
                <a:cs typeface="Segoe UI" panose="020B0502040204020203" pitchFamily="34" charset="0"/>
              </a:rPr>
              <a:t>be</a:t>
            </a:r>
            <a:r>
              <a:rPr lang="de-DE" sz="1100" dirty="0">
                <a:solidFill>
                  <a:srgbClr val="3F3F3F"/>
                </a:solidFill>
                <a:latin typeface="Segoe UI" panose="020B0502040204020203" pitchFamily="34" charset="0"/>
                <a:cs typeface="Segoe UI" panose="020B0502040204020203" pitchFamily="34" charset="0"/>
              </a:rPr>
              <a:t>- und verarbeitet </a:t>
            </a:r>
            <a:r>
              <a:rPr lang="de-DE" sz="1100" i="1" dirty="0">
                <a:solidFill>
                  <a:srgbClr val="3F3F3F"/>
                </a:solidFill>
                <a:latin typeface="Segoe UI" panose="020B0502040204020203" pitchFamily="34" charset="0"/>
                <a:cs typeface="Segoe UI" panose="020B0502040204020203" pitchFamily="34" charset="0"/>
              </a:rPr>
              <a:t>(Variante 1</a:t>
            </a:r>
            <a:r>
              <a:rPr lang="de-DE" sz="1100" dirty="0">
                <a:solidFill>
                  <a:srgbClr val="3F3F3F"/>
                </a:solidFill>
                <a:latin typeface="Segoe UI" panose="020B0502040204020203" pitchFamily="34" charset="0"/>
                <a:cs typeface="Segoe UI" panose="020B0502040204020203" pitchFamily="34" charset="0"/>
              </a:rPr>
              <a:t>) oder durch Ihren Kunden an den Empfänger weiterverkauft (</a:t>
            </a:r>
            <a:r>
              <a:rPr lang="de-DE" sz="1100" i="1" dirty="0">
                <a:solidFill>
                  <a:srgbClr val="3F3F3F"/>
                </a:solidFill>
                <a:latin typeface="Segoe UI" panose="020B0502040204020203" pitchFamily="34" charset="0"/>
                <a:cs typeface="Segoe UI" panose="020B0502040204020203" pitchFamily="34" charset="0"/>
              </a:rPr>
              <a:t>Variante 2</a:t>
            </a:r>
            <a:r>
              <a:rPr lang="de-DE" sz="1100" dirty="0">
                <a:solidFill>
                  <a:srgbClr val="3F3F3F"/>
                </a:solidFill>
                <a:latin typeface="Segoe UI" panose="020B0502040204020203" pitchFamily="34" charset="0"/>
                <a:cs typeface="Segoe UI" panose="020B0502040204020203" pitchFamily="34" charset="0"/>
              </a:rPr>
              <a:t>)?</a:t>
            </a:r>
          </a:p>
        </p:txBody>
      </p:sp>
      <p:sp>
        <p:nvSpPr>
          <p:cNvPr id="15" name="Rechteck 14">
            <a:extLst>
              <a:ext uri="{FF2B5EF4-FFF2-40B4-BE49-F238E27FC236}">
                <a16:creationId xmlns:a16="http://schemas.microsoft.com/office/drawing/2014/main" id="{FFE89534-2EDE-44ED-B6EC-60AA7C07EE1E}"/>
              </a:ext>
            </a:extLst>
          </p:cNvPr>
          <p:cNvSpPr/>
          <p:nvPr/>
        </p:nvSpPr>
        <p:spPr>
          <a:xfrm>
            <a:off x="7876372" y="2694114"/>
            <a:ext cx="2729137" cy="11622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rgbClr val="3F3F3F"/>
                </a:solidFill>
                <a:latin typeface="Segoe UI" panose="020B0502040204020203" pitchFamily="34" charset="0"/>
                <a:cs typeface="Segoe UI" panose="020B0502040204020203" pitchFamily="34" charset="0"/>
              </a:rPr>
              <a:t>Bestellen Sie bei einem Lieferanten Ware und lassen diese an einen Kunden direkt versenden? (= Sie sind Händler)</a:t>
            </a:r>
          </a:p>
        </p:txBody>
      </p:sp>
      <p:grpSp>
        <p:nvGrpSpPr>
          <p:cNvPr id="16" name="Gruppieren 15">
            <a:extLst>
              <a:ext uri="{FF2B5EF4-FFF2-40B4-BE49-F238E27FC236}">
                <a16:creationId xmlns:a16="http://schemas.microsoft.com/office/drawing/2014/main" id="{45A38BC9-E8E5-E8FA-DB6E-BDCB30257E31}"/>
              </a:ext>
            </a:extLst>
          </p:cNvPr>
          <p:cNvGrpSpPr/>
          <p:nvPr/>
        </p:nvGrpSpPr>
        <p:grpSpPr>
          <a:xfrm>
            <a:off x="3030197" y="1798980"/>
            <a:ext cx="3065803" cy="895135"/>
            <a:chOff x="3030197" y="1798980"/>
            <a:chExt cx="3065803" cy="895135"/>
          </a:xfrm>
        </p:grpSpPr>
        <p:cxnSp>
          <p:nvCxnSpPr>
            <p:cNvPr id="18" name="Gerade Verbindung mit Pfeil 17">
              <a:extLst>
                <a:ext uri="{FF2B5EF4-FFF2-40B4-BE49-F238E27FC236}">
                  <a16:creationId xmlns:a16="http://schemas.microsoft.com/office/drawing/2014/main" id="{C4C1ECC6-773F-713D-6C6E-3F65588CD9C4}"/>
                </a:ext>
              </a:extLst>
            </p:cNvPr>
            <p:cNvCxnSpPr>
              <a:cxnSpLocks/>
              <a:stCxn id="13" idx="2"/>
              <a:endCxn id="14" idx="0"/>
            </p:cNvCxnSpPr>
            <p:nvPr/>
          </p:nvCxnSpPr>
          <p:spPr>
            <a:xfrm flipH="1">
              <a:off x="3030197" y="1798980"/>
              <a:ext cx="3065803" cy="895135"/>
            </a:xfrm>
            <a:prstGeom prst="straightConnector1">
              <a:avLst/>
            </a:prstGeom>
            <a:ln w="28575">
              <a:solidFill>
                <a:srgbClr val="004359"/>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48ACFF-20CE-6708-2842-6123602D290D}"/>
                </a:ext>
              </a:extLst>
            </p:cNvPr>
            <p:cNvSpPr txBox="1"/>
            <p:nvPr/>
          </p:nvSpPr>
          <p:spPr>
            <a:xfrm>
              <a:off x="4319542" y="2301078"/>
              <a:ext cx="487111" cy="261610"/>
            </a:xfrm>
            <a:prstGeom prst="rect">
              <a:avLst/>
            </a:prstGeom>
            <a:noFill/>
            <a:ln>
              <a:noFill/>
            </a:ln>
          </p:spPr>
          <p:txBody>
            <a:bodyPr wrap="square" rtlCol="0">
              <a:spAutoFit/>
            </a:bodyPr>
            <a:lstStyle/>
            <a:p>
              <a:pPr algn="ctr"/>
              <a:r>
                <a:rPr lang="de-DE" sz="1100" dirty="0">
                  <a:solidFill>
                    <a:srgbClr val="3F3F3F"/>
                  </a:solidFill>
                  <a:latin typeface="Segoe UI" panose="020B0502040204020203" pitchFamily="34" charset="0"/>
                  <a:cs typeface="Segoe UI" panose="020B0502040204020203" pitchFamily="34" charset="0"/>
                </a:rPr>
                <a:t>Ja</a:t>
              </a:r>
            </a:p>
          </p:txBody>
        </p:sp>
      </p:grpSp>
      <p:grpSp>
        <p:nvGrpSpPr>
          <p:cNvPr id="20" name="Gruppieren 19">
            <a:extLst>
              <a:ext uri="{FF2B5EF4-FFF2-40B4-BE49-F238E27FC236}">
                <a16:creationId xmlns:a16="http://schemas.microsoft.com/office/drawing/2014/main" id="{7807FC6C-5405-9766-0996-E023DDB63A7B}"/>
              </a:ext>
            </a:extLst>
          </p:cNvPr>
          <p:cNvGrpSpPr/>
          <p:nvPr/>
        </p:nvGrpSpPr>
        <p:grpSpPr>
          <a:xfrm>
            <a:off x="6096000" y="1798980"/>
            <a:ext cx="3144941" cy="895134"/>
            <a:chOff x="6096000" y="1798980"/>
            <a:chExt cx="3144941" cy="895134"/>
          </a:xfrm>
        </p:grpSpPr>
        <p:cxnSp>
          <p:nvCxnSpPr>
            <p:cNvPr id="21" name="Gerade Verbindung mit Pfeil 20">
              <a:extLst>
                <a:ext uri="{FF2B5EF4-FFF2-40B4-BE49-F238E27FC236}">
                  <a16:creationId xmlns:a16="http://schemas.microsoft.com/office/drawing/2014/main" id="{E07D1D28-0785-8510-C2BF-EE404890CE39}"/>
                </a:ext>
              </a:extLst>
            </p:cNvPr>
            <p:cNvCxnSpPr>
              <a:cxnSpLocks/>
              <a:stCxn id="13" idx="2"/>
              <a:endCxn id="15" idx="0"/>
            </p:cNvCxnSpPr>
            <p:nvPr/>
          </p:nvCxnSpPr>
          <p:spPr>
            <a:xfrm>
              <a:off x="6096000" y="1798980"/>
              <a:ext cx="3144941" cy="895134"/>
            </a:xfrm>
            <a:prstGeom prst="straightConnector1">
              <a:avLst/>
            </a:prstGeom>
            <a:ln w="28575">
              <a:solidFill>
                <a:srgbClr val="004359"/>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DBDFFACA-F2E7-CFAA-5139-6B2F1663C0FE}"/>
                </a:ext>
              </a:extLst>
            </p:cNvPr>
            <p:cNvSpPr txBox="1"/>
            <p:nvPr/>
          </p:nvSpPr>
          <p:spPr>
            <a:xfrm>
              <a:off x="7334426" y="2301078"/>
              <a:ext cx="487111" cy="261610"/>
            </a:xfrm>
            <a:prstGeom prst="rect">
              <a:avLst/>
            </a:prstGeom>
            <a:noFill/>
            <a:ln>
              <a:noFill/>
            </a:ln>
          </p:spPr>
          <p:txBody>
            <a:bodyPr wrap="square" rtlCol="0">
              <a:spAutoFit/>
            </a:bodyPr>
            <a:lstStyle/>
            <a:p>
              <a:pPr algn="ctr"/>
              <a:r>
                <a:rPr lang="de-DE" sz="1100" dirty="0">
                  <a:solidFill>
                    <a:srgbClr val="3F3F3F"/>
                  </a:solidFill>
                  <a:latin typeface="Segoe UI" panose="020B0502040204020203" pitchFamily="34" charset="0"/>
                  <a:cs typeface="Segoe UI" panose="020B0502040204020203" pitchFamily="34" charset="0"/>
                </a:rPr>
                <a:t>Nein</a:t>
              </a:r>
            </a:p>
          </p:txBody>
        </p:sp>
      </p:grpSp>
      <p:cxnSp>
        <p:nvCxnSpPr>
          <p:cNvPr id="23" name="Gerade Verbindung mit Pfeil 22">
            <a:extLst>
              <a:ext uri="{FF2B5EF4-FFF2-40B4-BE49-F238E27FC236}">
                <a16:creationId xmlns:a16="http://schemas.microsoft.com/office/drawing/2014/main" id="{448CDE56-EFCE-FCDF-A443-44017035A820}"/>
              </a:ext>
            </a:extLst>
          </p:cNvPr>
          <p:cNvCxnSpPr>
            <a:cxnSpLocks/>
            <a:stCxn id="14" idx="2"/>
            <a:endCxn id="26" idx="0"/>
          </p:cNvCxnSpPr>
          <p:nvPr/>
        </p:nvCxnSpPr>
        <p:spPr>
          <a:xfrm flipH="1">
            <a:off x="1586492" y="3856344"/>
            <a:ext cx="1443705" cy="502065"/>
          </a:xfrm>
          <a:prstGeom prst="straightConnector1">
            <a:avLst/>
          </a:prstGeom>
          <a:ln w="28575">
            <a:solidFill>
              <a:srgbClr val="3F3F3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871B0085-8AA1-4044-0745-58CFB72AB892}"/>
              </a:ext>
            </a:extLst>
          </p:cNvPr>
          <p:cNvCxnSpPr>
            <a:cxnSpLocks/>
            <a:stCxn id="14" idx="2"/>
            <a:endCxn id="25" idx="0"/>
          </p:cNvCxnSpPr>
          <p:nvPr/>
        </p:nvCxnSpPr>
        <p:spPr>
          <a:xfrm>
            <a:off x="3030197" y="3856344"/>
            <a:ext cx="1443705" cy="502065"/>
          </a:xfrm>
          <a:prstGeom prst="straightConnector1">
            <a:avLst/>
          </a:prstGeom>
          <a:ln w="28575">
            <a:solidFill>
              <a:srgbClr val="3F3F3F"/>
            </a:solidFill>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5406714D-3055-A235-D49E-6501C4D3A324}"/>
              </a:ext>
            </a:extLst>
          </p:cNvPr>
          <p:cNvSpPr/>
          <p:nvPr/>
        </p:nvSpPr>
        <p:spPr>
          <a:xfrm>
            <a:off x="3511432" y="4358409"/>
            <a:ext cx="1924940" cy="5266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rgbClr val="3F3F3F"/>
                </a:solidFill>
                <a:latin typeface="Segoe UI" panose="020B0502040204020203" pitchFamily="34" charset="0"/>
                <a:cs typeface="Segoe UI" panose="020B0502040204020203" pitchFamily="34" charset="0"/>
              </a:rPr>
              <a:t>Die Waren werden an den Empfänger weiterverkauft (Variante 2)</a:t>
            </a:r>
          </a:p>
        </p:txBody>
      </p:sp>
      <p:sp>
        <p:nvSpPr>
          <p:cNvPr id="26" name="Rechteck 25">
            <a:extLst>
              <a:ext uri="{FF2B5EF4-FFF2-40B4-BE49-F238E27FC236}">
                <a16:creationId xmlns:a16="http://schemas.microsoft.com/office/drawing/2014/main" id="{60282856-F5A8-090A-301F-5332DE42E1A3}"/>
              </a:ext>
            </a:extLst>
          </p:cNvPr>
          <p:cNvSpPr/>
          <p:nvPr/>
        </p:nvSpPr>
        <p:spPr>
          <a:xfrm>
            <a:off x="624022" y="4358409"/>
            <a:ext cx="1924940" cy="5266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rgbClr val="3F3F3F"/>
                </a:solidFill>
                <a:latin typeface="Segoe UI" panose="020B0502040204020203" pitchFamily="34" charset="0"/>
                <a:cs typeface="Segoe UI" panose="020B0502040204020203" pitchFamily="34" charset="0"/>
              </a:rPr>
              <a:t>Die Waren werden </a:t>
            </a:r>
            <a:r>
              <a:rPr lang="de-DE" sz="1100" dirty="0" err="1">
                <a:solidFill>
                  <a:srgbClr val="3F3F3F"/>
                </a:solidFill>
                <a:latin typeface="Segoe UI" panose="020B0502040204020203" pitchFamily="34" charset="0"/>
                <a:cs typeface="Segoe UI" panose="020B0502040204020203" pitchFamily="34" charset="0"/>
              </a:rPr>
              <a:t>be</a:t>
            </a:r>
            <a:r>
              <a:rPr lang="de-DE" sz="1100" dirty="0">
                <a:solidFill>
                  <a:srgbClr val="3F3F3F"/>
                </a:solidFill>
                <a:latin typeface="Segoe UI" panose="020B0502040204020203" pitchFamily="34" charset="0"/>
                <a:cs typeface="Segoe UI" panose="020B0502040204020203" pitchFamily="34" charset="0"/>
              </a:rPr>
              <a:t>- und verarbeitet (Variante 1)</a:t>
            </a:r>
          </a:p>
        </p:txBody>
      </p:sp>
      <p:cxnSp>
        <p:nvCxnSpPr>
          <p:cNvPr id="28" name="Gerade Verbindung mit Pfeil 27">
            <a:extLst>
              <a:ext uri="{FF2B5EF4-FFF2-40B4-BE49-F238E27FC236}">
                <a16:creationId xmlns:a16="http://schemas.microsoft.com/office/drawing/2014/main" id="{6F14B276-6A50-F6FC-59B4-7920A21A9B23}"/>
              </a:ext>
            </a:extLst>
          </p:cNvPr>
          <p:cNvCxnSpPr>
            <a:cxnSpLocks/>
            <a:stCxn id="26" idx="2"/>
            <a:endCxn id="30" idx="0"/>
          </p:cNvCxnSpPr>
          <p:nvPr/>
        </p:nvCxnSpPr>
        <p:spPr>
          <a:xfrm>
            <a:off x="1586492" y="4885025"/>
            <a:ext cx="0" cy="497268"/>
          </a:xfrm>
          <a:prstGeom prst="straightConnector1">
            <a:avLst/>
          </a:prstGeom>
          <a:ln w="28575">
            <a:solidFill>
              <a:srgbClr val="004359"/>
            </a:solidFill>
            <a:tailEnd type="triangle"/>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75B31025-F5E8-1DAB-8A96-A783DBE786E3}"/>
              </a:ext>
            </a:extLst>
          </p:cNvPr>
          <p:cNvSpPr/>
          <p:nvPr/>
        </p:nvSpPr>
        <p:spPr>
          <a:xfrm>
            <a:off x="624022" y="5382293"/>
            <a:ext cx="1924940" cy="5266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3F3F3F"/>
                </a:solidFill>
                <a:latin typeface="Segoe UI" panose="020B0502040204020203" pitchFamily="34" charset="0"/>
                <a:cs typeface="Segoe UI" panose="020B0502040204020203" pitchFamily="34" charset="0"/>
              </a:rPr>
              <a:t>Kein Reihengeschäft</a:t>
            </a:r>
          </a:p>
        </p:txBody>
      </p:sp>
      <p:cxnSp>
        <p:nvCxnSpPr>
          <p:cNvPr id="32" name="Gerade Verbindung mit Pfeil 31">
            <a:extLst>
              <a:ext uri="{FF2B5EF4-FFF2-40B4-BE49-F238E27FC236}">
                <a16:creationId xmlns:a16="http://schemas.microsoft.com/office/drawing/2014/main" id="{25A161B5-EA14-B842-B4A4-59016AD19F5A}"/>
              </a:ext>
            </a:extLst>
          </p:cNvPr>
          <p:cNvCxnSpPr>
            <a:cxnSpLocks/>
            <a:stCxn id="25" idx="2"/>
            <a:endCxn id="33" idx="0"/>
          </p:cNvCxnSpPr>
          <p:nvPr/>
        </p:nvCxnSpPr>
        <p:spPr>
          <a:xfrm>
            <a:off x="4473902" y="4885025"/>
            <a:ext cx="0" cy="497268"/>
          </a:xfrm>
          <a:prstGeom prst="straightConnector1">
            <a:avLst/>
          </a:prstGeom>
          <a:ln w="28575">
            <a:solidFill>
              <a:srgbClr val="004359"/>
            </a:solidFill>
            <a:tailEnd type="triangle"/>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947C8084-5434-86D6-B02A-543448CABA33}"/>
              </a:ext>
            </a:extLst>
          </p:cNvPr>
          <p:cNvSpPr/>
          <p:nvPr/>
        </p:nvSpPr>
        <p:spPr>
          <a:xfrm>
            <a:off x="3511432" y="5382293"/>
            <a:ext cx="1924940" cy="5266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3F3F3F"/>
                </a:solidFill>
                <a:latin typeface="Segoe UI" panose="020B0502040204020203" pitchFamily="34" charset="0"/>
                <a:cs typeface="Segoe UI" panose="020B0502040204020203" pitchFamily="34" charset="0"/>
              </a:rPr>
              <a:t>Reihengeschäft</a:t>
            </a:r>
          </a:p>
        </p:txBody>
      </p:sp>
      <p:cxnSp>
        <p:nvCxnSpPr>
          <p:cNvPr id="34" name="Gerade Verbindung mit Pfeil 33">
            <a:extLst>
              <a:ext uri="{FF2B5EF4-FFF2-40B4-BE49-F238E27FC236}">
                <a16:creationId xmlns:a16="http://schemas.microsoft.com/office/drawing/2014/main" id="{6D0C491C-346B-B778-01BA-5EE8B66D2C33}"/>
              </a:ext>
            </a:extLst>
          </p:cNvPr>
          <p:cNvCxnSpPr>
            <a:cxnSpLocks/>
            <a:stCxn id="15" idx="2"/>
            <a:endCxn id="39" idx="0"/>
          </p:cNvCxnSpPr>
          <p:nvPr/>
        </p:nvCxnSpPr>
        <p:spPr>
          <a:xfrm flipH="1">
            <a:off x="7718100" y="3856343"/>
            <a:ext cx="1522841" cy="517894"/>
          </a:xfrm>
          <a:prstGeom prst="straightConnector1">
            <a:avLst/>
          </a:prstGeom>
          <a:ln w="28575">
            <a:solidFill>
              <a:srgbClr val="00435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F584C53F-3EF0-8A7F-4F52-638156BC1747}"/>
              </a:ext>
            </a:extLst>
          </p:cNvPr>
          <p:cNvCxnSpPr>
            <a:cxnSpLocks/>
            <a:stCxn id="15" idx="2"/>
            <a:endCxn id="38" idx="0"/>
          </p:cNvCxnSpPr>
          <p:nvPr/>
        </p:nvCxnSpPr>
        <p:spPr>
          <a:xfrm>
            <a:off x="9240941" y="3856343"/>
            <a:ext cx="1364569" cy="517894"/>
          </a:xfrm>
          <a:prstGeom prst="straightConnector1">
            <a:avLst/>
          </a:prstGeom>
          <a:ln w="28575">
            <a:solidFill>
              <a:srgbClr val="004359"/>
            </a:solidFill>
            <a:tailEnd type="triangle"/>
          </a:ln>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53DCFB25-9CA2-BB37-1E3C-638B8040997B}"/>
              </a:ext>
            </a:extLst>
          </p:cNvPr>
          <p:cNvSpPr/>
          <p:nvPr/>
        </p:nvSpPr>
        <p:spPr>
          <a:xfrm>
            <a:off x="9643040" y="4374237"/>
            <a:ext cx="1924940" cy="5266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rgbClr val="3F3F3F"/>
                </a:solidFill>
                <a:latin typeface="Lato"/>
              </a:rPr>
              <a:t>Nein</a:t>
            </a:r>
          </a:p>
        </p:txBody>
      </p:sp>
      <p:sp>
        <p:nvSpPr>
          <p:cNvPr id="39" name="Rechteck 38">
            <a:extLst>
              <a:ext uri="{FF2B5EF4-FFF2-40B4-BE49-F238E27FC236}">
                <a16:creationId xmlns:a16="http://schemas.microsoft.com/office/drawing/2014/main" id="{7E896DD2-36EE-18AF-82A8-112B1068FB3C}"/>
              </a:ext>
            </a:extLst>
          </p:cNvPr>
          <p:cNvSpPr/>
          <p:nvPr/>
        </p:nvSpPr>
        <p:spPr>
          <a:xfrm>
            <a:off x="6755630" y="4374237"/>
            <a:ext cx="1924940" cy="5266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rgbClr val="3F3F3F"/>
                </a:solidFill>
                <a:latin typeface="Lato"/>
              </a:rPr>
              <a:t>Ja</a:t>
            </a:r>
          </a:p>
        </p:txBody>
      </p:sp>
      <p:cxnSp>
        <p:nvCxnSpPr>
          <p:cNvPr id="40" name="Gerade Verbindung mit Pfeil 39">
            <a:extLst>
              <a:ext uri="{FF2B5EF4-FFF2-40B4-BE49-F238E27FC236}">
                <a16:creationId xmlns:a16="http://schemas.microsoft.com/office/drawing/2014/main" id="{6909C664-A091-3D4B-0347-07ABAC56F5F6}"/>
              </a:ext>
            </a:extLst>
          </p:cNvPr>
          <p:cNvCxnSpPr>
            <a:cxnSpLocks/>
            <a:stCxn id="39" idx="2"/>
            <a:endCxn id="41" idx="0"/>
          </p:cNvCxnSpPr>
          <p:nvPr/>
        </p:nvCxnSpPr>
        <p:spPr>
          <a:xfrm>
            <a:off x="7718100" y="4900853"/>
            <a:ext cx="0" cy="497268"/>
          </a:xfrm>
          <a:prstGeom prst="straightConnector1">
            <a:avLst/>
          </a:prstGeom>
          <a:ln w="28575">
            <a:solidFill>
              <a:srgbClr val="004359"/>
            </a:solidFill>
            <a:tailEnd type="triangle"/>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FDAEBD45-270A-0F64-E8DB-0582BBD5ACF9}"/>
              </a:ext>
            </a:extLst>
          </p:cNvPr>
          <p:cNvSpPr/>
          <p:nvPr/>
        </p:nvSpPr>
        <p:spPr>
          <a:xfrm>
            <a:off x="6755630" y="5398121"/>
            <a:ext cx="1924940" cy="5266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3F3F3F"/>
                </a:solidFill>
                <a:latin typeface="Segoe UI" panose="020B0502040204020203" pitchFamily="34" charset="0"/>
                <a:cs typeface="Segoe UI" panose="020B0502040204020203" pitchFamily="34" charset="0"/>
              </a:rPr>
              <a:t>Reihengeschäft</a:t>
            </a:r>
          </a:p>
        </p:txBody>
      </p:sp>
      <p:cxnSp>
        <p:nvCxnSpPr>
          <p:cNvPr id="42" name="Gerade Verbindung mit Pfeil 41">
            <a:extLst>
              <a:ext uri="{FF2B5EF4-FFF2-40B4-BE49-F238E27FC236}">
                <a16:creationId xmlns:a16="http://schemas.microsoft.com/office/drawing/2014/main" id="{9BBE6949-3E0F-F264-77F3-7CE83DC070DD}"/>
              </a:ext>
            </a:extLst>
          </p:cNvPr>
          <p:cNvCxnSpPr>
            <a:cxnSpLocks/>
            <a:stCxn id="38" idx="2"/>
            <a:endCxn id="43" idx="0"/>
          </p:cNvCxnSpPr>
          <p:nvPr/>
        </p:nvCxnSpPr>
        <p:spPr>
          <a:xfrm>
            <a:off x="10605510" y="4900853"/>
            <a:ext cx="0" cy="497268"/>
          </a:xfrm>
          <a:prstGeom prst="straightConnector1">
            <a:avLst/>
          </a:prstGeom>
          <a:ln w="28575">
            <a:solidFill>
              <a:srgbClr val="004359"/>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B3F7F2A5-2708-3E17-216D-62C71272A145}"/>
              </a:ext>
            </a:extLst>
          </p:cNvPr>
          <p:cNvSpPr/>
          <p:nvPr/>
        </p:nvSpPr>
        <p:spPr>
          <a:xfrm>
            <a:off x="9643040" y="5398121"/>
            <a:ext cx="1924940" cy="5266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3F3F3F"/>
                </a:solidFill>
                <a:latin typeface="Segoe UI" panose="020B0502040204020203" pitchFamily="34" charset="0"/>
                <a:cs typeface="Segoe UI" panose="020B0502040204020203" pitchFamily="34" charset="0"/>
              </a:rPr>
              <a:t>Kein Reihengeschäft</a:t>
            </a:r>
          </a:p>
        </p:txBody>
      </p:sp>
    </p:spTree>
    <p:extLst>
      <p:ext uri="{BB962C8B-B14F-4D97-AF65-F5344CB8AC3E}">
        <p14:creationId xmlns:p14="http://schemas.microsoft.com/office/powerpoint/2010/main" val="273646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25" grpId="0"/>
      <p:bldP spid="26" grpId="0"/>
      <p:bldP spid="30" grpId="0"/>
      <p:bldP spid="33" grpId="0"/>
      <p:bldP spid="38" grpId="0"/>
      <p:bldP spid="39" grpId="0"/>
      <p:bldP spid="41"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35FBB-D5EB-8279-C0DA-9CBCFD29BEF4}"/>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E7242CB6-DF37-DF6A-9C5C-7AFDFE81D74A}"/>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7D53A628-6905-76E9-2AF1-51C4492282F2}"/>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41</a:t>
            </a:fld>
            <a:endParaRPr lang="de-DE" sz="1400">
              <a:solidFill>
                <a:schemeClr val="bg1"/>
              </a:solidFill>
            </a:endParaRPr>
          </a:p>
        </p:txBody>
      </p:sp>
      <p:sp>
        <p:nvSpPr>
          <p:cNvPr id="12" name="Rechteck 11">
            <a:extLst>
              <a:ext uri="{FF2B5EF4-FFF2-40B4-BE49-F238E27FC236}">
                <a16:creationId xmlns:a16="http://schemas.microsoft.com/office/drawing/2014/main" id="{C258850A-220F-67D3-9ECD-4B608122300C}"/>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E183D285-9B45-4FCA-F9E0-51466EC8597E}"/>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5A9D1844-4C46-36F6-3B1F-F6FDF3C46826}"/>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0A2C335E-0869-5684-445F-736DDAA7304F}"/>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6AA33D2B-43C0-0CB1-639F-C0108868B370}"/>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8B4DE66B-880E-0573-6360-2B5DBF9D2B7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646132BF-E751-A071-71DE-36ABFFDBD484}"/>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icture Placeholder 2">
            <a:extLst>
              <a:ext uri="{FF2B5EF4-FFF2-40B4-BE49-F238E27FC236}">
                <a16:creationId xmlns:a16="http://schemas.microsoft.com/office/drawing/2014/main" id="{057F5340-0A2D-B72C-8CEC-C288083F1317}"/>
              </a:ext>
            </a:extLst>
          </p:cNvPr>
          <p:cNvSpPr>
            <a:spLocks noGrp="1"/>
          </p:cNvSpPr>
          <p:nvPr/>
        </p:nvSpPr>
        <p:spPr>
          <a:xfrm>
            <a:off x="2025789" y="2115120"/>
            <a:ext cx="3339823" cy="4329112"/>
          </a:xfrm>
          <a:prstGeom prst="rect">
            <a:avLst/>
          </a:prstGeom>
        </p:spPr>
        <p:txBody>
          <a:bodyPr/>
          <a:lstStyle/>
          <a:p>
            <a:endParaRPr lang="de-DE"/>
          </a:p>
        </p:txBody>
      </p:sp>
      <p:grpSp>
        <p:nvGrpSpPr>
          <p:cNvPr id="4" name="Gruppieren 3">
            <a:extLst>
              <a:ext uri="{FF2B5EF4-FFF2-40B4-BE49-F238E27FC236}">
                <a16:creationId xmlns:a16="http://schemas.microsoft.com/office/drawing/2014/main" id="{A2120E33-9077-BB6B-C2D7-65E82E216862}"/>
              </a:ext>
            </a:extLst>
          </p:cNvPr>
          <p:cNvGrpSpPr/>
          <p:nvPr/>
        </p:nvGrpSpPr>
        <p:grpSpPr>
          <a:xfrm>
            <a:off x="2959405" y="1575421"/>
            <a:ext cx="6270113" cy="4009153"/>
            <a:chOff x="3163824" y="2115119"/>
            <a:chExt cx="5719330" cy="3534142"/>
          </a:xfrm>
        </p:grpSpPr>
        <p:sp>
          <p:nvSpPr>
            <p:cNvPr id="5" name="Textfeld 4">
              <a:extLst>
                <a:ext uri="{FF2B5EF4-FFF2-40B4-BE49-F238E27FC236}">
                  <a16:creationId xmlns:a16="http://schemas.microsoft.com/office/drawing/2014/main" id="{234A1A13-3608-9E2C-55FE-591D8FB42AB2}"/>
                </a:ext>
              </a:extLst>
            </p:cNvPr>
            <p:cNvSpPr txBox="1"/>
            <p:nvPr/>
          </p:nvSpPr>
          <p:spPr>
            <a:xfrm>
              <a:off x="3261102" y="2115120"/>
              <a:ext cx="5622052" cy="3534141"/>
            </a:xfrm>
            <a:prstGeom prst="rect">
              <a:avLst/>
            </a:prstGeom>
            <a:noFill/>
            <a:ln>
              <a:noFill/>
            </a:ln>
          </p:spPr>
          <p:txBody>
            <a:bodyPr wrap="square" rtlCol="0">
              <a:spAutoFit/>
            </a:bodyPr>
            <a:lstStyle/>
            <a:p>
              <a:pPr>
                <a:lnSpc>
                  <a:spcPct val="150000"/>
                </a:lnSpc>
              </a:pPr>
              <a:r>
                <a:rPr lang="de-DE" sz="1400" b="1" u="sng" dirty="0">
                  <a:latin typeface="Calibri" panose="020F0502020204030204" pitchFamily="34" charset="0"/>
                  <a:cs typeface="Calibri" panose="020F0502020204030204" pitchFamily="34" charset="0"/>
                </a:rPr>
                <a:t>Schritt 1: Wer befördert oder versendet die Ware?</a:t>
              </a:r>
            </a:p>
            <a:p>
              <a:pPr marL="228600" indent="-228600">
                <a:lnSpc>
                  <a:spcPct val="150000"/>
                </a:lnSpc>
                <a:buFont typeface="+mj-lt"/>
                <a:buAutoNum type="alphaLcParenR"/>
              </a:pPr>
              <a:r>
                <a:rPr lang="de-DE" sz="1400" dirty="0">
                  <a:latin typeface="Calibri" panose="020F0502020204030204" pitchFamily="34" charset="0"/>
                  <a:cs typeface="Calibri" panose="020F0502020204030204" pitchFamily="34" charset="0"/>
                </a:rPr>
                <a:t>Erster Unternehmer: erste Lieferung ist die bewegte Lieferung</a:t>
              </a:r>
            </a:p>
            <a:p>
              <a:pPr marL="228600" indent="-228600">
                <a:lnSpc>
                  <a:spcPct val="150000"/>
                </a:lnSpc>
                <a:buFont typeface="+mj-lt"/>
                <a:buAutoNum type="alphaLcParenR"/>
              </a:pPr>
              <a:r>
                <a:rPr lang="de-DE" sz="1400" dirty="0">
                  <a:latin typeface="Calibri" panose="020F0502020204030204" pitchFamily="34" charset="0"/>
                  <a:cs typeface="Calibri" panose="020F0502020204030204" pitchFamily="34" charset="0"/>
                </a:rPr>
                <a:t>Mittlerer Unternehmer: grundsätzlich ist die erste Lieferung die bewegte (widerlegbare Vermutung) – durch geeignete Nachweise kann auch die zweite Lieferung als die bewegte Lieferung gelten</a:t>
              </a:r>
            </a:p>
            <a:p>
              <a:pPr marL="228600" indent="-228600">
                <a:lnSpc>
                  <a:spcPct val="150000"/>
                </a:lnSpc>
                <a:buFont typeface="+mj-lt"/>
                <a:buAutoNum type="alphaLcParenR"/>
              </a:pPr>
              <a:r>
                <a:rPr lang="de-DE" sz="1400" dirty="0">
                  <a:latin typeface="Calibri" panose="020F0502020204030204" pitchFamily="34" charset="0"/>
                  <a:cs typeface="Calibri" panose="020F0502020204030204" pitchFamily="34" charset="0"/>
                </a:rPr>
                <a:t>Letzter Abnehmer: letzte Lieferung ist die bewegte Lieferung</a:t>
              </a:r>
            </a:p>
            <a:p>
              <a:pPr>
                <a:lnSpc>
                  <a:spcPct val="150000"/>
                </a:lnSpc>
              </a:pPr>
              <a:endParaRPr lang="de-DE" sz="1400" dirty="0">
                <a:latin typeface="Calibri" panose="020F0502020204030204" pitchFamily="34" charset="0"/>
                <a:cs typeface="Calibri" panose="020F0502020204030204" pitchFamily="34" charset="0"/>
              </a:endParaRPr>
            </a:p>
            <a:p>
              <a:pPr>
                <a:lnSpc>
                  <a:spcPct val="150000"/>
                </a:lnSpc>
              </a:pPr>
              <a:r>
                <a:rPr lang="de-DE" sz="1400" b="1" u="sng" dirty="0">
                  <a:latin typeface="Calibri" panose="020F0502020204030204" pitchFamily="34" charset="0"/>
                  <a:cs typeface="Calibri" panose="020F0502020204030204" pitchFamily="34" charset="0"/>
                </a:rPr>
                <a:t>Schritt 2: Wo befindet sich der Ort für die bewegte Lieferung?</a:t>
              </a:r>
            </a:p>
            <a:p>
              <a:pPr>
                <a:lnSpc>
                  <a:spcPct val="150000"/>
                </a:lnSpc>
              </a:pPr>
              <a:r>
                <a:rPr lang="de-DE" sz="1400" dirty="0">
                  <a:latin typeface="Calibri" panose="020F0502020204030204" pitchFamily="34" charset="0"/>
                  <a:cs typeface="Calibri" panose="020F0502020204030204" pitchFamily="34" charset="0"/>
                </a:rPr>
                <a:t>§ 3 Abs. 6a UStG </a:t>
              </a:r>
            </a:p>
            <a:p>
              <a:pPr>
                <a:lnSpc>
                  <a:spcPct val="150000"/>
                </a:lnSpc>
              </a:pPr>
              <a:endParaRPr lang="de-DE" sz="1400" dirty="0">
                <a:latin typeface="Calibri" panose="020F0502020204030204" pitchFamily="34" charset="0"/>
                <a:cs typeface="Calibri" panose="020F0502020204030204" pitchFamily="34" charset="0"/>
              </a:endParaRPr>
            </a:p>
            <a:p>
              <a:pPr>
                <a:lnSpc>
                  <a:spcPct val="150000"/>
                </a:lnSpc>
              </a:pPr>
              <a:r>
                <a:rPr lang="de-DE" sz="1400" b="1" u="sng" dirty="0">
                  <a:latin typeface="Calibri" panose="020F0502020204030204" pitchFamily="34" charset="0"/>
                  <a:cs typeface="Calibri" panose="020F0502020204030204" pitchFamily="34" charset="0"/>
                </a:rPr>
                <a:t>Schritt 3: Steuerliche Würdigung der vor- und nachgelagerten Lieferungen</a:t>
              </a:r>
            </a:p>
            <a:p>
              <a:pPr>
                <a:lnSpc>
                  <a:spcPct val="150000"/>
                </a:lnSpc>
              </a:pPr>
              <a:r>
                <a:rPr lang="de-DE" sz="1400" dirty="0">
                  <a:latin typeface="Calibri" panose="020F0502020204030204" pitchFamily="34" charset="0"/>
                  <a:cs typeface="Calibri" panose="020F0502020204030204" pitchFamily="34" charset="0"/>
                </a:rPr>
                <a:t>§ 3 Abs. 7 Satz 2 UStG</a:t>
              </a:r>
            </a:p>
            <a:p>
              <a:pPr>
                <a:lnSpc>
                  <a:spcPct val="150000"/>
                </a:lnSpc>
              </a:pPr>
              <a:endParaRPr lang="de-DE" sz="1400" b="1" u="sng" dirty="0">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075E51F1-BF98-2EEA-788C-EB995139720C}"/>
                </a:ext>
              </a:extLst>
            </p:cNvPr>
            <p:cNvSpPr/>
            <p:nvPr/>
          </p:nvSpPr>
          <p:spPr>
            <a:xfrm>
              <a:off x="3163824" y="2115119"/>
              <a:ext cx="5654637" cy="3534141"/>
            </a:xfrm>
            <a:prstGeom prst="rect">
              <a:avLst/>
            </a:prstGeom>
            <a:noFill/>
            <a:ln w="28575">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49699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nhaltsplatzhalter 29">
            <a:extLst>
              <a:ext uri="{FF2B5EF4-FFF2-40B4-BE49-F238E27FC236}">
                <a16:creationId xmlns:a16="http://schemas.microsoft.com/office/drawing/2014/main" id="{9E1AFFA6-924A-4C16-8DB9-46B1577112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6" name="Textfeld 5">
            <a:extLst>
              <a:ext uri="{FF2B5EF4-FFF2-40B4-BE49-F238E27FC236}">
                <a16:creationId xmlns:a16="http://schemas.microsoft.com/office/drawing/2014/main" id="{3B62AD22-3F05-49EE-81C7-76FA584D5458}"/>
              </a:ext>
            </a:extLst>
          </p:cNvPr>
          <p:cNvSpPr txBox="1"/>
          <p:nvPr/>
        </p:nvSpPr>
        <p:spPr>
          <a:xfrm>
            <a:off x="0" y="2802602"/>
            <a:ext cx="7201647" cy="1015663"/>
          </a:xfrm>
          <a:prstGeom prst="rect">
            <a:avLst/>
          </a:prstGeom>
          <a:noFill/>
        </p:spPr>
        <p:txBody>
          <a:bodyPr wrap="square" rtlCol="0" anchor="t">
            <a:spAutoFit/>
          </a:bodyPr>
          <a:lstStyle/>
          <a:p>
            <a:pPr algn="ctr"/>
            <a:r>
              <a:rPr lang="de-DE" sz="6000" b="1" dirty="0">
                <a:solidFill>
                  <a:srgbClr val="004359"/>
                </a:solidFill>
                <a:latin typeface="Titillium Web" panose="00000500000000000000" pitchFamily="2" charset="0"/>
              </a:rPr>
              <a:t>Sie haben Fragen?</a:t>
            </a:r>
          </a:p>
        </p:txBody>
      </p:sp>
      <p:pic>
        <p:nvPicPr>
          <p:cNvPr id="17" name="Grafik 16" descr="Ein Bild, das Schild, sitzend, dunkel, Frau enthält.&#10;&#10;Automatisch generierte Beschreibung">
            <a:extLst>
              <a:ext uri="{FF2B5EF4-FFF2-40B4-BE49-F238E27FC236}">
                <a16:creationId xmlns:a16="http://schemas.microsoft.com/office/drawing/2014/main" id="{0576B265-E39A-47FB-BDAD-8C8C36190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101" y="5829913"/>
            <a:ext cx="3601206" cy="1028087"/>
          </a:xfrm>
          <a:prstGeom prst="rect">
            <a:avLst/>
          </a:prstGeom>
        </p:spPr>
      </p:pic>
    </p:spTree>
    <p:extLst>
      <p:ext uri="{BB962C8B-B14F-4D97-AF65-F5344CB8AC3E}">
        <p14:creationId xmlns:p14="http://schemas.microsoft.com/office/powerpoint/2010/main" val="294241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538B4-1687-11D8-68E6-5BB46E3409F3}"/>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31CA7CFC-F645-D5C2-0B04-67E36BEE91D0}"/>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28E11FE7-7445-9835-AC7E-DAE8A6A9C0EC}"/>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5</a:t>
            </a:fld>
            <a:endParaRPr lang="de-DE" sz="1400">
              <a:solidFill>
                <a:schemeClr val="bg1"/>
              </a:solidFill>
            </a:endParaRPr>
          </a:p>
        </p:txBody>
      </p:sp>
      <p:sp>
        <p:nvSpPr>
          <p:cNvPr id="12" name="Rechteck 11">
            <a:extLst>
              <a:ext uri="{FF2B5EF4-FFF2-40B4-BE49-F238E27FC236}">
                <a16:creationId xmlns:a16="http://schemas.microsoft.com/office/drawing/2014/main" id="{9B3C4295-4E75-8C8B-8680-66969E7B4E57}"/>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BB559143-82F2-694D-177C-52AE6455CF9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137040AA-43BF-80A0-23FD-5897CE1333CD}"/>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4DCFD9FD-1118-E0B4-D821-EDDCEA96430E}"/>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9F7F25C9-0674-D3FA-DCBB-FED4AAD3D3AB}"/>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BAFAF0A0-2D58-96B9-4A79-AC5F3B85BA46}"/>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0759DC88-66AB-5634-A7F1-690BF071A726}"/>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Box 1">
            <a:extLst>
              <a:ext uri="{FF2B5EF4-FFF2-40B4-BE49-F238E27FC236}">
                <a16:creationId xmlns:a16="http://schemas.microsoft.com/office/drawing/2014/main" id="{25F95DA5-9F70-D85C-3FD6-4B6363A74CD4}"/>
              </a:ext>
            </a:extLst>
          </p:cNvPr>
          <p:cNvSpPr txBox="1"/>
          <p:nvPr/>
        </p:nvSpPr>
        <p:spPr>
          <a:xfrm>
            <a:off x="2481551" y="1071025"/>
            <a:ext cx="7210425" cy="584775"/>
          </a:xfrm>
          <a:prstGeom prst="rect">
            <a:avLst/>
          </a:prstGeom>
          <a:noFill/>
        </p:spPr>
        <p:txBody>
          <a:bodyPr wrap="square" rtlCol="0">
            <a:spAutoFit/>
          </a:bodyPr>
          <a:lstStyle/>
          <a:p>
            <a:pPr algn="ctr"/>
            <a:r>
              <a:rPr lang="de-DE" sz="3200" b="1" dirty="0">
                <a:solidFill>
                  <a:srgbClr val="004359"/>
                </a:solidFill>
                <a:latin typeface="Calibri" panose="020F0502020204030204" pitchFamily="34" charset="0"/>
                <a:ea typeface="Lato" charset="0"/>
                <a:cs typeface="Calibri" panose="020F0502020204030204" pitchFamily="34" charset="0"/>
              </a:rPr>
              <a:t>Beispiel</a:t>
            </a:r>
            <a:r>
              <a:rPr lang="en-US" sz="3200" b="1" dirty="0">
                <a:solidFill>
                  <a:srgbClr val="004359"/>
                </a:solidFill>
                <a:latin typeface="Calibri" panose="020F0502020204030204" pitchFamily="34" charset="0"/>
                <a:ea typeface="Lato" charset="0"/>
                <a:cs typeface="Calibri" panose="020F0502020204030204" pitchFamily="34" charset="0"/>
              </a:rPr>
              <a:t> 1</a:t>
            </a:r>
          </a:p>
        </p:txBody>
      </p:sp>
      <p:sp>
        <p:nvSpPr>
          <p:cNvPr id="5" name="Textfeld 4">
            <a:extLst>
              <a:ext uri="{FF2B5EF4-FFF2-40B4-BE49-F238E27FC236}">
                <a16:creationId xmlns:a16="http://schemas.microsoft.com/office/drawing/2014/main" id="{60B6BD47-E753-5C95-A575-654F20148255}"/>
              </a:ext>
            </a:extLst>
          </p:cNvPr>
          <p:cNvSpPr txBox="1"/>
          <p:nvPr/>
        </p:nvSpPr>
        <p:spPr>
          <a:xfrm>
            <a:off x="1928445" y="1828190"/>
            <a:ext cx="8035265" cy="705193"/>
          </a:xfrm>
          <a:prstGeom prst="rect">
            <a:avLst/>
          </a:prstGeom>
          <a:noFill/>
          <a:ln>
            <a:solidFill>
              <a:schemeClr val="tx1"/>
            </a:solidFill>
          </a:ln>
        </p:spPr>
        <p:txBody>
          <a:bodyPr wrap="square" rtlCol="0">
            <a:spAutoFit/>
          </a:bodyPr>
          <a:lstStyle/>
          <a:p>
            <a:pPr>
              <a:lnSpc>
                <a:spcPct val="150000"/>
              </a:lnSpc>
            </a:pPr>
            <a:r>
              <a:rPr lang="de-DE" sz="1400" dirty="0">
                <a:latin typeface="Calibri" panose="020F0502020204030204" pitchFamily="34" charset="0"/>
                <a:cs typeface="Calibri" panose="020F0502020204030204" pitchFamily="34" charset="0"/>
              </a:rPr>
              <a:t>Der Geschäftskunde K (Deutschland) bestellt bei Unternehmer U (Deutschland) Notebooks. Diese Notebooks lässt U direkt vom Hersteller H aus Polen an den Kunden versenden.</a:t>
            </a:r>
          </a:p>
        </p:txBody>
      </p:sp>
      <p:cxnSp>
        <p:nvCxnSpPr>
          <p:cNvPr id="6" name="Gerade Verbindung mit Pfeil 5">
            <a:extLst>
              <a:ext uri="{FF2B5EF4-FFF2-40B4-BE49-F238E27FC236}">
                <a16:creationId xmlns:a16="http://schemas.microsoft.com/office/drawing/2014/main" id="{51AF1C24-F737-EB18-EB78-461DCEC3E6E9}"/>
              </a:ext>
            </a:extLst>
          </p:cNvPr>
          <p:cNvCxnSpPr>
            <a:cxnSpLocks/>
          </p:cNvCxnSpPr>
          <p:nvPr/>
        </p:nvCxnSpPr>
        <p:spPr>
          <a:xfrm>
            <a:off x="2481551" y="3247869"/>
            <a:ext cx="2977896"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8" name="Gerade Verbindung mit Pfeil 7">
            <a:extLst>
              <a:ext uri="{FF2B5EF4-FFF2-40B4-BE49-F238E27FC236}">
                <a16:creationId xmlns:a16="http://schemas.microsoft.com/office/drawing/2014/main" id="{5D328E9C-88FA-EAD6-157C-0322BCBF91B5}"/>
              </a:ext>
            </a:extLst>
          </p:cNvPr>
          <p:cNvCxnSpPr>
            <a:cxnSpLocks/>
            <a:stCxn id="19" idx="3"/>
            <a:endCxn id="22" idx="1"/>
          </p:cNvCxnSpPr>
          <p:nvPr/>
        </p:nvCxnSpPr>
        <p:spPr>
          <a:xfrm>
            <a:off x="6806663" y="3232481"/>
            <a:ext cx="2722995" cy="0"/>
          </a:xfrm>
          <a:prstGeom prst="straightConnector1">
            <a:avLst/>
          </a:prstGeom>
          <a:ln w="190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 name="Textfeld 8">
            <a:extLst>
              <a:ext uri="{FF2B5EF4-FFF2-40B4-BE49-F238E27FC236}">
                <a16:creationId xmlns:a16="http://schemas.microsoft.com/office/drawing/2014/main" id="{789982DF-2620-4C66-16E2-E21504064384}"/>
              </a:ext>
            </a:extLst>
          </p:cNvPr>
          <p:cNvSpPr txBox="1"/>
          <p:nvPr/>
        </p:nvSpPr>
        <p:spPr>
          <a:xfrm>
            <a:off x="2952946" y="2936724"/>
            <a:ext cx="2035106" cy="276999"/>
          </a:xfrm>
          <a:prstGeom prst="rect">
            <a:avLst/>
          </a:prstGeom>
          <a:noFill/>
        </p:spPr>
        <p:txBody>
          <a:bodyPr wrap="square" rtlCol="0">
            <a:spAutoFit/>
          </a:bodyPr>
          <a:lstStyle/>
          <a:p>
            <a:pPr algn="ctr"/>
            <a:r>
              <a:rPr lang="de-DE" sz="1200" dirty="0">
                <a:latin typeface="Segoe UI" panose="020B0502040204020203" pitchFamily="34" charset="0"/>
                <a:cs typeface="Segoe UI" panose="020B0502040204020203" pitchFamily="34" charset="0"/>
              </a:rPr>
              <a:t>Kaufvertrag / Lieferung</a:t>
            </a:r>
          </a:p>
        </p:txBody>
      </p:sp>
      <p:sp>
        <p:nvSpPr>
          <p:cNvPr id="11" name="Textfeld 10">
            <a:extLst>
              <a:ext uri="{FF2B5EF4-FFF2-40B4-BE49-F238E27FC236}">
                <a16:creationId xmlns:a16="http://schemas.microsoft.com/office/drawing/2014/main" id="{2A22507E-867A-7C2B-6D25-60BE848FB0F2}"/>
              </a:ext>
            </a:extLst>
          </p:cNvPr>
          <p:cNvSpPr txBox="1"/>
          <p:nvPr/>
        </p:nvSpPr>
        <p:spPr>
          <a:xfrm>
            <a:off x="7150607" y="2936691"/>
            <a:ext cx="2035106" cy="276999"/>
          </a:xfrm>
          <a:prstGeom prst="rect">
            <a:avLst/>
          </a:prstGeom>
          <a:noFill/>
        </p:spPr>
        <p:txBody>
          <a:bodyPr wrap="square" rtlCol="0">
            <a:spAutoFit/>
          </a:bodyPr>
          <a:lstStyle/>
          <a:p>
            <a:pPr algn="ctr"/>
            <a:r>
              <a:rPr lang="de-DE" sz="1200" dirty="0">
                <a:latin typeface="Segoe UI" panose="020B0502040204020203" pitchFamily="34" charset="0"/>
                <a:cs typeface="Segoe UI" panose="020B0502040204020203" pitchFamily="34" charset="0"/>
              </a:rPr>
              <a:t>Kaufvertrag / Lieferung</a:t>
            </a:r>
          </a:p>
        </p:txBody>
      </p:sp>
      <p:sp>
        <p:nvSpPr>
          <p:cNvPr id="13" name="Textfeld 12">
            <a:extLst>
              <a:ext uri="{FF2B5EF4-FFF2-40B4-BE49-F238E27FC236}">
                <a16:creationId xmlns:a16="http://schemas.microsoft.com/office/drawing/2014/main" id="{FC2BF5A5-01D7-77AF-3466-6C57FB4A9955}"/>
              </a:ext>
            </a:extLst>
          </p:cNvPr>
          <p:cNvSpPr txBox="1"/>
          <p:nvPr/>
        </p:nvSpPr>
        <p:spPr>
          <a:xfrm>
            <a:off x="2069130" y="5106432"/>
            <a:ext cx="8035265" cy="1028358"/>
          </a:xfrm>
          <a:prstGeom prst="rect">
            <a:avLst/>
          </a:prstGeom>
          <a:noFill/>
          <a:ln w="28575">
            <a:solidFill>
              <a:srgbClr val="00ADBC"/>
            </a:solidFill>
          </a:ln>
        </p:spPr>
        <p:txBody>
          <a:bodyPr wrap="square" rtlCol="0">
            <a:spAutoFit/>
          </a:bodyPr>
          <a:lstStyle/>
          <a:p>
            <a:pPr>
              <a:lnSpc>
                <a:spcPct val="150000"/>
              </a:lnSpc>
            </a:pPr>
            <a:r>
              <a:rPr lang="de-DE" sz="1400" dirty="0">
                <a:latin typeface="Calibri" panose="020F0502020204030204" pitchFamily="34" charset="0"/>
                <a:cs typeface="Calibri" panose="020F0502020204030204" pitchFamily="34" charset="0"/>
              </a:rPr>
              <a:t>Es liegt teilweise ein grenzüberschreitender Sachverhalt vor (Lieferung von H an U), da die Ware unmittelbar von H zu K gelangt, stellt sich die Frage, wer, was und wo der Umsatzsteuer zu unterwerfen hat und ob ein innergemeinschaftlicher Erwerb zu versteuern ist. </a:t>
            </a:r>
          </a:p>
        </p:txBody>
      </p:sp>
      <p:grpSp>
        <p:nvGrpSpPr>
          <p:cNvPr id="14" name="Gruppieren 13">
            <a:extLst>
              <a:ext uri="{FF2B5EF4-FFF2-40B4-BE49-F238E27FC236}">
                <a16:creationId xmlns:a16="http://schemas.microsoft.com/office/drawing/2014/main" id="{112D136E-80D7-AD16-2FDA-7FCDBAB137C0}"/>
              </a:ext>
            </a:extLst>
          </p:cNvPr>
          <p:cNvGrpSpPr/>
          <p:nvPr/>
        </p:nvGrpSpPr>
        <p:grpSpPr>
          <a:xfrm>
            <a:off x="1378960" y="3097384"/>
            <a:ext cx="1250504" cy="599644"/>
            <a:chOff x="1382289" y="3522544"/>
            <a:chExt cx="1250504" cy="599644"/>
          </a:xfrm>
        </p:grpSpPr>
        <p:sp>
          <p:nvSpPr>
            <p:cNvPr id="15" name="Textfeld 14">
              <a:extLst>
                <a:ext uri="{FF2B5EF4-FFF2-40B4-BE49-F238E27FC236}">
                  <a16:creationId xmlns:a16="http://schemas.microsoft.com/office/drawing/2014/main" id="{73AF8883-AE6B-C891-2AC3-0F4079386031}"/>
                </a:ext>
              </a:extLst>
            </p:cNvPr>
            <p:cNvSpPr txBox="1"/>
            <p:nvPr/>
          </p:nvSpPr>
          <p:spPr>
            <a:xfrm>
              <a:off x="1382289" y="3522544"/>
              <a:ext cx="1092315" cy="276999"/>
            </a:xfrm>
            <a:prstGeom prst="rect">
              <a:avLst/>
            </a:prstGeom>
            <a:noFill/>
          </p:spPr>
          <p:txBody>
            <a:bodyPr wrap="square" rtlCol="0">
              <a:spAutoFit/>
            </a:bodyPr>
            <a:lstStyle/>
            <a:p>
              <a:pPr algn="ctr"/>
              <a:r>
                <a:rPr lang="de-DE" sz="1200" b="1" dirty="0">
                  <a:latin typeface="Segoe UI" panose="020B0502040204020203" pitchFamily="34" charset="0"/>
                  <a:cs typeface="Segoe UI" panose="020B0502040204020203" pitchFamily="34" charset="0"/>
                </a:rPr>
                <a:t>Hersteller H</a:t>
              </a:r>
            </a:p>
          </p:txBody>
        </p:sp>
        <p:pic>
          <p:nvPicPr>
            <p:cNvPr id="16" name="Grafik 15">
              <a:extLst>
                <a:ext uri="{FF2B5EF4-FFF2-40B4-BE49-F238E27FC236}">
                  <a16:creationId xmlns:a16="http://schemas.microsoft.com/office/drawing/2014/main" id="{B16D2BE7-56B7-D3D8-D6A7-536C85B6B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0308" y="3819703"/>
              <a:ext cx="302485" cy="302485"/>
            </a:xfrm>
            <a:prstGeom prst="rect">
              <a:avLst/>
            </a:prstGeom>
          </p:spPr>
        </p:pic>
      </p:grpSp>
      <p:grpSp>
        <p:nvGrpSpPr>
          <p:cNvPr id="18" name="Gruppieren 17">
            <a:extLst>
              <a:ext uri="{FF2B5EF4-FFF2-40B4-BE49-F238E27FC236}">
                <a16:creationId xmlns:a16="http://schemas.microsoft.com/office/drawing/2014/main" id="{72244BB1-F3D2-FDD7-4D12-FD3C5B5DB497}"/>
              </a:ext>
            </a:extLst>
          </p:cNvPr>
          <p:cNvGrpSpPr/>
          <p:nvPr/>
        </p:nvGrpSpPr>
        <p:grpSpPr>
          <a:xfrm>
            <a:off x="5459447" y="3093978"/>
            <a:ext cx="1443778" cy="604927"/>
            <a:chOff x="5462776" y="3519141"/>
            <a:chExt cx="1443777" cy="604931"/>
          </a:xfrm>
        </p:grpSpPr>
        <p:sp>
          <p:nvSpPr>
            <p:cNvPr id="19" name="Textfeld 18">
              <a:extLst>
                <a:ext uri="{FF2B5EF4-FFF2-40B4-BE49-F238E27FC236}">
                  <a16:creationId xmlns:a16="http://schemas.microsoft.com/office/drawing/2014/main" id="{6C1090AB-10EF-A187-C63A-29FAD55DC233}"/>
                </a:ext>
              </a:extLst>
            </p:cNvPr>
            <p:cNvSpPr txBox="1"/>
            <p:nvPr/>
          </p:nvSpPr>
          <p:spPr>
            <a:xfrm>
              <a:off x="5462776" y="3519141"/>
              <a:ext cx="1347216" cy="276999"/>
            </a:xfrm>
            <a:prstGeom prst="rect">
              <a:avLst/>
            </a:prstGeom>
            <a:noFill/>
          </p:spPr>
          <p:txBody>
            <a:bodyPr wrap="square" rtlCol="0">
              <a:spAutoFit/>
            </a:bodyPr>
            <a:lstStyle/>
            <a:p>
              <a:pPr algn="ctr"/>
              <a:r>
                <a:rPr lang="de-DE" sz="1200" b="1" dirty="0">
                  <a:latin typeface="Segoe UI" panose="020B0502040204020203" pitchFamily="34" charset="0"/>
                  <a:cs typeface="Segoe UI" panose="020B0502040204020203" pitchFamily="34" charset="0"/>
                </a:rPr>
                <a:t>Unternehmer U</a:t>
              </a:r>
            </a:p>
          </p:txBody>
        </p:sp>
        <p:pic>
          <p:nvPicPr>
            <p:cNvPr id="20" name="Grafik 19">
              <a:extLst>
                <a:ext uri="{FF2B5EF4-FFF2-40B4-BE49-F238E27FC236}">
                  <a16:creationId xmlns:a16="http://schemas.microsoft.com/office/drawing/2014/main" id="{20E081EE-681D-F4F4-1022-7D8FE917AD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4067" y="3821586"/>
              <a:ext cx="302486" cy="302486"/>
            </a:xfrm>
            <a:prstGeom prst="rect">
              <a:avLst/>
            </a:prstGeom>
          </p:spPr>
        </p:pic>
      </p:grpSp>
      <p:grpSp>
        <p:nvGrpSpPr>
          <p:cNvPr id="21" name="Gruppieren 20">
            <a:extLst>
              <a:ext uri="{FF2B5EF4-FFF2-40B4-BE49-F238E27FC236}">
                <a16:creationId xmlns:a16="http://schemas.microsoft.com/office/drawing/2014/main" id="{C197F01E-7430-CE94-C4A4-3C04C6F61EE7}"/>
              </a:ext>
            </a:extLst>
          </p:cNvPr>
          <p:cNvGrpSpPr/>
          <p:nvPr/>
        </p:nvGrpSpPr>
        <p:grpSpPr>
          <a:xfrm>
            <a:off x="9529658" y="3093981"/>
            <a:ext cx="1046437" cy="607591"/>
            <a:chOff x="9532987" y="3519141"/>
            <a:chExt cx="1046437" cy="607591"/>
          </a:xfrm>
        </p:grpSpPr>
        <p:sp>
          <p:nvSpPr>
            <p:cNvPr id="22" name="Textfeld 21">
              <a:extLst>
                <a:ext uri="{FF2B5EF4-FFF2-40B4-BE49-F238E27FC236}">
                  <a16:creationId xmlns:a16="http://schemas.microsoft.com/office/drawing/2014/main" id="{12F32B6A-C6A6-D1C7-45DF-F817B86ED7AC}"/>
                </a:ext>
              </a:extLst>
            </p:cNvPr>
            <p:cNvSpPr txBox="1"/>
            <p:nvPr/>
          </p:nvSpPr>
          <p:spPr>
            <a:xfrm>
              <a:off x="9532987" y="3519141"/>
              <a:ext cx="861453" cy="276999"/>
            </a:xfrm>
            <a:prstGeom prst="rect">
              <a:avLst/>
            </a:prstGeom>
            <a:noFill/>
          </p:spPr>
          <p:txBody>
            <a:bodyPr wrap="square" rtlCol="0">
              <a:spAutoFit/>
            </a:bodyPr>
            <a:lstStyle/>
            <a:p>
              <a:pPr algn="ctr"/>
              <a:r>
                <a:rPr lang="de-DE" sz="1200" b="1" dirty="0">
                  <a:latin typeface="Segoe UI" panose="020B0502040204020203" pitchFamily="34" charset="0"/>
                  <a:cs typeface="Segoe UI" panose="020B0502040204020203" pitchFamily="34" charset="0"/>
                </a:rPr>
                <a:t>Kunde K</a:t>
              </a:r>
            </a:p>
          </p:txBody>
        </p:sp>
        <p:pic>
          <p:nvPicPr>
            <p:cNvPr id="23" name="Grafik 22">
              <a:extLst>
                <a:ext uri="{FF2B5EF4-FFF2-40B4-BE49-F238E27FC236}">
                  <a16:creationId xmlns:a16="http://schemas.microsoft.com/office/drawing/2014/main" id="{3685F109-C4EE-7DD1-ADD6-33A71EAC02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6938" y="3824246"/>
              <a:ext cx="302486" cy="302486"/>
            </a:xfrm>
            <a:prstGeom prst="rect">
              <a:avLst/>
            </a:prstGeom>
          </p:spPr>
        </p:pic>
      </p:grpSp>
      <p:grpSp>
        <p:nvGrpSpPr>
          <p:cNvPr id="24" name="Gruppieren 23">
            <a:extLst>
              <a:ext uri="{FF2B5EF4-FFF2-40B4-BE49-F238E27FC236}">
                <a16:creationId xmlns:a16="http://schemas.microsoft.com/office/drawing/2014/main" id="{3F0818A3-34F7-05F8-72DF-C6B3D4E25936}"/>
              </a:ext>
            </a:extLst>
          </p:cNvPr>
          <p:cNvGrpSpPr/>
          <p:nvPr/>
        </p:nvGrpSpPr>
        <p:grpSpPr>
          <a:xfrm>
            <a:off x="1925117" y="3804338"/>
            <a:ext cx="8038595" cy="1137213"/>
            <a:chOff x="1925118" y="3804338"/>
            <a:chExt cx="8038595" cy="1137213"/>
          </a:xfrm>
        </p:grpSpPr>
        <p:grpSp>
          <p:nvGrpSpPr>
            <p:cNvPr id="25" name="Gruppieren 24">
              <a:extLst>
                <a:ext uri="{FF2B5EF4-FFF2-40B4-BE49-F238E27FC236}">
                  <a16:creationId xmlns:a16="http://schemas.microsoft.com/office/drawing/2014/main" id="{D2738173-5EFC-83FA-F0DD-8024CA55E37F}"/>
                </a:ext>
              </a:extLst>
            </p:cNvPr>
            <p:cNvGrpSpPr/>
            <p:nvPr/>
          </p:nvGrpSpPr>
          <p:grpSpPr>
            <a:xfrm>
              <a:off x="1925118" y="3804338"/>
              <a:ext cx="8038595" cy="656601"/>
              <a:chOff x="1925118" y="3804338"/>
              <a:chExt cx="8038595" cy="656601"/>
            </a:xfrm>
          </p:grpSpPr>
          <p:cxnSp>
            <p:nvCxnSpPr>
              <p:cNvPr id="30" name="Gerade Verbindung mit Pfeil 29">
                <a:extLst>
                  <a:ext uri="{FF2B5EF4-FFF2-40B4-BE49-F238E27FC236}">
                    <a16:creationId xmlns:a16="http://schemas.microsoft.com/office/drawing/2014/main" id="{8C9A7825-7879-34B4-6BCB-1DD4FEBCCA5B}"/>
                  </a:ext>
                </a:extLst>
              </p:cNvPr>
              <p:cNvCxnSpPr>
                <a:cxnSpLocks/>
              </p:cNvCxnSpPr>
              <p:nvPr/>
            </p:nvCxnSpPr>
            <p:spPr>
              <a:xfrm flipV="1">
                <a:off x="1925118" y="3804338"/>
                <a:ext cx="0" cy="656601"/>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Gerade Verbindung mit Pfeil 31">
                <a:extLst>
                  <a:ext uri="{FF2B5EF4-FFF2-40B4-BE49-F238E27FC236}">
                    <a16:creationId xmlns:a16="http://schemas.microsoft.com/office/drawing/2014/main" id="{100CAEC5-08F5-53A3-87BF-A0D302161857}"/>
                  </a:ext>
                </a:extLst>
              </p:cNvPr>
              <p:cNvCxnSpPr>
                <a:cxnSpLocks/>
              </p:cNvCxnSpPr>
              <p:nvPr/>
            </p:nvCxnSpPr>
            <p:spPr>
              <a:xfrm flipV="1">
                <a:off x="9963713" y="3826918"/>
                <a:ext cx="0" cy="625821"/>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Gerade Verbindung mit Pfeil 32">
                <a:extLst>
                  <a:ext uri="{FF2B5EF4-FFF2-40B4-BE49-F238E27FC236}">
                    <a16:creationId xmlns:a16="http://schemas.microsoft.com/office/drawing/2014/main" id="{46E1147D-9665-4726-5E97-B53C4AB4FE71}"/>
                  </a:ext>
                </a:extLst>
              </p:cNvPr>
              <p:cNvCxnSpPr>
                <a:cxnSpLocks/>
              </p:cNvCxnSpPr>
              <p:nvPr/>
            </p:nvCxnSpPr>
            <p:spPr>
              <a:xfrm flipH="1">
                <a:off x="1928446" y="4452739"/>
                <a:ext cx="8035267" cy="1"/>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6" name="Textfeld 25">
              <a:extLst>
                <a:ext uri="{FF2B5EF4-FFF2-40B4-BE49-F238E27FC236}">
                  <a16:creationId xmlns:a16="http://schemas.microsoft.com/office/drawing/2014/main" id="{6FAE2A98-E782-E230-0BBC-06896638ADAA}"/>
                </a:ext>
              </a:extLst>
            </p:cNvPr>
            <p:cNvSpPr txBox="1"/>
            <p:nvPr/>
          </p:nvSpPr>
          <p:spPr>
            <a:xfrm>
              <a:off x="4723636" y="4559927"/>
              <a:ext cx="2825496" cy="276999"/>
            </a:xfrm>
            <a:prstGeom prst="rect">
              <a:avLst/>
            </a:prstGeom>
            <a:noFill/>
          </p:spPr>
          <p:txBody>
            <a:bodyPr wrap="square" rtlCol="0">
              <a:spAutoFit/>
            </a:bodyPr>
            <a:lstStyle/>
            <a:p>
              <a:pPr algn="ctr"/>
              <a:r>
                <a:rPr lang="de-DE" sz="1200" dirty="0">
                  <a:latin typeface="Segoe UI" panose="020B0502040204020203" pitchFamily="34" charset="0"/>
                  <a:cs typeface="Segoe UI" panose="020B0502040204020203" pitchFamily="34" charset="0"/>
                </a:rPr>
                <a:t>Beförderung/Versand durch H an K</a:t>
              </a:r>
            </a:p>
          </p:txBody>
        </p:sp>
        <p:pic>
          <p:nvPicPr>
            <p:cNvPr id="28" name="Grafik 27">
              <a:extLst>
                <a:ext uri="{FF2B5EF4-FFF2-40B4-BE49-F238E27FC236}">
                  <a16:creationId xmlns:a16="http://schemas.microsoft.com/office/drawing/2014/main" id="{24B57808-70DA-7C36-D523-11D76BCFF79C}"/>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4234824" y="4452739"/>
              <a:ext cx="488812" cy="488812"/>
            </a:xfrm>
            <a:prstGeom prst="rect">
              <a:avLst/>
            </a:prstGeom>
          </p:spPr>
        </p:pic>
      </p:grpSp>
    </p:spTree>
    <p:extLst>
      <p:ext uri="{BB962C8B-B14F-4D97-AF65-F5344CB8AC3E}">
        <p14:creationId xmlns:p14="http://schemas.microsoft.com/office/powerpoint/2010/main" val="95160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B9EA3-986D-6EEA-B8F4-27403F316757}"/>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5F3A2369-F5B5-C705-8344-9F5A6681A8AC}"/>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8BD86D80-583B-DAD8-C29D-62DBBA80B136}"/>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6</a:t>
            </a:fld>
            <a:endParaRPr lang="de-DE" sz="1400">
              <a:solidFill>
                <a:schemeClr val="bg1"/>
              </a:solidFill>
            </a:endParaRPr>
          </a:p>
        </p:txBody>
      </p:sp>
      <p:sp>
        <p:nvSpPr>
          <p:cNvPr id="12" name="Rechteck 11">
            <a:extLst>
              <a:ext uri="{FF2B5EF4-FFF2-40B4-BE49-F238E27FC236}">
                <a16:creationId xmlns:a16="http://schemas.microsoft.com/office/drawing/2014/main" id="{93D41CD9-E256-5E40-798A-806D274C0534}"/>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42177736-A2A5-5964-C54C-8A98102E0B3B}"/>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201C3775-517C-C5FF-CBC8-EA056F272570}"/>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2DEDDE11-C7DA-6C3E-86CB-98983FE7E37F}"/>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6FBA2749-EB5D-332C-236C-A07FEF92CCF2}"/>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2B024F5F-08DD-6EA2-19E7-B997728C1693}"/>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A7204A8A-C688-7B36-A498-8AF01EAF7B93}"/>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7 CuadroTexto">
            <a:extLst>
              <a:ext uri="{FF2B5EF4-FFF2-40B4-BE49-F238E27FC236}">
                <a16:creationId xmlns:a16="http://schemas.microsoft.com/office/drawing/2014/main" id="{2164AAFB-1AF1-21FD-E1B0-636F34778A0A}"/>
              </a:ext>
            </a:extLst>
          </p:cNvPr>
          <p:cNvSpPr txBox="1"/>
          <p:nvPr/>
        </p:nvSpPr>
        <p:spPr>
          <a:xfrm>
            <a:off x="965312" y="2505925"/>
            <a:ext cx="6388078" cy="2967351"/>
          </a:xfrm>
          <a:prstGeom prst="rect">
            <a:avLst/>
          </a:prstGeom>
          <a:noFill/>
        </p:spPr>
        <p:txBody>
          <a:bodyPr wrap="square">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Jede Vertragsbeziehung bildet einen eigenen steuerlichen Umsatz.</a:t>
            </a:r>
          </a:p>
          <a:p>
            <a:pPr marL="285750" indent="-285750">
              <a:lnSpc>
                <a:spcPct val="150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Gleichzeitig gilt es, der einheitlichen Warenbewegung die entsprechenden Lieferungen zuzuordnen.</a:t>
            </a:r>
          </a:p>
          <a:p>
            <a:pPr marL="285750" indent="-285750">
              <a:lnSpc>
                <a:spcPct val="150000"/>
              </a:lnSpc>
              <a:buFont typeface="Arial" panose="020B0604020202020204" pitchFamily="34" charset="0"/>
              <a:buChar char="•"/>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Es kann nur eine sogenannte „bewegte Lieferung“ geben.</a:t>
            </a:r>
          </a:p>
          <a:p>
            <a:pPr lvl="1">
              <a:lnSpc>
                <a:spcPct val="150000"/>
              </a:lnSpc>
              <a:tabLst>
                <a:tab pos="1076325" algn="l"/>
              </a:tabLst>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1. Frage: 	Wo ist die „bewegte Lieferung“?</a:t>
            </a:r>
          </a:p>
          <a:p>
            <a:pPr lvl="1">
              <a:lnSpc>
                <a:spcPct val="150000"/>
              </a:lnSpc>
              <a:tabLst>
                <a:tab pos="1076325" algn="l"/>
              </a:tabLst>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2. Frage: 	Wo ist der Ort dieser bewegten Lieferung?</a:t>
            </a:r>
          </a:p>
          <a:p>
            <a:pPr lvl="1">
              <a:lnSpc>
                <a:spcPct val="150000"/>
              </a:lnSpc>
              <a:tabLst>
                <a:tab pos="1076325" algn="l"/>
              </a:tabLst>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3. Frage:	 	Was ist mit den anderen Lieferungen?</a:t>
            </a:r>
          </a:p>
          <a:p>
            <a:pPr lvl="1">
              <a:lnSpc>
                <a:spcPct val="150000"/>
              </a:lnSpc>
              <a:tabLst>
                <a:tab pos="1076325" algn="l"/>
              </a:tabLst>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4. Frage:	 	Muss sich der ein oder andere Unternehmer ggfs. in einem 		anderen Land umsatzsteuerlich registrieren lassen?</a:t>
            </a:r>
          </a:p>
        </p:txBody>
      </p:sp>
      <p:sp>
        <p:nvSpPr>
          <p:cNvPr id="35" name="TextBox 18">
            <a:extLst>
              <a:ext uri="{FF2B5EF4-FFF2-40B4-BE49-F238E27FC236}">
                <a16:creationId xmlns:a16="http://schemas.microsoft.com/office/drawing/2014/main" id="{FEF95FF9-F7DB-E542-A8CE-E46D9021A3EF}"/>
              </a:ext>
            </a:extLst>
          </p:cNvPr>
          <p:cNvSpPr txBox="1"/>
          <p:nvPr/>
        </p:nvSpPr>
        <p:spPr>
          <a:xfrm>
            <a:off x="896416" y="1745632"/>
            <a:ext cx="4469196" cy="58477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b="1" dirty="0">
                <a:solidFill>
                  <a:srgbClr val="004359"/>
                </a:solidFill>
                <a:latin typeface="Calibri" panose="020F0502020204030204" pitchFamily="34" charset="0"/>
                <a:ea typeface="Lato" charset="0"/>
                <a:cs typeface="Calibri" panose="020F0502020204030204" pitchFamily="34" charset="0"/>
              </a:rPr>
              <a:t>Steuerliches Problem</a:t>
            </a:r>
          </a:p>
        </p:txBody>
      </p:sp>
      <p:sp>
        <p:nvSpPr>
          <p:cNvPr id="36" name="Picture Placeholder 2">
            <a:extLst>
              <a:ext uri="{FF2B5EF4-FFF2-40B4-BE49-F238E27FC236}">
                <a16:creationId xmlns:a16="http://schemas.microsoft.com/office/drawing/2014/main" id="{67059CDD-E276-73F3-E39F-15CFC92AB8C7}"/>
              </a:ext>
            </a:extLst>
          </p:cNvPr>
          <p:cNvSpPr>
            <a:spLocks noGrp="1"/>
          </p:cNvSpPr>
          <p:nvPr/>
        </p:nvSpPr>
        <p:spPr>
          <a:xfrm>
            <a:off x="2025789" y="2115120"/>
            <a:ext cx="3339823" cy="4329112"/>
          </a:xfrm>
          <a:prstGeom prst="rect">
            <a:avLst/>
          </a:prstGeom>
        </p:spPr>
        <p:txBody>
          <a:bodyPr/>
          <a:lstStyle/>
          <a:p>
            <a:endParaRPr lang="de-DE"/>
          </a:p>
        </p:txBody>
      </p:sp>
      <p:pic>
        <p:nvPicPr>
          <p:cNvPr id="37" name="Grafik 36" descr="Ein Bild, das Text, computer, drinnen, Computer enthält.&#10;&#10;Automatisch generierte Beschreibung">
            <a:extLst>
              <a:ext uri="{FF2B5EF4-FFF2-40B4-BE49-F238E27FC236}">
                <a16:creationId xmlns:a16="http://schemas.microsoft.com/office/drawing/2014/main" id="{436C511C-564B-9CD7-4C27-0CCDCE3C10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606"/>
          <a:stretch/>
        </p:blipFill>
        <p:spPr>
          <a:xfrm>
            <a:off x="7758505" y="1939602"/>
            <a:ext cx="3537079" cy="3038641"/>
          </a:xfrm>
          <a:prstGeom prst="rect">
            <a:avLst/>
          </a:prstGeom>
        </p:spPr>
      </p:pic>
    </p:spTree>
    <p:extLst>
      <p:ext uri="{BB962C8B-B14F-4D97-AF65-F5344CB8AC3E}">
        <p14:creationId xmlns:p14="http://schemas.microsoft.com/office/powerpoint/2010/main" val="11817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fade">
                                      <p:cBhvr>
                                        <p:cTn id="17" dur="50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fade">
                                      <p:cBhvr>
                                        <p:cTn id="22" dur="500"/>
                                        <p:tgtEl>
                                          <p:spTgt spid="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fade">
                                      <p:cBhvr>
                                        <p:cTn id="27" dur="500"/>
                                        <p:tgtEl>
                                          <p:spTgt spid="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4" end="4"/>
                                            </p:txEl>
                                          </p:spTgt>
                                        </p:tgtEl>
                                        <p:attrNameLst>
                                          <p:attrName>style.visibility</p:attrName>
                                        </p:attrNameLst>
                                      </p:cBhvr>
                                      <p:to>
                                        <p:strVal val="visible"/>
                                      </p:to>
                                    </p:set>
                                    <p:animEffect transition="in" filter="fade">
                                      <p:cBhvr>
                                        <p:cTn id="32" dur="500"/>
                                        <p:tgtEl>
                                          <p:spTgt spid="3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5" end="5"/>
                                            </p:txEl>
                                          </p:spTgt>
                                        </p:tgtEl>
                                        <p:attrNameLst>
                                          <p:attrName>style.visibility</p:attrName>
                                        </p:attrNameLst>
                                      </p:cBhvr>
                                      <p:to>
                                        <p:strVal val="visible"/>
                                      </p:to>
                                    </p:set>
                                    <p:animEffect transition="in" filter="fade">
                                      <p:cBhvr>
                                        <p:cTn id="37" dur="500"/>
                                        <p:tgtEl>
                                          <p:spTgt spid="3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xEl>
                                              <p:pRg st="6" end="6"/>
                                            </p:txEl>
                                          </p:spTgt>
                                        </p:tgtEl>
                                        <p:attrNameLst>
                                          <p:attrName>style.visibility</p:attrName>
                                        </p:attrNameLst>
                                      </p:cBhvr>
                                      <p:to>
                                        <p:strVal val="visible"/>
                                      </p:to>
                                    </p:set>
                                    <p:animEffect transition="in" filter="fade">
                                      <p:cBhvr>
                                        <p:cTn id="42" dur="500"/>
                                        <p:tgtEl>
                                          <p:spTgt spid="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DEA41-9E9E-51C8-E1D0-D2573BB02CDF}"/>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B803DDD2-2F7F-D57E-E6BD-D19CFDC71F9D}"/>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B38BDF3C-D9FC-34D4-A9DD-858B3188D101}"/>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7</a:t>
            </a:fld>
            <a:endParaRPr lang="de-DE" sz="1400">
              <a:solidFill>
                <a:schemeClr val="bg1"/>
              </a:solidFill>
            </a:endParaRPr>
          </a:p>
        </p:txBody>
      </p:sp>
      <p:sp>
        <p:nvSpPr>
          <p:cNvPr id="12" name="Rechteck 11">
            <a:extLst>
              <a:ext uri="{FF2B5EF4-FFF2-40B4-BE49-F238E27FC236}">
                <a16:creationId xmlns:a16="http://schemas.microsoft.com/office/drawing/2014/main" id="{9D69F198-97E8-8767-0F8B-6EFED6EA21E3}"/>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AD69B1F9-67A9-1B0C-4526-61268C514266}"/>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4C1B5B8D-51A3-2DCF-9EAB-2A2970AC5089}"/>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8DE9D46C-9367-4BED-4C27-23765282571F}"/>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1D535C89-23ED-DF68-0815-F93FE014596B}"/>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9E41965B-9782-C5F9-5EB5-8AD77A33BB35}"/>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37C32CBE-0E14-59AE-9D7A-075F3F0B14AB}"/>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icture Placeholder 2">
            <a:extLst>
              <a:ext uri="{FF2B5EF4-FFF2-40B4-BE49-F238E27FC236}">
                <a16:creationId xmlns:a16="http://schemas.microsoft.com/office/drawing/2014/main" id="{6B703C47-6576-9B1E-7E03-B0BF5CFD2F08}"/>
              </a:ext>
            </a:extLst>
          </p:cNvPr>
          <p:cNvSpPr>
            <a:spLocks noGrp="1"/>
          </p:cNvSpPr>
          <p:nvPr/>
        </p:nvSpPr>
        <p:spPr>
          <a:xfrm>
            <a:off x="2025789" y="2115120"/>
            <a:ext cx="3339823" cy="4329112"/>
          </a:xfrm>
          <a:prstGeom prst="rect">
            <a:avLst/>
          </a:prstGeom>
        </p:spPr>
        <p:txBody>
          <a:bodyPr/>
          <a:lstStyle/>
          <a:p>
            <a:endParaRPr lang="de-DE"/>
          </a:p>
        </p:txBody>
      </p:sp>
      <p:sp>
        <p:nvSpPr>
          <p:cNvPr id="4" name="TextBox 1">
            <a:extLst>
              <a:ext uri="{FF2B5EF4-FFF2-40B4-BE49-F238E27FC236}">
                <a16:creationId xmlns:a16="http://schemas.microsoft.com/office/drawing/2014/main" id="{698F40BB-98DF-99A6-3A44-EF70C7CE53E2}"/>
              </a:ext>
            </a:extLst>
          </p:cNvPr>
          <p:cNvSpPr txBox="1"/>
          <p:nvPr/>
        </p:nvSpPr>
        <p:spPr>
          <a:xfrm>
            <a:off x="2489249" y="1133968"/>
            <a:ext cx="7210425" cy="584775"/>
          </a:xfrm>
          <a:prstGeom prst="rect">
            <a:avLst/>
          </a:prstGeom>
          <a:noFill/>
        </p:spPr>
        <p:txBody>
          <a:bodyPr wrap="square" rtlCol="0">
            <a:spAutoFit/>
          </a:bodyPr>
          <a:lstStyle/>
          <a:p>
            <a:pPr algn="ctr"/>
            <a:r>
              <a:rPr lang="de-DE" sz="3200" b="1" dirty="0">
                <a:solidFill>
                  <a:srgbClr val="004359"/>
                </a:solidFill>
                <a:latin typeface="Calibri" panose="020F0502020204030204" pitchFamily="34" charset="0"/>
                <a:cs typeface="Calibri" panose="020F0502020204030204" pitchFamily="34" charset="0"/>
              </a:rPr>
              <a:t>§ 3 Abs. 6a Satz 1 UStG</a:t>
            </a:r>
          </a:p>
        </p:txBody>
      </p:sp>
      <p:grpSp>
        <p:nvGrpSpPr>
          <p:cNvPr id="5" name="Gruppieren 4">
            <a:extLst>
              <a:ext uri="{FF2B5EF4-FFF2-40B4-BE49-F238E27FC236}">
                <a16:creationId xmlns:a16="http://schemas.microsoft.com/office/drawing/2014/main" id="{AB82C5E9-FCC0-CE54-02E5-F7C7F671C602}"/>
              </a:ext>
            </a:extLst>
          </p:cNvPr>
          <p:cNvGrpSpPr/>
          <p:nvPr/>
        </p:nvGrpSpPr>
        <p:grpSpPr>
          <a:xfrm>
            <a:off x="1102659" y="2265870"/>
            <a:ext cx="9641541" cy="1591707"/>
            <a:chOff x="3163824" y="2115121"/>
            <a:chExt cx="5742432" cy="1248304"/>
          </a:xfrm>
        </p:grpSpPr>
        <p:sp>
          <p:nvSpPr>
            <p:cNvPr id="6" name="Textfeld 5">
              <a:extLst>
                <a:ext uri="{FF2B5EF4-FFF2-40B4-BE49-F238E27FC236}">
                  <a16:creationId xmlns:a16="http://schemas.microsoft.com/office/drawing/2014/main" id="{956BF3AD-C305-A6C8-00C7-0E6A3E8773DC}"/>
                </a:ext>
              </a:extLst>
            </p:cNvPr>
            <p:cNvSpPr txBox="1"/>
            <p:nvPr/>
          </p:nvSpPr>
          <p:spPr>
            <a:xfrm>
              <a:off x="3261102" y="2171448"/>
              <a:ext cx="5526282" cy="806495"/>
            </a:xfrm>
            <a:prstGeom prst="rect">
              <a:avLst/>
            </a:prstGeom>
            <a:noFill/>
            <a:ln>
              <a:noFill/>
            </a:ln>
          </p:spPr>
          <p:txBody>
            <a:bodyPr wrap="square" rtlCol="0">
              <a:spAutoFit/>
            </a:bodyPr>
            <a:lstStyle/>
            <a:p>
              <a:pPr>
                <a:lnSpc>
                  <a:spcPct val="150000"/>
                </a:lnSpc>
              </a:pPr>
              <a:r>
                <a:rPr lang="de-DE" sz="1400" dirty="0">
                  <a:latin typeface="Calibri" panose="020F0502020204030204" pitchFamily="34" charset="0"/>
                  <a:cs typeface="Calibri" panose="020F0502020204030204" pitchFamily="34" charset="0"/>
                </a:rPr>
                <a:t>Schließen mehrere Unternehmer über denselben Gegenstand Liefergeschäfte ab und gelangt dieser Gegenstand bei der Beförderung oder Versendung unmittelbar vom ersten Unternehmer an den letzten Abnehmer (Reihengeschäft), so ist die Beförderung oder Versendung des Gegenstands nur einer der Lieferungen zuzuordnen.</a:t>
              </a:r>
            </a:p>
          </p:txBody>
        </p:sp>
        <p:sp>
          <p:nvSpPr>
            <p:cNvPr id="8" name="Textfeld 7">
              <a:extLst>
                <a:ext uri="{FF2B5EF4-FFF2-40B4-BE49-F238E27FC236}">
                  <a16:creationId xmlns:a16="http://schemas.microsoft.com/office/drawing/2014/main" id="{C9791E8E-B81A-9A09-12C1-E686C80E9105}"/>
                </a:ext>
              </a:extLst>
            </p:cNvPr>
            <p:cNvSpPr txBox="1"/>
            <p:nvPr/>
          </p:nvSpPr>
          <p:spPr>
            <a:xfrm>
              <a:off x="3261102" y="3034269"/>
              <a:ext cx="5422393" cy="267222"/>
            </a:xfrm>
            <a:prstGeom prst="rect">
              <a:avLst/>
            </a:prstGeom>
            <a:noFill/>
            <a:ln>
              <a:noFill/>
            </a:ln>
          </p:spPr>
          <p:txBody>
            <a:bodyPr wrap="square" rtlCol="0">
              <a:spAutoFit/>
            </a:bodyPr>
            <a:lstStyle/>
            <a:p>
              <a:pPr>
                <a:lnSpc>
                  <a:spcPct val="150000"/>
                </a:lnSpc>
              </a:pPr>
              <a:r>
                <a:rPr lang="de-DE" sz="1200" b="1" dirty="0">
                  <a:latin typeface="Calibri" panose="020F0502020204030204" pitchFamily="34" charset="0"/>
                  <a:cs typeface="Calibri" panose="020F0502020204030204" pitchFamily="34" charset="0"/>
                </a:rPr>
                <a:t>§ 3 Abs. 6a Satz 1 UStG</a:t>
              </a:r>
            </a:p>
          </p:txBody>
        </p:sp>
        <p:sp>
          <p:nvSpPr>
            <p:cNvPr id="9" name="Rechteck 8">
              <a:extLst>
                <a:ext uri="{FF2B5EF4-FFF2-40B4-BE49-F238E27FC236}">
                  <a16:creationId xmlns:a16="http://schemas.microsoft.com/office/drawing/2014/main" id="{6DCAADDB-4D7A-FE4D-59B7-C76642915E04}"/>
                </a:ext>
              </a:extLst>
            </p:cNvPr>
            <p:cNvSpPr/>
            <p:nvPr/>
          </p:nvSpPr>
          <p:spPr>
            <a:xfrm>
              <a:off x="3163824" y="2115121"/>
              <a:ext cx="5742432" cy="1248304"/>
            </a:xfrm>
            <a:prstGeom prst="rect">
              <a:avLst/>
            </a:prstGeom>
            <a:noFill/>
            <a:ln w="28575">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7 CuadroTexto">
            <a:extLst>
              <a:ext uri="{FF2B5EF4-FFF2-40B4-BE49-F238E27FC236}">
                <a16:creationId xmlns:a16="http://schemas.microsoft.com/office/drawing/2014/main" id="{03850B4C-4FF3-6BAB-A4BC-94FEE7B6E7D2}"/>
              </a:ext>
            </a:extLst>
          </p:cNvPr>
          <p:cNvSpPr txBox="1"/>
          <p:nvPr/>
        </p:nvSpPr>
        <p:spPr>
          <a:xfrm>
            <a:off x="1102659" y="4325930"/>
            <a:ext cx="7698679" cy="1028358"/>
          </a:xfrm>
          <a:prstGeom prst="rect">
            <a:avLst/>
          </a:prstGeom>
          <a:noFill/>
        </p:spPr>
        <p:txBody>
          <a:bodyPr wrap="square">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285750" indent="-285750">
              <a:lnSpc>
                <a:spcPct val="150000"/>
              </a:lnSpc>
              <a:buFont typeface="+mj-lt"/>
              <a:buAutoNum type="arabicPeriod"/>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Mehrere Unternehmer</a:t>
            </a:r>
          </a:p>
          <a:p>
            <a:pPr marL="285750" indent="-285750">
              <a:lnSpc>
                <a:spcPct val="150000"/>
              </a:lnSpc>
              <a:buFont typeface="+mj-lt"/>
              <a:buAutoNum type="arabicPeriod"/>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Schließen über denselben Gegenstand Liefergeschäfte ab</a:t>
            </a:r>
          </a:p>
          <a:p>
            <a:pPr marL="285750" indent="-285750">
              <a:lnSpc>
                <a:spcPct val="150000"/>
              </a:lnSpc>
              <a:buFont typeface="+mj-lt"/>
              <a:buAutoNum type="arabicPeriod"/>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Und der Gegenstand gelangt unmittelbar vom ersten Unternehmer an den letzten Abnehmer</a:t>
            </a:r>
          </a:p>
        </p:txBody>
      </p:sp>
    </p:spTree>
    <p:extLst>
      <p:ext uri="{BB962C8B-B14F-4D97-AF65-F5344CB8AC3E}">
        <p14:creationId xmlns:p14="http://schemas.microsoft.com/office/powerpoint/2010/main" val="183221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5FD30-A497-E6DF-6E88-662E056F7FFC}"/>
            </a:ext>
          </a:extLst>
        </p:cNvPr>
        <p:cNvGrpSpPr/>
        <p:nvPr/>
      </p:nvGrpSpPr>
      <p:grpSpPr>
        <a:xfrm>
          <a:off x="0" y="0"/>
          <a:ext cx="0" cy="0"/>
          <a:chOff x="0" y="0"/>
          <a:chExt cx="0" cy="0"/>
        </a:xfrm>
      </p:grpSpPr>
      <p:sp>
        <p:nvSpPr>
          <p:cNvPr id="13" name="TextBox 203">
            <a:extLst>
              <a:ext uri="{FF2B5EF4-FFF2-40B4-BE49-F238E27FC236}">
                <a16:creationId xmlns:a16="http://schemas.microsoft.com/office/drawing/2014/main" id="{74B4C5A8-3476-1DF6-8E8C-02F7D51B7D2B}"/>
              </a:ext>
            </a:extLst>
          </p:cNvPr>
          <p:cNvSpPr txBox="1"/>
          <p:nvPr/>
        </p:nvSpPr>
        <p:spPr>
          <a:xfrm>
            <a:off x="862505" y="1190528"/>
            <a:ext cx="5658539" cy="1077218"/>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Verantwortlichkeit für den Transport</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14" name="Freeform 33">
            <a:extLst>
              <a:ext uri="{FF2B5EF4-FFF2-40B4-BE49-F238E27FC236}">
                <a16:creationId xmlns:a16="http://schemas.microsoft.com/office/drawing/2014/main" id="{9C5B2BE5-633B-D475-21C3-9BDFAA353484}"/>
              </a:ext>
            </a:extLst>
          </p:cNvPr>
          <p:cNvSpPr>
            <a:spLocks noChangeArrowheads="1"/>
          </p:cNvSpPr>
          <p:nvPr/>
        </p:nvSpPr>
        <p:spPr bwMode="auto">
          <a:xfrm>
            <a:off x="9362118" y="3562875"/>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5" name="Freeform 33">
            <a:extLst>
              <a:ext uri="{FF2B5EF4-FFF2-40B4-BE49-F238E27FC236}">
                <a16:creationId xmlns:a16="http://schemas.microsoft.com/office/drawing/2014/main" id="{FC6C9F8A-5F82-4869-5683-0424213D1396}"/>
              </a:ext>
            </a:extLst>
          </p:cNvPr>
          <p:cNvSpPr>
            <a:spLocks noChangeArrowheads="1"/>
          </p:cNvSpPr>
          <p:nvPr/>
        </p:nvSpPr>
        <p:spPr bwMode="auto">
          <a:xfrm>
            <a:off x="8478525" y="4846693"/>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6" name="Bogen 15">
            <a:extLst>
              <a:ext uri="{FF2B5EF4-FFF2-40B4-BE49-F238E27FC236}">
                <a16:creationId xmlns:a16="http://schemas.microsoft.com/office/drawing/2014/main" id="{FFF4B05E-953C-6921-A01B-BABB037D252C}"/>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Textfeld 17">
            <a:extLst>
              <a:ext uri="{FF2B5EF4-FFF2-40B4-BE49-F238E27FC236}">
                <a16:creationId xmlns:a16="http://schemas.microsoft.com/office/drawing/2014/main" id="{AF65805C-DB38-0CD4-5FFC-A554B747DB8D}"/>
              </a:ext>
            </a:extLst>
          </p:cNvPr>
          <p:cNvSpPr txBox="1"/>
          <p:nvPr/>
        </p:nvSpPr>
        <p:spPr>
          <a:xfrm>
            <a:off x="861091" y="3273665"/>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sp>
        <p:nvSpPr>
          <p:cNvPr id="19" name="TextBox 206">
            <a:extLst>
              <a:ext uri="{FF2B5EF4-FFF2-40B4-BE49-F238E27FC236}">
                <a16:creationId xmlns:a16="http://schemas.microsoft.com/office/drawing/2014/main" id="{0E7BDB17-CB69-59CD-6F62-2CF6B1127349}"/>
              </a:ext>
            </a:extLst>
          </p:cNvPr>
          <p:cNvSpPr txBox="1"/>
          <p:nvPr/>
        </p:nvSpPr>
        <p:spPr>
          <a:xfrm>
            <a:off x="1495542" y="3489329"/>
            <a:ext cx="4275076" cy="369332"/>
          </a:xfrm>
          <a:prstGeom prst="rect">
            <a:avLst/>
          </a:prstGeom>
          <a:noFill/>
        </p:spPr>
        <p:txBody>
          <a:bodyPr wrap="square" rtlCol="0">
            <a:spAutoFit/>
          </a:bodyPr>
          <a:lstStyle/>
          <a:p>
            <a:r>
              <a:rPr lang="de-DE" b="1" dirty="0">
                <a:solidFill>
                  <a:schemeClr val="tx1">
                    <a:lumMod val="75000"/>
                    <a:lumOff val="25000"/>
                  </a:schemeClr>
                </a:solidFill>
                <a:latin typeface="Calibri" panose="020F0502020204030204" pitchFamily="34" charset="0"/>
                <a:ea typeface="Lato" charset="0"/>
                <a:cs typeface="Calibri" panose="020F0502020204030204" pitchFamily="34" charset="0"/>
              </a:rPr>
              <a:t>ersten Unternehmer (H)</a:t>
            </a:r>
          </a:p>
        </p:txBody>
      </p:sp>
      <p:sp>
        <p:nvSpPr>
          <p:cNvPr id="20" name="TextBox 203">
            <a:extLst>
              <a:ext uri="{FF2B5EF4-FFF2-40B4-BE49-F238E27FC236}">
                <a16:creationId xmlns:a16="http://schemas.microsoft.com/office/drawing/2014/main" id="{AE2ACB77-3FCE-2960-FB36-9C91E488F0CB}"/>
              </a:ext>
            </a:extLst>
          </p:cNvPr>
          <p:cNvSpPr txBox="1"/>
          <p:nvPr/>
        </p:nvSpPr>
        <p:spPr>
          <a:xfrm>
            <a:off x="869994" y="2501928"/>
            <a:ext cx="6154867" cy="400110"/>
          </a:xfrm>
          <a:prstGeom prst="rect">
            <a:avLst/>
          </a:prstGeom>
          <a:noFill/>
        </p:spPr>
        <p:txBody>
          <a:bodyPr wrap="square" rtlCol="0">
            <a:spAutoFit/>
          </a:bodyPr>
          <a:lstStyle/>
          <a:p>
            <a:r>
              <a:rPr lang="de-DE" sz="2000" b="1" dirty="0">
                <a:solidFill>
                  <a:schemeClr val="tx1">
                    <a:lumMod val="75000"/>
                    <a:lumOff val="25000"/>
                  </a:schemeClr>
                </a:solidFill>
                <a:latin typeface="Calibri" panose="020F0502020204030204" pitchFamily="34" charset="0"/>
                <a:ea typeface="Lato" charset="0"/>
                <a:cs typeface="Calibri" panose="020F0502020204030204" pitchFamily="34" charset="0"/>
              </a:rPr>
              <a:t>Beförderung / Versendung durch den</a:t>
            </a:r>
            <a:endParaRPr lang="en-US" sz="2000" b="1" dirty="0">
              <a:solidFill>
                <a:schemeClr val="tx1">
                  <a:lumMod val="75000"/>
                  <a:lumOff val="25000"/>
                </a:schemeClr>
              </a:solidFill>
              <a:latin typeface="Calibri" panose="020F0502020204030204" pitchFamily="34" charset="0"/>
              <a:ea typeface="Lato" charset="0"/>
              <a:cs typeface="Calibri" panose="020F0502020204030204" pitchFamily="34" charset="0"/>
            </a:endParaRPr>
          </a:p>
        </p:txBody>
      </p:sp>
      <p:sp>
        <p:nvSpPr>
          <p:cNvPr id="21" name="Textfeld 20">
            <a:extLst>
              <a:ext uri="{FF2B5EF4-FFF2-40B4-BE49-F238E27FC236}">
                <a16:creationId xmlns:a16="http://schemas.microsoft.com/office/drawing/2014/main" id="{9884FDCB-32DD-7581-9D5D-CCF781774852}"/>
              </a:ext>
            </a:extLst>
          </p:cNvPr>
          <p:cNvSpPr txBox="1"/>
          <p:nvPr/>
        </p:nvSpPr>
        <p:spPr>
          <a:xfrm>
            <a:off x="861090" y="4104662"/>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2</a:t>
            </a:r>
            <a:endParaRPr lang="de-DE" b="1" dirty="0">
              <a:solidFill>
                <a:srgbClr val="00ADBC"/>
              </a:solidFill>
              <a:latin typeface="Segoe UI" panose="020B0502040204020203" pitchFamily="34" charset="0"/>
              <a:cs typeface="Segoe UI" panose="020B0502040204020203" pitchFamily="34" charset="0"/>
            </a:endParaRPr>
          </a:p>
        </p:txBody>
      </p:sp>
      <p:sp>
        <p:nvSpPr>
          <p:cNvPr id="22" name="TextBox 206">
            <a:extLst>
              <a:ext uri="{FF2B5EF4-FFF2-40B4-BE49-F238E27FC236}">
                <a16:creationId xmlns:a16="http://schemas.microsoft.com/office/drawing/2014/main" id="{4B46109B-ADC2-0E3B-6628-85952B6D665D}"/>
              </a:ext>
            </a:extLst>
          </p:cNvPr>
          <p:cNvSpPr txBox="1"/>
          <p:nvPr/>
        </p:nvSpPr>
        <p:spPr>
          <a:xfrm>
            <a:off x="1516012" y="4342485"/>
            <a:ext cx="4275076" cy="369332"/>
          </a:xfrm>
          <a:prstGeom prst="rect">
            <a:avLst/>
          </a:prstGeom>
          <a:noFill/>
        </p:spPr>
        <p:txBody>
          <a:bodyPr wrap="square" rtlCol="0">
            <a:spAutoFit/>
          </a:bodyPr>
          <a:lstStyle/>
          <a:p>
            <a:r>
              <a:rPr lang="de-DE" b="1" dirty="0">
                <a:solidFill>
                  <a:schemeClr val="tx1">
                    <a:lumMod val="75000"/>
                    <a:lumOff val="25000"/>
                  </a:schemeClr>
                </a:solidFill>
                <a:latin typeface="Calibri" panose="020F0502020204030204" pitchFamily="34" charset="0"/>
                <a:ea typeface="Lato" charset="0"/>
                <a:cs typeface="Calibri" panose="020F0502020204030204" pitchFamily="34" charset="0"/>
              </a:rPr>
              <a:t>letzten Abnehmer (K)</a:t>
            </a:r>
          </a:p>
        </p:txBody>
      </p:sp>
      <p:sp>
        <p:nvSpPr>
          <p:cNvPr id="23" name="Textfeld 22">
            <a:extLst>
              <a:ext uri="{FF2B5EF4-FFF2-40B4-BE49-F238E27FC236}">
                <a16:creationId xmlns:a16="http://schemas.microsoft.com/office/drawing/2014/main" id="{DC2FFDA7-E3F1-EDA7-E865-D2FD33FF52CA}"/>
              </a:ext>
            </a:extLst>
          </p:cNvPr>
          <p:cNvSpPr txBox="1"/>
          <p:nvPr/>
        </p:nvSpPr>
        <p:spPr>
          <a:xfrm>
            <a:off x="861090" y="4945373"/>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3</a:t>
            </a:r>
          </a:p>
        </p:txBody>
      </p:sp>
      <p:sp>
        <p:nvSpPr>
          <p:cNvPr id="24" name="TextBox 206">
            <a:extLst>
              <a:ext uri="{FF2B5EF4-FFF2-40B4-BE49-F238E27FC236}">
                <a16:creationId xmlns:a16="http://schemas.microsoft.com/office/drawing/2014/main" id="{88FCD42C-CA36-53A4-408E-4F5B194F09BD}"/>
              </a:ext>
            </a:extLst>
          </p:cNvPr>
          <p:cNvSpPr txBox="1"/>
          <p:nvPr/>
        </p:nvSpPr>
        <p:spPr>
          <a:xfrm>
            <a:off x="1508698" y="5085533"/>
            <a:ext cx="4275076" cy="646331"/>
          </a:xfrm>
          <a:prstGeom prst="rect">
            <a:avLst/>
          </a:prstGeom>
          <a:noFill/>
        </p:spPr>
        <p:txBody>
          <a:bodyPr wrap="square" rtlCol="0">
            <a:spAutoFit/>
          </a:bodyPr>
          <a:lstStyle/>
          <a:p>
            <a:r>
              <a:rPr lang="de-DE" b="1" dirty="0">
                <a:solidFill>
                  <a:schemeClr val="tx1">
                    <a:lumMod val="75000"/>
                    <a:lumOff val="25000"/>
                  </a:schemeClr>
                </a:solidFill>
                <a:latin typeface="Calibri" panose="020F0502020204030204" pitchFamily="34" charset="0"/>
                <a:ea typeface="Lato" charset="0"/>
                <a:cs typeface="Calibri" panose="020F0502020204030204" pitchFamily="34" charset="0"/>
              </a:rPr>
              <a:t>Abnehmer, der zugleich Lieferer ist (Zwischenhändler U)</a:t>
            </a:r>
          </a:p>
        </p:txBody>
      </p:sp>
      <p:grpSp>
        <p:nvGrpSpPr>
          <p:cNvPr id="25" name="Gruppieren 24">
            <a:extLst>
              <a:ext uri="{FF2B5EF4-FFF2-40B4-BE49-F238E27FC236}">
                <a16:creationId xmlns:a16="http://schemas.microsoft.com/office/drawing/2014/main" id="{99D133DD-A235-69FD-1F86-F8C025785067}"/>
              </a:ext>
            </a:extLst>
          </p:cNvPr>
          <p:cNvGrpSpPr/>
          <p:nvPr/>
        </p:nvGrpSpPr>
        <p:grpSpPr>
          <a:xfrm>
            <a:off x="6486064" y="290994"/>
            <a:ext cx="5705936" cy="6255730"/>
            <a:chOff x="6486064" y="337176"/>
            <a:chExt cx="5705936" cy="6255730"/>
          </a:xfrm>
        </p:grpSpPr>
        <p:grpSp>
          <p:nvGrpSpPr>
            <p:cNvPr id="26" name="Group 201">
              <a:extLst>
                <a:ext uri="{FF2B5EF4-FFF2-40B4-BE49-F238E27FC236}">
                  <a16:creationId xmlns:a16="http://schemas.microsoft.com/office/drawing/2014/main" id="{C85FE375-FD69-8D73-32FA-FD77337A1C02}"/>
                </a:ext>
              </a:extLst>
            </p:cNvPr>
            <p:cNvGrpSpPr/>
            <p:nvPr/>
          </p:nvGrpSpPr>
          <p:grpSpPr>
            <a:xfrm>
              <a:off x="6486064" y="337176"/>
              <a:ext cx="5705936" cy="5992186"/>
              <a:chOff x="3000375" y="3937003"/>
              <a:chExt cx="7594601" cy="7975599"/>
            </a:xfrm>
            <a:solidFill>
              <a:srgbClr val="D8DEE4"/>
            </a:solidFill>
          </p:grpSpPr>
          <p:sp>
            <p:nvSpPr>
              <p:cNvPr id="39" name="Shape 1676">
                <a:extLst>
                  <a:ext uri="{FF2B5EF4-FFF2-40B4-BE49-F238E27FC236}">
                    <a16:creationId xmlns:a16="http://schemas.microsoft.com/office/drawing/2014/main" id="{5A796A47-EA49-3F1C-5446-2C6CDE58F926}"/>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0" name="Shape 1677">
                <a:extLst>
                  <a:ext uri="{FF2B5EF4-FFF2-40B4-BE49-F238E27FC236}">
                    <a16:creationId xmlns:a16="http://schemas.microsoft.com/office/drawing/2014/main" id="{8C844AFC-48BC-2F8D-8F17-4307BDBE6A2C}"/>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1" name="Shape 1678">
                <a:extLst>
                  <a:ext uri="{FF2B5EF4-FFF2-40B4-BE49-F238E27FC236}">
                    <a16:creationId xmlns:a16="http://schemas.microsoft.com/office/drawing/2014/main" id="{DA6EDFD6-305E-ECFD-2B62-C5A26953C388}"/>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2" name="Shape 1679">
                <a:extLst>
                  <a:ext uri="{FF2B5EF4-FFF2-40B4-BE49-F238E27FC236}">
                    <a16:creationId xmlns:a16="http://schemas.microsoft.com/office/drawing/2014/main" id="{FD0A6C51-1933-0DB4-E542-F3222663CB94}"/>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3" name="Shape 1680">
                <a:extLst>
                  <a:ext uri="{FF2B5EF4-FFF2-40B4-BE49-F238E27FC236}">
                    <a16:creationId xmlns:a16="http://schemas.microsoft.com/office/drawing/2014/main" id="{37DE69BC-BA54-F934-47F8-B5F45C79A377}"/>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4" name="Shape 1681">
                <a:extLst>
                  <a:ext uri="{FF2B5EF4-FFF2-40B4-BE49-F238E27FC236}">
                    <a16:creationId xmlns:a16="http://schemas.microsoft.com/office/drawing/2014/main" id="{E56A73F5-D2B6-DE0B-6351-BADEC8D88A0D}"/>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5" name="Shape 1682">
                <a:extLst>
                  <a:ext uri="{FF2B5EF4-FFF2-40B4-BE49-F238E27FC236}">
                    <a16:creationId xmlns:a16="http://schemas.microsoft.com/office/drawing/2014/main" id="{C882C3AE-350E-5224-DCAA-3727A0BC1C1E}"/>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6" name="Shape 1683">
                <a:extLst>
                  <a:ext uri="{FF2B5EF4-FFF2-40B4-BE49-F238E27FC236}">
                    <a16:creationId xmlns:a16="http://schemas.microsoft.com/office/drawing/2014/main" id="{188DC9B8-967A-F546-E072-18B53A4BB813}"/>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7" name="Shape 1684">
                <a:extLst>
                  <a:ext uri="{FF2B5EF4-FFF2-40B4-BE49-F238E27FC236}">
                    <a16:creationId xmlns:a16="http://schemas.microsoft.com/office/drawing/2014/main" id="{2D17EDEE-A63E-91D5-C616-1682C9102C36}"/>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8" name="Shape 1685">
                <a:extLst>
                  <a:ext uri="{FF2B5EF4-FFF2-40B4-BE49-F238E27FC236}">
                    <a16:creationId xmlns:a16="http://schemas.microsoft.com/office/drawing/2014/main" id="{C9864328-296A-A01E-B7DD-46C9647F8A3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9" name="Shape 1686">
                <a:extLst>
                  <a:ext uri="{FF2B5EF4-FFF2-40B4-BE49-F238E27FC236}">
                    <a16:creationId xmlns:a16="http://schemas.microsoft.com/office/drawing/2014/main" id="{1BCE6023-9A8A-3A99-E918-77612B7E083D}"/>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0" name="Shape 1687">
                <a:extLst>
                  <a:ext uri="{FF2B5EF4-FFF2-40B4-BE49-F238E27FC236}">
                    <a16:creationId xmlns:a16="http://schemas.microsoft.com/office/drawing/2014/main" id="{53C47ADC-DFE5-122D-2100-75794BDF15A0}"/>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88">
                <a:extLst>
                  <a:ext uri="{FF2B5EF4-FFF2-40B4-BE49-F238E27FC236}">
                    <a16:creationId xmlns:a16="http://schemas.microsoft.com/office/drawing/2014/main" id="{F315941E-FF95-5C64-2E46-03F5F09F765E}"/>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89">
                <a:extLst>
                  <a:ext uri="{FF2B5EF4-FFF2-40B4-BE49-F238E27FC236}">
                    <a16:creationId xmlns:a16="http://schemas.microsoft.com/office/drawing/2014/main" id="{D80761D2-E1D5-9E44-C423-7358F7F67C38}"/>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90">
                <a:extLst>
                  <a:ext uri="{FF2B5EF4-FFF2-40B4-BE49-F238E27FC236}">
                    <a16:creationId xmlns:a16="http://schemas.microsoft.com/office/drawing/2014/main" id="{4482D5DB-64BB-800E-67A6-07FC5A4922D2}"/>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91">
                <a:extLst>
                  <a:ext uri="{FF2B5EF4-FFF2-40B4-BE49-F238E27FC236}">
                    <a16:creationId xmlns:a16="http://schemas.microsoft.com/office/drawing/2014/main" id="{1EECB4C6-DF01-F19E-1B1E-DBE500CB5DE3}"/>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92">
                <a:extLst>
                  <a:ext uri="{FF2B5EF4-FFF2-40B4-BE49-F238E27FC236}">
                    <a16:creationId xmlns:a16="http://schemas.microsoft.com/office/drawing/2014/main" id="{601B47A8-A619-6C40-3273-9870117627F6}"/>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93">
                <a:extLst>
                  <a:ext uri="{FF2B5EF4-FFF2-40B4-BE49-F238E27FC236}">
                    <a16:creationId xmlns:a16="http://schemas.microsoft.com/office/drawing/2014/main" id="{E6B1DDF6-C90E-D064-A891-E81AAD734731}"/>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94">
                <a:extLst>
                  <a:ext uri="{FF2B5EF4-FFF2-40B4-BE49-F238E27FC236}">
                    <a16:creationId xmlns:a16="http://schemas.microsoft.com/office/drawing/2014/main" id="{A7389CCA-B24F-A4D9-41B0-D1ED2E4AC899}"/>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95">
                <a:extLst>
                  <a:ext uri="{FF2B5EF4-FFF2-40B4-BE49-F238E27FC236}">
                    <a16:creationId xmlns:a16="http://schemas.microsoft.com/office/drawing/2014/main" id="{59B5231A-6E69-E27C-7FE8-78C376F059DB}"/>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96">
                <a:extLst>
                  <a:ext uri="{FF2B5EF4-FFF2-40B4-BE49-F238E27FC236}">
                    <a16:creationId xmlns:a16="http://schemas.microsoft.com/office/drawing/2014/main" id="{70BAA118-F0F7-DC59-0119-B096912F5EE1}"/>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97">
                <a:extLst>
                  <a:ext uri="{FF2B5EF4-FFF2-40B4-BE49-F238E27FC236}">
                    <a16:creationId xmlns:a16="http://schemas.microsoft.com/office/drawing/2014/main" id="{060D8028-225F-8BA6-28C7-50E814991832}"/>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98">
                <a:extLst>
                  <a:ext uri="{FF2B5EF4-FFF2-40B4-BE49-F238E27FC236}">
                    <a16:creationId xmlns:a16="http://schemas.microsoft.com/office/drawing/2014/main" id="{A23BF297-33A2-221B-A146-BB1C40BBE563}"/>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99">
                <a:extLst>
                  <a:ext uri="{FF2B5EF4-FFF2-40B4-BE49-F238E27FC236}">
                    <a16:creationId xmlns:a16="http://schemas.microsoft.com/office/drawing/2014/main" id="{E80F3B47-B480-4839-B401-119FC9FFFEAB}"/>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700">
                <a:extLst>
                  <a:ext uri="{FF2B5EF4-FFF2-40B4-BE49-F238E27FC236}">
                    <a16:creationId xmlns:a16="http://schemas.microsoft.com/office/drawing/2014/main" id="{875BB601-7452-D234-6290-7CF6CCAD18F7}"/>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701">
                <a:extLst>
                  <a:ext uri="{FF2B5EF4-FFF2-40B4-BE49-F238E27FC236}">
                    <a16:creationId xmlns:a16="http://schemas.microsoft.com/office/drawing/2014/main" id="{AE16796C-FEDC-5B12-0EF7-E80C30C86B25}"/>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702">
                <a:extLst>
                  <a:ext uri="{FF2B5EF4-FFF2-40B4-BE49-F238E27FC236}">
                    <a16:creationId xmlns:a16="http://schemas.microsoft.com/office/drawing/2014/main" id="{19C72FAE-1DC6-2A15-7F04-9069541CF957}"/>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703">
                <a:extLst>
                  <a:ext uri="{FF2B5EF4-FFF2-40B4-BE49-F238E27FC236}">
                    <a16:creationId xmlns:a16="http://schemas.microsoft.com/office/drawing/2014/main" id="{4590C6B8-042C-815A-1CA4-73E1A1B13FAE}"/>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704">
                <a:extLst>
                  <a:ext uri="{FF2B5EF4-FFF2-40B4-BE49-F238E27FC236}">
                    <a16:creationId xmlns:a16="http://schemas.microsoft.com/office/drawing/2014/main" id="{A1B32A67-7BE5-3F38-E8B6-4EA3D0F3FC8E}"/>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705">
                <a:extLst>
                  <a:ext uri="{FF2B5EF4-FFF2-40B4-BE49-F238E27FC236}">
                    <a16:creationId xmlns:a16="http://schemas.microsoft.com/office/drawing/2014/main" id="{29B9C7EE-A0EF-3403-4108-8E74A0471114}"/>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706">
                <a:extLst>
                  <a:ext uri="{FF2B5EF4-FFF2-40B4-BE49-F238E27FC236}">
                    <a16:creationId xmlns:a16="http://schemas.microsoft.com/office/drawing/2014/main" id="{7C72ED7A-3A0C-62AC-E275-59FA757D3EFC}"/>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707">
                <a:extLst>
                  <a:ext uri="{FF2B5EF4-FFF2-40B4-BE49-F238E27FC236}">
                    <a16:creationId xmlns:a16="http://schemas.microsoft.com/office/drawing/2014/main" id="{1D38A5A5-BF0A-438A-90C8-934020AE2F8B}"/>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708">
                <a:extLst>
                  <a:ext uri="{FF2B5EF4-FFF2-40B4-BE49-F238E27FC236}">
                    <a16:creationId xmlns:a16="http://schemas.microsoft.com/office/drawing/2014/main" id="{27194058-8BFA-263F-6B37-9608F27EBC65}"/>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709">
                <a:extLst>
                  <a:ext uri="{FF2B5EF4-FFF2-40B4-BE49-F238E27FC236}">
                    <a16:creationId xmlns:a16="http://schemas.microsoft.com/office/drawing/2014/main" id="{ED61461B-59AA-7820-A999-F9F9F8F7DBBA}"/>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710">
                <a:extLst>
                  <a:ext uri="{FF2B5EF4-FFF2-40B4-BE49-F238E27FC236}">
                    <a16:creationId xmlns:a16="http://schemas.microsoft.com/office/drawing/2014/main" id="{3B683EF4-3438-8484-4A3D-73AF8770C751}"/>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11">
                <a:extLst>
                  <a:ext uri="{FF2B5EF4-FFF2-40B4-BE49-F238E27FC236}">
                    <a16:creationId xmlns:a16="http://schemas.microsoft.com/office/drawing/2014/main" id="{10DB8F34-B245-B224-F76D-FAA0B78323F0}"/>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12">
                <a:extLst>
                  <a:ext uri="{FF2B5EF4-FFF2-40B4-BE49-F238E27FC236}">
                    <a16:creationId xmlns:a16="http://schemas.microsoft.com/office/drawing/2014/main" id="{583C03B5-B7E5-A43D-9C9A-E9C96F80E335}"/>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76" name="Shape 1713">
                <a:extLst>
                  <a:ext uri="{FF2B5EF4-FFF2-40B4-BE49-F238E27FC236}">
                    <a16:creationId xmlns:a16="http://schemas.microsoft.com/office/drawing/2014/main" id="{EEBE0227-5549-18A9-960A-1CF94422E41E}"/>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14">
                <a:extLst>
                  <a:ext uri="{FF2B5EF4-FFF2-40B4-BE49-F238E27FC236}">
                    <a16:creationId xmlns:a16="http://schemas.microsoft.com/office/drawing/2014/main" id="{4793AEBF-658B-48CE-C146-31BFF9101513}"/>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15">
                <a:extLst>
                  <a:ext uri="{FF2B5EF4-FFF2-40B4-BE49-F238E27FC236}">
                    <a16:creationId xmlns:a16="http://schemas.microsoft.com/office/drawing/2014/main" id="{0C749B66-0292-78A1-8DD3-B7A5D9F56F2B}"/>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16">
                <a:extLst>
                  <a:ext uri="{FF2B5EF4-FFF2-40B4-BE49-F238E27FC236}">
                    <a16:creationId xmlns:a16="http://schemas.microsoft.com/office/drawing/2014/main" id="{96B9873F-AC25-90DB-279D-578D11DF4E3F}"/>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17">
                <a:extLst>
                  <a:ext uri="{FF2B5EF4-FFF2-40B4-BE49-F238E27FC236}">
                    <a16:creationId xmlns:a16="http://schemas.microsoft.com/office/drawing/2014/main" id="{C03D72BC-9277-D9CA-7DB3-A97ECBE39E55}"/>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18">
                <a:extLst>
                  <a:ext uri="{FF2B5EF4-FFF2-40B4-BE49-F238E27FC236}">
                    <a16:creationId xmlns:a16="http://schemas.microsoft.com/office/drawing/2014/main" id="{63C2740C-874E-0507-1918-E458E908C322}"/>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19">
                <a:extLst>
                  <a:ext uri="{FF2B5EF4-FFF2-40B4-BE49-F238E27FC236}">
                    <a16:creationId xmlns:a16="http://schemas.microsoft.com/office/drawing/2014/main" id="{18EA6736-BDC9-2AB7-9E9C-F55A6174F822}"/>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20">
                <a:extLst>
                  <a:ext uri="{FF2B5EF4-FFF2-40B4-BE49-F238E27FC236}">
                    <a16:creationId xmlns:a16="http://schemas.microsoft.com/office/drawing/2014/main" id="{D796CB87-60EC-235A-9917-7752DB332DCE}"/>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21">
                <a:extLst>
                  <a:ext uri="{FF2B5EF4-FFF2-40B4-BE49-F238E27FC236}">
                    <a16:creationId xmlns:a16="http://schemas.microsoft.com/office/drawing/2014/main" id="{686DAAB9-893F-DCA8-895E-B8034B6219B2}"/>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22">
                <a:extLst>
                  <a:ext uri="{FF2B5EF4-FFF2-40B4-BE49-F238E27FC236}">
                    <a16:creationId xmlns:a16="http://schemas.microsoft.com/office/drawing/2014/main" id="{A07B2531-32FB-61FF-B443-7375B38DCA69}"/>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23">
                <a:extLst>
                  <a:ext uri="{FF2B5EF4-FFF2-40B4-BE49-F238E27FC236}">
                    <a16:creationId xmlns:a16="http://schemas.microsoft.com/office/drawing/2014/main" id="{F51CD2D4-30C9-3DD0-2B52-60C106076748}"/>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7" name="Shape 1724">
                <a:extLst>
                  <a:ext uri="{FF2B5EF4-FFF2-40B4-BE49-F238E27FC236}">
                    <a16:creationId xmlns:a16="http://schemas.microsoft.com/office/drawing/2014/main" id="{C9275539-901B-2072-B395-D0CBE8CFD53D}"/>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25">
                <a:extLst>
                  <a:ext uri="{FF2B5EF4-FFF2-40B4-BE49-F238E27FC236}">
                    <a16:creationId xmlns:a16="http://schemas.microsoft.com/office/drawing/2014/main" id="{4A15E0B3-5F93-C3D9-6931-7B8F6D6A9D66}"/>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26">
                <a:extLst>
                  <a:ext uri="{FF2B5EF4-FFF2-40B4-BE49-F238E27FC236}">
                    <a16:creationId xmlns:a16="http://schemas.microsoft.com/office/drawing/2014/main" id="{13B9BA3E-0744-C60E-59C4-AEE2369AECEE}"/>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27">
                <a:extLst>
                  <a:ext uri="{FF2B5EF4-FFF2-40B4-BE49-F238E27FC236}">
                    <a16:creationId xmlns:a16="http://schemas.microsoft.com/office/drawing/2014/main" id="{FAAF23C5-7664-F611-A863-97D5EF52347B}"/>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28">
                <a:extLst>
                  <a:ext uri="{FF2B5EF4-FFF2-40B4-BE49-F238E27FC236}">
                    <a16:creationId xmlns:a16="http://schemas.microsoft.com/office/drawing/2014/main" id="{9B2C45E3-3A85-2976-B47A-AEC0B952084A}"/>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92" name="Shape 1729">
                <a:extLst>
                  <a:ext uri="{FF2B5EF4-FFF2-40B4-BE49-F238E27FC236}">
                    <a16:creationId xmlns:a16="http://schemas.microsoft.com/office/drawing/2014/main" id="{E2D0A490-1066-4223-3243-AF6349F3CC20}"/>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93" name="Shape 1730">
                <a:extLst>
                  <a:ext uri="{FF2B5EF4-FFF2-40B4-BE49-F238E27FC236}">
                    <a16:creationId xmlns:a16="http://schemas.microsoft.com/office/drawing/2014/main" id="{E25FD7C4-1CE2-69C8-8F6A-E728AFE84E50}"/>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31">
                <a:extLst>
                  <a:ext uri="{FF2B5EF4-FFF2-40B4-BE49-F238E27FC236}">
                    <a16:creationId xmlns:a16="http://schemas.microsoft.com/office/drawing/2014/main" id="{3CD9A5C1-63A6-9D06-A04E-D67A98B86B12}"/>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32">
                <a:extLst>
                  <a:ext uri="{FF2B5EF4-FFF2-40B4-BE49-F238E27FC236}">
                    <a16:creationId xmlns:a16="http://schemas.microsoft.com/office/drawing/2014/main" id="{8774A032-E740-CDA7-72CD-23C6D651FD88}"/>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33">
                <a:extLst>
                  <a:ext uri="{FF2B5EF4-FFF2-40B4-BE49-F238E27FC236}">
                    <a16:creationId xmlns:a16="http://schemas.microsoft.com/office/drawing/2014/main" id="{3B00F889-1B47-6378-A42C-838D2B052741}"/>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34">
                <a:extLst>
                  <a:ext uri="{FF2B5EF4-FFF2-40B4-BE49-F238E27FC236}">
                    <a16:creationId xmlns:a16="http://schemas.microsoft.com/office/drawing/2014/main" id="{8D6826A3-96FB-B91E-FCE5-AE02F51FEABD}"/>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35">
                <a:extLst>
                  <a:ext uri="{FF2B5EF4-FFF2-40B4-BE49-F238E27FC236}">
                    <a16:creationId xmlns:a16="http://schemas.microsoft.com/office/drawing/2014/main" id="{5510E1CB-6ADB-506C-B5CE-4748D2434AF1}"/>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36">
                <a:extLst>
                  <a:ext uri="{FF2B5EF4-FFF2-40B4-BE49-F238E27FC236}">
                    <a16:creationId xmlns:a16="http://schemas.microsoft.com/office/drawing/2014/main" id="{5807D68C-C162-B727-47CF-F126BD19755F}"/>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37">
                <a:extLst>
                  <a:ext uri="{FF2B5EF4-FFF2-40B4-BE49-F238E27FC236}">
                    <a16:creationId xmlns:a16="http://schemas.microsoft.com/office/drawing/2014/main" id="{E151C743-B6E6-8B16-8513-71A127236554}"/>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38">
                <a:extLst>
                  <a:ext uri="{FF2B5EF4-FFF2-40B4-BE49-F238E27FC236}">
                    <a16:creationId xmlns:a16="http://schemas.microsoft.com/office/drawing/2014/main" id="{BA41D273-6B68-13F5-3002-7BAB1638B291}"/>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39">
                <a:extLst>
                  <a:ext uri="{FF2B5EF4-FFF2-40B4-BE49-F238E27FC236}">
                    <a16:creationId xmlns:a16="http://schemas.microsoft.com/office/drawing/2014/main" id="{38A73448-13A9-7609-DC76-EFAF24411D41}"/>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 name="Shape 1740">
                <a:extLst>
                  <a:ext uri="{FF2B5EF4-FFF2-40B4-BE49-F238E27FC236}">
                    <a16:creationId xmlns:a16="http://schemas.microsoft.com/office/drawing/2014/main" id="{B195705A-CDF6-803E-C67A-CA26FA097841}"/>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 name="Shape 1741">
                <a:extLst>
                  <a:ext uri="{FF2B5EF4-FFF2-40B4-BE49-F238E27FC236}">
                    <a16:creationId xmlns:a16="http://schemas.microsoft.com/office/drawing/2014/main" id="{59044FE6-3222-D889-7B57-2189AF231F43}"/>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42">
                <a:extLst>
                  <a:ext uri="{FF2B5EF4-FFF2-40B4-BE49-F238E27FC236}">
                    <a16:creationId xmlns:a16="http://schemas.microsoft.com/office/drawing/2014/main" id="{EA7EBD07-2ADF-D52F-C73D-CD3276A8A61E}"/>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43">
                <a:extLst>
                  <a:ext uri="{FF2B5EF4-FFF2-40B4-BE49-F238E27FC236}">
                    <a16:creationId xmlns:a16="http://schemas.microsoft.com/office/drawing/2014/main" id="{D6A8E8E5-CC06-FA86-9065-56E2577F4D4A}"/>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44">
                <a:extLst>
                  <a:ext uri="{FF2B5EF4-FFF2-40B4-BE49-F238E27FC236}">
                    <a16:creationId xmlns:a16="http://schemas.microsoft.com/office/drawing/2014/main" id="{BAC705BD-AC40-1F28-A486-AD4EADDCBA15}"/>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45">
                <a:extLst>
                  <a:ext uri="{FF2B5EF4-FFF2-40B4-BE49-F238E27FC236}">
                    <a16:creationId xmlns:a16="http://schemas.microsoft.com/office/drawing/2014/main" id="{C57686B5-E234-95C6-CF1D-626E96D6B4B3}"/>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46">
                <a:extLst>
                  <a:ext uri="{FF2B5EF4-FFF2-40B4-BE49-F238E27FC236}">
                    <a16:creationId xmlns:a16="http://schemas.microsoft.com/office/drawing/2014/main" id="{C737FC96-F773-800C-FAC6-3D99D5E63EAE}"/>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47">
                <a:extLst>
                  <a:ext uri="{FF2B5EF4-FFF2-40B4-BE49-F238E27FC236}">
                    <a16:creationId xmlns:a16="http://schemas.microsoft.com/office/drawing/2014/main" id="{3AABDD99-A656-8FD8-2691-1CA01B9D40FD}"/>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48">
                <a:extLst>
                  <a:ext uri="{FF2B5EF4-FFF2-40B4-BE49-F238E27FC236}">
                    <a16:creationId xmlns:a16="http://schemas.microsoft.com/office/drawing/2014/main" id="{4F313BAF-33B9-4A7E-590F-BDAD37A1EDAC}"/>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49">
                <a:extLst>
                  <a:ext uri="{FF2B5EF4-FFF2-40B4-BE49-F238E27FC236}">
                    <a16:creationId xmlns:a16="http://schemas.microsoft.com/office/drawing/2014/main" id="{A3AF3A5D-6D26-A490-8B24-9E7357071D3F}"/>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50">
                <a:extLst>
                  <a:ext uri="{FF2B5EF4-FFF2-40B4-BE49-F238E27FC236}">
                    <a16:creationId xmlns:a16="http://schemas.microsoft.com/office/drawing/2014/main" id="{E9EDC2AA-1346-757A-B8F4-1D8B5A2ECC95}"/>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51">
                <a:extLst>
                  <a:ext uri="{FF2B5EF4-FFF2-40B4-BE49-F238E27FC236}">
                    <a16:creationId xmlns:a16="http://schemas.microsoft.com/office/drawing/2014/main" id="{AEB353C0-56E5-F543-7853-1F7CFC2F2E37}"/>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52">
                <a:extLst>
                  <a:ext uri="{FF2B5EF4-FFF2-40B4-BE49-F238E27FC236}">
                    <a16:creationId xmlns:a16="http://schemas.microsoft.com/office/drawing/2014/main" id="{C9962D9E-0D73-2E78-6D12-D832399D0420}"/>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53">
                <a:extLst>
                  <a:ext uri="{FF2B5EF4-FFF2-40B4-BE49-F238E27FC236}">
                    <a16:creationId xmlns:a16="http://schemas.microsoft.com/office/drawing/2014/main" id="{D05C5E86-0F83-A6CB-352D-38CF7D0DCF58}"/>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54">
                <a:extLst>
                  <a:ext uri="{FF2B5EF4-FFF2-40B4-BE49-F238E27FC236}">
                    <a16:creationId xmlns:a16="http://schemas.microsoft.com/office/drawing/2014/main" id="{70A6DF03-8716-DE43-07F0-441CD065098B}"/>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55">
                <a:extLst>
                  <a:ext uri="{FF2B5EF4-FFF2-40B4-BE49-F238E27FC236}">
                    <a16:creationId xmlns:a16="http://schemas.microsoft.com/office/drawing/2014/main" id="{6E7795CD-1CC4-D4C9-7712-CDBB403258B8}"/>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56">
                <a:extLst>
                  <a:ext uri="{FF2B5EF4-FFF2-40B4-BE49-F238E27FC236}">
                    <a16:creationId xmlns:a16="http://schemas.microsoft.com/office/drawing/2014/main" id="{79AF23D9-65C9-3E95-C6A8-0E89F42E8EA5}"/>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57">
                <a:extLst>
                  <a:ext uri="{FF2B5EF4-FFF2-40B4-BE49-F238E27FC236}">
                    <a16:creationId xmlns:a16="http://schemas.microsoft.com/office/drawing/2014/main" id="{C540526F-3683-D2CE-9877-D681FF46679A}"/>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58">
                <a:extLst>
                  <a:ext uri="{FF2B5EF4-FFF2-40B4-BE49-F238E27FC236}">
                    <a16:creationId xmlns:a16="http://schemas.microsoft.com/office/drawing/2014/main" id="{868A1F7B-3F16-5AE0-DE3E-9ED629A392AB}"/>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59">
                <a:extLst>
                  <a:ext uri="{FF2B5EF4-FFF2-40B4-BE49-F238E27FC236}">
                    <a16:creationId xmlns:a16="http://schemas.microsoft.com/office/drawing/2014/main" id="{414AF624-A76A-3AE6-F4DE-171DD5158BF6}"/>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60">
                <a:extLst>
                  <a:ext uri="{FF2B5EF4-FFF2-40B4-BE49-F238E27FC236}">
                    <a16:creationId xmlns:a16="http://schemas.microsoft.com/office/drawing/2014/main" id="{EFE204D1-4E9C-3B39-3C60-2F669BB49E21}"/>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61">
                <a:extLst>
                  <a:ext uri="{FF2B5EF4-FFF2-40B4-BE49-F238E27FC236}">
                    <a16:creationId xmlns:a16="http://schemas.microsoft.com/office/drawing/2014/main" id="{C69D71FC-21DE-37D3-2B81-106891590B08}"/>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62">
                <a:extLst>
                  <a:ext uri="{FF2B5EF4-FFF2-40B4-BE49-F238E27FC236}">
                    <a16:creationId xmlns:a16="http://schemas.microsoft.com/office/drawing/2014/main" id="{6223D9A0-64A8-0ECD-FF3E-B149D42DCE9D}"/>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63">
                <a:extLst>
                  <a:ext uri="{FF2B5EF4-FFF2-40B4-BE49-F238E27FC236}">
                    <a16:creationId xmlns:a16="http://schemas.microsoft.com/office/drawing/2014/main" id="{A95B5256-80D7-3738-EF33-C26EF2C1568E}"/>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27" name="Shape 1764">
                <a:extLst>
                  <a:ext uri="{FF2B5EF4-FFF2-40B4-BE49-F238E27FC236}">
                    <a16:creationId xmlns:a16="http://schemas.microsoft.com/office/drawing/2014/main" id="{4E36BE7F-D273-28E6-B22A-556C39343CCD}"/>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65">
                <a:extLst>
                  <a:ext uri="{FF2B5EF4-FFF2-40B4-BE49-F238E27FC236}">
                    <a16:creationId xmlns:a16="http://schemas.microsoft.com/office/drawing/2014/main" id="{57FDDB8C-31E4-FBB3-2AC1-2D5A5B290AA5}"/>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66">
                <a:extLst>
                  <a:ext uri="{FF2B5EF4-FFF2-40B4-BE49-F238E27FC236}">
                    <a16:creationId xmlns:a16="http://schemas.microsoft.com/office/drawing/2014/main" id="{30695E5C-A12B-1DD2-C437-E21D444865BC}"/>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67">
                <a:extLst>
                  <a:ext uri="{FF2B5EF4-FFF2-40B4-BE49-F238E27FC236}">
                    <a16:creationId xmlns:a16="http://schemas.microsoft.com/office/drawing/2014/main" id="{CEA862A7-46F8-A932-4A08-F97692D2930D}"/>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68">
                <a:extLst>
                  <a:ext uri="{FF2B5EF4-FFF2-40B4-BE49-F238E27FC236}">
                    <a16:creationId xmlns:a16="http://schemas.microsoft.com/office/drawing/2014/main" id="{D7063FC5-1114-5534-0321-B3E93FAD0CE5}"/>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69">
                <a:extLst>
                  <a:ext uri="{FF2B5EF4-FFF2-40B4-BE49-F238E27FC236}">
                    <a16:creationId xmlns:a16="http://schemas.microsoft.com/office/drawing/2014/main" id="{67636D2E-7ACF-0A9E-296C-A7BCEAF3A966}"/>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70">
                <a:extLst>
                  <a:ext uri="{FF2B5EF4-FFF2-40B4-BE49-F238E27FC236}">
                    <a16:creationId xmlns:a16="http://schemas.microsoft.com/office/drawing/2014/main" id="{364BBE12-F584-6875-3462-733398DB1533}"/>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71">
                <a:extLst>
                  <a:ext uri="{FF2B5EF4-FFF2-40B4-BE49-F238E27FC236}">
                    <a16:creationId xmlns:a16="http://schemas.microsoft.com/office/drawing/2014/main" id="{302D1E5E-8B9D-04C4-279A-787379108D94}"/>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35" name="Shape 1772">
                <a:extLst>
                  <a:ext uri="{FF2B5EF4-FFF2-40B4-BE49-F238E27FC236}">
                    <a16:creationId xmlns:a16="http://schemas.microsoft.com/office/drawing/2014/main" id="{A36A7E47-239C-7B27-98C0-19FB7CDE7CDA}"/>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36" name="Shape 1773">
                <a:extLst>
                  <a:ext uri="{FF2B5EF4-FFF2-40B4-BE49-F238E27FC236}">
                    <a16:creationId xmlns:a16="http://schemas.microsoft.com/office/drawing/2014/main" id="{FFBC85E1-E5E5-8F09-6519-57CAC19AAFB2}"/>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74">
                <a:extLst>
                  <a:ext uri="{FF2B5EF4-FFF2-40B4-BE49-F238E27FC236}">
                    <a16:creationId xmlns:a16="http://schemas.microsoft.com/office/drawing/2014/main" id="{DF305B62-FCEB-C5A9-79C3-27D0E4B0C413}"/>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00ADBC"/>
              </a:solidFill>
              <a:ln>
                <a:solidFill>
                  <a:srgbClr val="00ADBC"/>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28" name="Freeform 33">
              <a:extLst>
                <a:ext uri="{FF2B5EF4-FFF2-40B4-BE49-F238E27FC236}">
                  <a16:creationId xmlns:a16="http://schemas.microsoft.com/office/drawing/2014/main" id="{E936C86D-4945-A026-886F-4862B8F4094C}"/>
                </a:ext>
              </a:extLst>
            </p:cNvPr>
            <p:cNvSpPr>
              <a:spLocks noChangeArrowheads="1"/>
            </p:cNvSpPr>
            <p:nvPr/>
          </p:nvSpPr>
          <p:spPr bwMode="auto">
            <a:xfrm>
              <a:off x="8973596" y="2310859"/>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30" name="Freeform 33">
              <a:extLst>
                <a:ext uri="{FF2B5EF4-FFF2-40B4-BE49-F238E27FC236}">
                  <a16:creationId xmlns:a16="http://schemas.microsoft.com/office/drawing/2014/main" id="{7937573C-8E53-E4D9-5F67-B6443DB8CF24}"/>
                </a:ext>
              </a:extLst>
            </p:cNvPr>
            <p:cNvSpPr>
              <a:spLocks noChangeArrowheads="1"/>
            </p:cNvSpPr>
            <p:nvPr/>
          </p:nvSpPr>
          <p:spPr bwMode="auto">
            <a:xfrm>
              <a:off x="8388334" y="4846494"/>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2" name="Bogen 31">
              <a:extLst>
                <a:ext uri="{FF2B5EF4-FFF2-40B4-BE49-F238E27FC236}">
                  <a16:creationId xmlns:a16="http://schemas.microsoft.com/office/drawing/2014/main" id="{B37B9ACB-0263-D1E7-6C3C-B586A7608030}"/>
                </a:ext>
              </a:extLst>
            </p:cNvPr>
            <p:cNvSpPr/>
            <p:nvPr/>
          </p:nvSpPr>
          <p:spPr>
            <a:xfrm rot="15948304">
              <a:off x="7131200" y="3934209"/>
              <a:ext cx="4021597" cy="1295798"/>
            </a:xfrm>
            <a:prstGeom prst="arc">
              <a:avLst>
                <a:gd name="adj1" fmla="val 16066843"/>
                <a:gd name="adj2" fmla="val 21315808"/>
              </a:avLst>
            </a:prstGeom>
            <a:ln w="38100">
              <a:solidFill>
                <a:srgbClr val="0093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Textfeld 32">
              <a:extLst>
                <a:ext uri="{FF2B5EF4-FFF2-40B4-BE49-F238E27FC236}">
                  <a16:creationId xmlns:a16="http://schemas.microsoft.com/office/drawing/2014/main" id="{2E5CCF5E-8596-7869-4450-D873707B1050}"/>
                </a:ext>
              </a:extLst>
            </p:cNvPr>
            <p:cNvSpPr txBox="1"/>
            <p:nvPr/>
          </p:nvSpPr>
          <p:spPr>
            <a:xfrm>
              <a:off x="9248082" y="2151522"/>
              <a:ext cx="277042" cy="369332"/>
            </a:xfrm>
            <a:prstGeom prst="rect">
              <a:avLst/>
            </a:prstGeom>
            <a:noFill/>
          </p:spPr>
          <p:txBody>
            <a:bodyPr wrap="square" rtlCol="0">
              <a:spAutoFit/>
            </a:bodyPr>
            <a:lstStyle/>
            <a:p>
              <a:r>
                <a:rPr lang="de-DE" b="1" dirty="0">
                  <a:solidFill>
                    <a:srgbClr val="3F3F3F"/>
                  </a:solidFill>
                </a:rPr>
                <a:t>H</a:t>
              </a:r>
            </a:p>
          </p:txBody>
        </p:sp>
        <p:sp>
          <p:nvSpPr>
            <p:cNvPr id="34" name="Textfeld 33">
              <a:extLst>
                <a:ext uri="{FF2B5EF4-FFF2-40B4-BE49-F238E27FC236}">
                  <a16:creationId xmlns:a16="http://schemas.microsoft.com/office/drawing/2014/main" id="{EC3F0998-1FE6-742A-8578-621D37742B6F}"/>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35" name="Textfeld 34">
              <a:extLst>
                <a:ext uri="{FF2B5EF4-FFF2-40B4-BE49-F238E27FC236}">
                  <a16:creationId xmlns:a16="http://schemas.microsoft.com/office/drawing/2014/main" id="{B78FB91F-ABD1-1DAB-0363-5EEB9D5E2330}"/>
                </a:ext>
              </a:extLst>
            </p:cNvPr>
            <p:cNvSpPr txBox="1"/>
            <p:nvPr/>
          </p:nvSpPr>
          <p:spPr>
            <a:xfrm>
              <a:off x="8665082" y="4628106"/>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37" name="Gerader Verbinder 135">
              <a:extLst>
                <a:ext uri="{FF2B5EF4-FFF2-40B4-BE49-F238E27FC236}">
                  <a16:creationId xmlns:a16="http://schemas.microsoft.com/office/drawing/2014/main" id="{026475EC-1D17-1301-DFAF-D19E29604966}"/>
                </a:ext>
              </a:extLst>
            </p:cNvPr>
            <p:cNvCxnSpPr>
              <a:cxnSpLocks/>
              <a:stCxn id="33" idx="2"/>
              <a:endCxn id="34" idx="0"/>
            </p:cNvCxnSpPr>
            <p:nvPr/>
          </p:nvCxnSpPr>
          <p:spPr>
            <a:xfrm>
              <a:off x="9386603" y="2520854"/>
              <a:ext cx="197852" cy="8964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Gerader Verbinder 136">
              <a:extLst>
                <a:ext uri="{FF2B5EF4-FFF2-40B4-BE49-F238E27FC236}">
                  <a16:creationId xmlns:a16="http://schemas.microsoft.com/office/drawing/2014/main" id="{A4704157-BF60-99AD-A39D-FC8D58D227B1}"/>
                </a:ext>
              </a:extLst>
            </p:cNvPr>
            <p:cNvCxnSpPr>
              <a:cxnSpLocks/>
              <a:stCxn id="34" idx="2"/>
              <a:endCxn id="35" idx="3"/>
            </p:cNvCxnSpPr>
            <p:nvPr/>
          </p:nvCxnSpPr>
          <p:spPr>
            <a:xfrm flipH="1">
              <a:off x="8942124" y="3786604"/>
              <a:ext cx="642331" cy="102616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 name="Rechteck 1">
            <a:extLst>
              <a:ext uri="{FF2B5EF4-FFF2-40B4-BE49-F238E27FC236}">
                <a16:creationId xmlns:a16="http://schemas.microsoft.com/office/drawing/2014/main" id="{75A5DA3D-A9DE-E12C-CA1F-31DA2BD3520A}"/>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9CC774A8-2CC8-CDAB-EFF0-7052DB922F3B}"/>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8</a:t>
            </a:fld>
            <a:endParaRPr lang="de-DE" sz="1400">
              <a:solidFill>
                <a:schemeClr val="bg1"/>
              </a:solidFill>
            </a:endParaRPr>
          </a:p>
        </p:txBody>
      </p:sp>
      <p:sp>
        <p:nvSpPr>
          <p:cNvPr id="12" name="Rechteck 11">
            <a:extLst>
              <a:ext uri="{FF2B5EF4-FFF2-40B4-BE49-F238E27FC236}">
                <a16:creationId xmlns:a16="http://schemas.microsoft.com/office/drawing/2014/main" id="{5A5DE05F-8458-8353-9F84-A0679E618245}"/>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4272870B-5EB6-059E-C715-E0251139EFAD}"/>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3933040B-A76A-8C2B-44C1-7655FD17BBDF}"/>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0CB139A1-1B0A-80FB-2A69-78717D935C9F}"/>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00B3C5A0-DA99-E2AD-AB07-DEB980E32EEC}"/>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6C958A61-BDAD-297F-204E-A040D632CABD}"/>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E00D4903-66D1-2526-DF95-CEBD9B21A98E}"/>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icture Placeholder 2">
            <a:extLst>
              <a:ext uri="{FF2B5EF4-FFF2-40B4-BE49-F238E27FC236}">
                <a16:creationId xmlns:a16="http://schemas.microsoft.com/office/drawing/2014/main" id="{C4BCA2E7-61A8-E251-BA32-1A572025A091}"/>
              </a:ext>
            </a:extLst>
          </p:cNvPr>
          <p:cNvSpPr>
            <a:spLocks noGrp="1"/>
          </p:cNvSpPr>
          <p:nvPr/>
        </p:nvSpPr>
        <p:spPr>
          <a:xfrm>
            <a:off x="2025789" y="2115120"/>
            <a:ext cx="3339823" cy="4329112"/>
          </a:xfrm>
          <a:prstGeom prst="rect">
            <a:avLst/>
          </a:prstGeom>
        </p:spPr>
        <p:txBody>
          <a:bodyPr/>
          <a:lstStyle/>
          <a:p>
            <a:endParaRPr lang="de-DE"/>
          </a:p>
        </p:txBody>
      </p:sp>
    </p:spTree>
    <p:extLst>
      <p:ext uri="{BB962C8B-B14F-4D97-AF65-F5344CB8AC3E}">
        <p14:creationId xmlns:p14="http://schemas.microsoft.com/office/powerpoint/2010/main" val="23957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EA4C0-B476-BA58-3ACF-89F19C72BC74}"/>
            </a:ext>
          </a:extLst>
        </p:cNvPr>
        <p:cNvGrpSpPr/>
        <p:nvPr/>
      </p:nvGrpSpPr>
      <p:grpSpPr>
        <a:xfrm>
          <a:off x="0" y="0"/>
          <a:ext cx="0" cy="0"/>
          <a:chOff x="0" y="0"/>
          <a:chExt cx="0" cy="0"/>
        </a:xfrm>
      </p:grpSpPr>
      <p:sp>
        <p:nvSpPr>
          <p:cNvPr id="14" name="Freeform 33">
            <a:extLst>
              <a:ext uri="{FF2B5EF4-FFF2-40B4-BE49-F238E27FC236}">
                <a16:creationId xmlns:a16="http://schemas.microsoft.com/office/drawing/2014/main" id="{CE972834-F722-FFC9-4F43-3DE04004B703}"/>
              </a:ext>
            </a:extLst>
          </p:cNvPr>
          <p:cNvSpPr>
            <a:spLocks noChangeArrowheads="1"/>
          </p:cNvSpPr>
          <p:nvPr/>
        </p:nvSpPr>
        <p:spPr bwMode="auto">
          <a:xfrm>
            <a:off x="9362118" y="3562875"/>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5" name="Freeform 33">
            <a:extLst>
              <a:ext uri="{FF2B5EF4-FFF2-40B4-BE49-F238E27FC236}">
                <a16:creationId xmlns:a16="http://schemas.microsoft.com/office/drawing/2014/main" id="{97DA3F96-DD2E-4004-48E7-1090E1F4ED5A}"/>
              </a:ext>
            </a:extLst>
          </p:cNvPr>
          <p:cNvSpPr>
            <a:spLocks noChangeArrowheads="1"/>
          </p:cNvSpPr>
          <p:nvPr/>
        </p:nvSpPr>
        <p:spPr bwMode="auto">
          <a:xfrm>
            <a:off x="8478525" y="4846693"/>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6" name="Bogen 15">
            <a:extLst>
              <a:ext uri="{FF2B5EF4-FFF2-40B4-BE49-F238E27FC236}">
                <a16:creationId xmlns:a16="http://schemas.microsoft.com/office/drawing/2014/main" id="{1F602A78-BBEF-5902-8927-7D4BA0AF39F3}"/>
              </a:ext>
            </a:extLst>
          </p:cNvPr>
          <p:cNvSpPr/>
          <p:nvPr/>
        </p:nvSpPr>
        <p:spPr>
          <a:xfrm rot="16200000">
            <a:off x="8210129" y="4102654"/>
            <a:ext cx="2106550" cy="129579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2DA8E67C-2E3F-9ADA-8E08-191E0F5E2EF2}"/>
              </a:ext>
            </a:extLst>
          </p:cNvPr>
          <p:cNvGrpSpPr/>
          <p:nvPr/>
        </p:nvGrpSpPr>
        <p:grpSpPr>
          <a:xfrm>
            <a:off x="6486064" y="290994"/>
            <a:ext cx="5705936" cy="6255730"/>
            <a:chOff x="6486064" y="337176"/>
            <a:chExt cx="5705936" cy="6255730"/>
          </a:xfrm>
        </p:grpSpPr>
        <p:grpSp>
          <p:nvGrpSpPr>
            <p:cNvPr id="26" name="Group 201">
              <a:extLst>
                <a:ext uri="{FF2B5EF4-FFF2-40B4-BE49-F238E27FC236}">
                  <a16:creationId xmlns:a16="http://schemas.microsoft.com/office/drawing/2014/main" id="{506E2998-2107-DCB5-35BF-B88C9BD7F055}"/>
                </a:ext>
              </a:extLst>
            </p:cNvPr>
            <p:cNvGrpSpPr/>
            <p:nvPr/>
          </p:nvGrpSpPr>
          <p:grpSpPr>
            <a:xfrm>
              <a:off x="6486064" y="337176"/>
              <a:ext cx="5705936" cy="5992186"/>
              <a:chOff x="3000375" y="3937003"/>
              <a:chExt cx="7594601" cy="7975599"/>
            </a:xfrm>
            <a:solidFill>
              <a:srgbClr val="D8DEE4"/>
            </a:solidFill>
          </p:grpSpPr>
          <p:sp>
            <p:nvSpPr>
              <p:cNvPr id="39" name="Shape 1676">
                <a:extLst>
                  <a:ext uri="{FF2B5EF4-FFF2-40B4-BE49-F238E27FC236}">
                    <a16:creationId xmlns:a16="http://schemas.microsoft.com/office/drawing/2014/main" id="{AF0F3C91-125E-148C-928D-CE1069A798A1}"/>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0" name="Shape 1677">
                <a:extLst>
                  <a:ext uri="{FF2B5EF4-FFF2-40B4-BE49-F238E27FC236}">
                    <a16:creationId xmlns:a16="http://schemas.microsoft.com/office/drawing/2014/main" id="{668C4222-1170-8F95-CEF0-0DA039CD7A9B}"/>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1" name="Shape 1678">
                <a:extLst>
                  <a:ext uri="{FF2B5EF4-FFF2-40B4-BE49-F238E27FC236}">
                    <a16:creationId xmlns:a16="http://schemas.microsoft.com/office/drawing/2014/main" id="{354A6F24-C6A7-088A-BAB2-6E1D219C7AA0}"/>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2" name="Shape 1679">
                <a:extLst>
                  <a:ext uri="{FF2B5EF4-FFF2-40B4-BE49-F238E27FC236}">
                    <a16:creationId xmlns:a16="http://schemas.microsoft.com/office/drawing/2014/main" id="{275F50FC-A9AC-4E1B-1981-72779635087D}"/>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3" name="Shape 1680">
                <a:extLst>
                  <a:ext uri="{FF2B5EF4-FFF2-40B4-BE49-F238E27FC236}">
                    <a16:creationId xmlns:a16="http://schemas.microsoft.com/office/drawing/2014/main" id="{8CA6BAAE-EB7A-929C-3DE7-527B194BA35F}"/>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4" name="Shape 1681">
                <a:extLst>
                  <a:ext uri="{FF2B5EF4-FFF2-40B4-BE49-F238E27FC236}">
                    <a16:creationId xmlns:a16="http://schemas.microsoft.com/office/drawing/2014/main" id="{0D1A14F4-DB00-1D74-7D91-F7284BFA504C}"/>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5" name="Shape 1682">
                <a:extLst>
                  <a:ext uri="{FF2B5EF4-FFF2-40B4-BE49-F238E27FC236}">
                    <a16:creationId xmlns:a16="http://schemas.microsoft.com/office/drawing/2014/main" id="{4FAFFD30-3CD1-6FA0-6E50-361B65CCD91E}"/>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6" name="Shape 1683">
                <a:extLst>
                  <a:ext uri="{FF2B5EF4-FFF2-40B4-BE49-F238E27FC236}">
                    <a16:creationId xmlns:a16="http://schemas.microsoft.com/office/drawing/2014/main" id="{221144E2-7251-E241-DE2B-A52D28329F09}"/>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7" name="Shape 1684">
                <a:extLst>
                  <a:ext uri="{FF2B5EF4-FFF2-40B4-BE49-F238E27FC236}">
                    <a16:creationId xmlns:a16="http://schemas.microsoft.com/office/drawing/2014/main" id="{A916B118-3ACC-175C-E6DA-2E5BE41D6221}"/>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8" name="Shape 1685">
                <a:extLst>
                  <a:ext uri="{FF2B5EF4-FFF2-40B4-BE49-F238E27FC236}">
                    <a16:creationId xmlns:a16="http://schemas.microsoft.com/office/drawing/2014/main" id="{5560B990-32A3-FCD5-BA2F-201A36E12762}"/>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49" name="Shape 1686">
                <a:extLst>
                  <a:ext uri="{FF2B5EF4-FFF2-40B4-BE49-F238E27FC236}">
                    <a16:creationId xmlns:a16="http://schemas.microsoft.com/office/drawing/2014/main" id="{FF93AF88-4E3B-981C-28FA-0EF3969B0472}"/>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0" name="Shape 1687">
                <a:extLst>
                  <a:ext uri="{FF2B5EF4-FFF2-40B4-BE49-F238E27FC236}">
                    <a16:creationId xmlns:a16="http://schemas.microsoft.com/office/drawing/2014/main" id="{6DAB3687-2991-9E93-E01D-13E3E95DAAD3}"/>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1" name="Shape 1688">
                <a:extLst>
                  <a:ext uri="{FF2B5EF4-FFF2-40B4-BE49-F238E27FC236}">
                    <a16:creationId xmlns:a16="http://schemas.microsoft.com/office/drawing/2014/main" id="{29AAB9D4-CEE2-A4E6-C59B-AD423B568188}"/>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2" name="Shape 1689">
                <a:extLst>
                  <a:ext uri="{FF2B5EF4-FFF2-40B4-BE49-F238E27FC236}">
                    <a16:creationId xmlns:a16="http://schemas.microsoft.com/office/drawing/2014/main" id="{0C5D790A-9505-49DE-CBDF-B28127AC56B3}"/>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3" name="Shape 1690">
                <a:extLst>
                  <a:ext uri="{FF2B5EF4-FFF2-40B4-BE49-F238E27FC236}">
                    <a16:creationId xmlns:a16="http://schemas.microsoft.com/office/drawing/2014/main" id="{9E40EFAA-97AD-C07E-DF93-5A31BF80D9CB}"/>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4" name="Shape 1691">
                <a:extLst>
                  <a:ext uri="{FF2B5EF4-FFF2-40B4-BE49-F238E27FC236}">
                    <a16:creationId xmlns:a16="http://schemas.microsoft.com/office/drawing/2014/main" id="{B069BAAE-AAF3-3127-47B5-7C8F6957AD36}"/>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5" name="Shape 1692">
                <a:extLst>
                  <a:ext uri="{FF2B5EF4-FFF2-40B4-BE49-F238E27FC236}">
                    <a16:creationId xmlns:a16="http://schemas.microsoft.com/office/drawing/2014/main" id="{C4663A2A-7CE1-3F7C-17A8-6B5D8B27E192}"/>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6" name="Shape 1693">
                <a:extLst>
                  <a:ext uri="{FF2B5EF4-FFF2-40B4-BE49-F238E27FC236}">
                    <a16:creationId xmlns:a16="http://schemas.microsoft.com/office/drawing/2014/main" id="{E0BE4218-3B00-F6C1-2004-063208FBBF6E}"/>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7" name="Shape 1694">
                <a:extLst>
                  <a:ext uri="{FF2B5EF4-FFF2-40B4-BE49-F238E27FC236}">
                    <a16:creationId xmlns:a16="http://schemas.microsoft.com/office/drawing/2014/main" id="{AB591EFA-ECBF-62CC-73B4-F06282D26633}"/>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8" name="Shape 1695">
                <a:extLst>
                  <a:ext uri="{FF2B5EF4-FFF2-40B4-BE49-F238E27FC236}">
                    <a16:creationId xmlns:a16="http://schemas.microsoft.com/office/drawing/2014/main" id="{8C5EC50D-1EB5-02AE-E567-E1490398AAFC}"/>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59" name="Shape 1696">
                <a:extLst>
                  <a:ext uri="{FF2B5EF4-FFF2-40B4-BE49-F238E27FC236}">
                    <a16:creationId xmlns:a16="http://schemas.microsoft.com/office/drawing/2014/main" id="{00B17034-7A07-48BD-74DE-6643B6B37A4E}"/>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0" name="Shape 1697">
                <a:extLst>
                  <a:ext uri="{FF2B5EF4-FFF2-40B4-BE49-F238E27FC236}">
                    <a16:creationId xmlns:a16="http://schemas.microsoft.com/office/drawing/2014/main" id="{A3A4AF83-2E8B-E96B-C779-6EDB1557CAD4}"/>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1" name="Shape 1698">
                <a:extLst>
                  <a:ext uri="{FF2B5EF4-FFF2-40B4-BE49-F238E27FC236}">
                    <a16:creationId xmlns:a16="http://schemas.microsoft.com/office/drawing/2014/main" id="{0988B262-8AA2-8BEC-8FE6-C63A2D96BB8E}"/>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2" name="Shape 1699">
                <a:extLst>
                  <a:ext uri="{FF2B5EF4-FFF2-40B4-BE49-F238E27FC236}">
                    <a16:creationId xmlns:a16="http://schemas.microsoft.com/office/drawing/2014/main" id="{B59ADB22-F0BC-0977-A271-13514D1E991D}"/>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3" name="Shape 1700">
                <a:extLst>
                  <a:ext uri="{FF2B5EF4-FFF2-40B4-BE49-F238E27FC236}">
                    <a16:creationId xmlns:a16="http://schemas.microsoft.com/office/drawing/2014/main" id="{28DC2189-043C-540B-3956-3547887BCB1D}"/>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4" name="Shape 1701">
                <a:extLst>
                  <a:ext uri="{FF2B5EF4-FFF2-40B4-BE49-F238E27FC236}">
                    <a16:creationId xmlns:a16="http://schemas.microsoft.com/office/drawing/2014/main" id="{9F8F88C5-85FA-1E52-E1A3-A4AFBC81637C}"/>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5" name="Shape 1702">
                <a:extLst>
                  <a:ext uri="{FF2B5EF4-FFF2-40B4-BE49-F238E27FC236}">
                    <a16:creationId xmlns:a16="http://schemas.microsoft.com/office/drawing/2014/main" id="{6CB62824-4C0D-F7FC-9FF0-4AD4FB8387C5}"/>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6" name="Shape 1703">
                <a:extLst>
                  <a:ext uri="{FF2B5EF4-FFF2-40B4-BE49-F238E27FC236}">
                    <a16:creationId xmlns:a16="http://schemas.microsoft.com/office/drawing/2014/main" id="{35623885-902B-2D67-5F86-1012C03073FA}"/>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3F3F3F"/>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7" name="Shape 1704">
                <a:extLst>
                  <a:ext uri="{FF2B5EF4-FFF2-40B4-BE49-F238E27FC236}">
                    <a16:creationId xmlns:a16="http://schemas.microsoft.com/office/drawing/2014/main" id="{372FBBAC-49C3-58EC-4B1C-62C7232D6BFF}"/>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D8DEE4"/>
              </a:solid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8" name="Shape 1705">
                <a:extLst>
                  <a:ext uri="{FF2B5EF4-FFF2-40B4-BE49-F238E27FC236}">
                    <a16:creationId xmlns:a16="http://schemas.microsoft.com/office/drawing/2014/main" id="{8737664F-6772-68C7-1A03-997FBD1A410B}"/>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69" name="Shape 1706">
                <a:extLst>
                  <a:ext uri="{FF2B5EF4-FFF2-40B4-BE49-F238E27FC236}">
                    <a16:creationId xmlns:a16="http://schemas.microsoft.com/office/drawing/2014/main" id="{7EA42CC5-3FB6-31F3-3E27-566C7757283D}"/>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0" name="Shape 1707">
                <a:extLst>
                  <a:ext uri="{FF2B5EF4-FFF2-40B4-BE49-F238E27FC236}">
                    <a16:creationId xmlns:a16="http://schemas.microsoft.com/office/drawing/2014/main" id="{1F77DAC9-1428-98C1-997B-F345D4D2177B}"/>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1" name="Shape 1708">
                <a:extLst>
                  <a:ext uri="{FF2B5EF4-FFF2-40B4-BE49-F238E27FC236}">
                    <a16:creationId xmlns:a16="http://schemas.microsoft.com/office/drawing/2014/main" id="{29930957-60BB-D835-B9E7-950A48962E4D}"/>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2" name="Shape 1709">
                <a:extLst>
                  <a:ext uri="{FF2B5EF4-FFF2-40B4-BE49-F238E27FC236}">
                    <a16:creationId xmlns:a16="http://schemas.microsoft.com/office/drawing/2014/main" id="{F33FBDEE-7E0A-3727-876E-455C5A74A7CB}"/>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3" name="Shape 1710">
                <a:extLst>
                  <a:ext uri="{FF2B5EF4-FFF2-40B4-BE49-F238E27FC236}">
                    <a16:creationId xmlns:a16="http://schemas.microsoft.com/office/drawing/2014/main" id="{1A3A9E0D-EB1D-F094-66A4-3AF82B2B1215}"/>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4" name="Shape 1711">
                <a:extLst>
                  <a:ext uri="{FF2B5EF4-FFF2-40B4-BE49-F238E27FC236}">
                    <a16:creationId xmlns:a16="http://schemas.microsoft.com/office/drawing/2014/main" id="{A20603D5-9720-9AB2-119E-9301812DF2B3}"/>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5" name="Shape 1712">
                <a:extLst>
                  <a:ext uri="{FF2B5EF4-FFF2-40B4-BE49-F238E27FC236}">
                    <a16:creationId xmlns:a16="http://schemas.microsoft.com/office/drawing/2014/main" id="{8A198114-D3FD-1F12-2498-7D132313F221}"/>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3F3F3F"/>
              </a:solid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76" name="Shape 1713">
                <a:extLst>
                  <a:ext uri="{FF2B5EF4-FFF2-40B4-BE49-F238E27FC236}">
                    <a16:creationId xmlns:a16="http://schemas.microsoft.com/office/drawing/2014/main" id="{B4F5A34E-BC80-214E-99B2-0564D876B275}"/>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7" name="Shape 1714">
                <a:extLst>
                  <a:ext uri="{FF2B5EF4-FFF2-40B4-BE49-F238E27FC236}">
                    <a16:creationId xmlns:a16="http://schemas.microsoft.com/office/drawing/2014/main" id="{6378C94B-C591-C38E-6650-16BCF6BE070B}"/>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8" name="Shape 1715">
                <a:extLst>
                  <a:ext uri="{FF2B5EF4-FFF2-40B4-BE49-F238E27FC236}">
                    <a16:creationId xmlns:a16="http://schemas.microsoft.com/office/drawing/2014/main" id="{C114AD04-F99E-555B-355C-371723CA2467}"/>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79" name="Shape 1716">
                <a:extLst>
                  <a:ext uri="{FF2B5EF4-FFF2-40B4-BE49-F238E27FC236}">
                    <a16:creationId xmlns:a16="http://schemas.microsoft.com/office/drawing/2014/main" id="{E6B31E47-C7DC-1045-94FB-C3197165E19E}"/>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0" name="Shape 1717">
                <a:extLst>
                  <a:ext uri="{FF2B5EF4-FFF2-40B4-BE49-F238E27FC236}">
                    <a16:creationId xmlns:a16="http://schemas.microsoft.com/office/drawing/2014/main" id="{97BF8BB2-24C5-4D36-9F97-5CEF64B6D39D}"/>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1" name="Shape 1718">
                <a:extLst>
                  <a:ext uri="{FF2B5EF4-FFF2-40B4-BE49-F238E27FC236}">
                    <a16:creationId xmlns:a16="http://schemas.microsoft.com/office/drawing/2014/main" id="{2557D83D-8691-E90D-E93A-7B6751A39026}"/>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2" name="Shape 1719">
                <a:extLst>
                  <a:ext uri="{FF2B5EF4-FFF2-40B4-BE49-F238E27FC236}">
                    <a16:creationId xmlns:a16="http://schemas.microsoft.com/office/drawing/2014/main" id="{134950A6-2D0C-0759-04FA-CD358BF1CCE9}"/>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3" name="Shape 1720">
                <a:extLst>
                  <a:ext uri="{FF2B5EF4-FFF2-40B4-BE49-F238E27FC236}">
                    <a16:creationId xmlns:a16="http://schemas.microsoft.com/office/drawing/2014/main" id="{69D7F5FE-51AC-1FEE-24F0-C7D28163F3AD}"/>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4" name="Shape 1721">
                <a:extLst>
                  <a:ext uri="{FF2B5EF4-FFF2-40B4-BE49-F238E27FC236}">
                    <a16:creationId xmlns:a16="http://schemas.microsoft.com/office/drawing/2014/main" id="{D9415AF5-C490-E380-1813-99C26C5848C0}"/>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5" name="Shape 1722">
                <a:extLst>
                  <a:ext uri="{FF2B5EF4-FFF2-40B4-BE49-F238E27FC236}">
                    <a16:creationId xmlns:a16="http://schemas.microsoft.com/office/drawing/2014/main" id="{67CFEF75-A5D0-BCE7-B695-0D3F238884A3}"/>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6" name="Shape 1723">
                <a:extLst>
                  <a:ext uri="{FF2B5EF4-FFF2-40B4-BE49-F238E27FC236}">
                    <a16:creationId xmlns:a16="http://schemas.microsoft.com/office/drawing/2014/main" id="{99140853-CDE3-7817-C946-CB7145C5B37A}"/>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7" name="Shape 1724">
                <a:extLst>
                  <a:ext uri="{FF2B5EF4-FFF2-40B4-BE49-F238E27FC236}">
                    <a16:creationId xmlns:a16="http://schemas.microsoft.com/office/drawing/2014/main" id="{552AD3C6-C509-7535-FC74-E5F7085BD26A}"/>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8" name="Shape 1725">
                <a:extLst>
                  <a:ext uri="{FF2B5EF4-FFF2-40B4-BE49-F238E27FC236}">
                    <a16:creationId xmlns:a16="http://schemas.microsoft.com/office/drawing/2014/main" id="{C2BB629B-C535-1FD1-AEBC-688C7973C87E}"/>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89" name="Shape 1726">
                <a:extLst>
                  <a:ext uri="{FF2B5EF4-FFF2-40B4-BE49-F238E27FC236}">
                    <a16:creationId xmlns:a16="http://schemas.microsoft.com/office/drawing/2014/main" id="{D29C24B4-1A76-6319-0637-21ED47AD6D55}"/>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0" name="Shape 1727">
                <a:extLst>
                  <a:ext uri="{FF2B5EF4-FFF2-40B4-BE49-F238E27FC236}">
                    <a16:creationId xmlns:a16="http://schemas.microsoft.com/office/drawing/2014/main" id="{46C24C8F-39AD-0032-767A-EAADC9CDF867}"/>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1" name="Shape 1728">
                <a:extLst>
                  <a:ext uri="{FF2B5EF4-FFF2-40B4-BE49-F238E27FC236}">
                    <a16:creationId xmlns:a16="http://schemas.microsoft.com/office/drawing/2014/main" id="{11260C8C-0D97-0FF5-C456-416F391AD711}"/>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92" name="Shape 1729">
                <a:extLst>
                  <a:ext uri="{FF2B5EF4-FFF2-40B4-BE49-F238E27FC236}">
                    <a16:creationId xmlns:a16="http://schemas.microsoft.com/office/drawing/2014/main" id="{685EC30E-2689-19AC-C0A7-AB72DC33C60F}"/>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dirty="0"/>
              </a:p>
            </p:txBody>
          </p:sp>
          <p:sp>
            <p:nvSpPr>
              <p:cNvPr id="93" name="Shape 1730">
                <a:extLst>
                  <a:ext uri="{FF2B5EF4-FFF2-40B4-BE49-F238E27FC236}">
                    <a16:creationId xmlns:a16="http://schemas.microsoft.com/office/drawing/2014/main" id="{BB9BC98C-CFE2-748D-1EB5-90B045722855}"/>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4" name="Shape 1731">
                <a:extLst>
                  <a:ext uri="{FF2B5EF4-FFF2-40B4-BE49-F238E27FC236}">
                    <a16:creationId xmlns:a16="http://schemas.microsoft.com/office/drawing/2014/main" id="{37674E03-D072-8102-30A0-53C94F4DB7F8}"/>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5" name="Shape 1732">
                <a:extLst>
                  <a:ext uri="{FF2B5EF4-FFF2-40B4-BE49-F238E27FC236}">
                    <a16:creationId xmlns:a16="http://schemas.microsoft.com/office/drawing/2014/main" id="{B1072FEE-A360-4847-1BEA-D43888A5DB30}"/>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6" name="Shape 1733">
                <a:extLst>
                  <a:ext uri="{FF2B5EF4-FFF2-40B4-BE49-F238E27FC236}">
                    <a16:creationId xmlns:a16="http://schemas.microsoft.com/office/drawing/2014/main" id="{B7F5E9D1-F074-D5BD-8E12-D0169DC60B07}"/>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7" name="Shape 1734">
                <a:extLst>
                  <a:ext uri="{FF2B5EF4-FFF2-40B4-BE49-F238E27FC236}">
                    <a16:creationId xmlns:a16="http://schemas.microsoft.com/office/drawing/2014/main" id="{ED72EA81-64A4-5206-C89D-C948F910348B}"/>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8" name="Shape 1735">
                <a:extLst>
                  <a:ext uri="{FF2B5EF4-FFF2-40B4-BE49-F238E27FC236}">
                    <a16:creationId xmlns:a16="http://schemas.microsoft.com/office/drawing/2014/main" id="{E9DBD3DC-76F5-B606-6F8F-967510C73D02}"/>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99" name="Shape 1736">
                <a:extLst>
                  <a:ext uri="{FF2B5EF4-FFF2-40B4-BE49-F238E27FC236}">
                    <a16:creationId xmlns:a16="http://schemas.microsoft.com/office/drawing/2014/main" id="{FBD20951-7E00-6925-7AA7-7EA9C534AB18}"/>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0" name="Shape 1737">
                <a:extLst>
                  <a:ext uri="{FF2B5EF4-FFF2-40B4-BE49-F238E27FC236}">
                    <a16:creationId xmlns:a16="http://schemas.microsoft.com/office/drawing/2014/main" id="{67F440EA-C12F-D1BF-AA76-DD4E83DC80A7}"/>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1" name="Shape 1738">
                <a:extLst>
                  <a:ext uri="{FF2B5EF4-FFF2-40B4-BE49-F238E27FC236}">
                    <a16:creationId xmlns:a16="http://schemas.microsoft.com/office/drawing/2014/main" id="{E14BF118-CFD8-03BE-AC24-025E26CD3253}"/>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2" name="Shape 1739">
                <a:extLst>
                  <a:ext uri="{FF2B5EF4-FFF2-40B4-BE49-F238E27FC236}">
                    <a16:creationId xmlns:a16="http://schemas.microsoft.com/office/drawing/2014/main" id="{950ED91C-034B-4F3A-A112-401D1EF2AD42}"/>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3" name="Shape 1740">
                <a:extLst>
                  <a:ext uri="{FF2B5EF4-FFF2-40B4-BE49-F238E27FC236}">
                    <a16:creationId xmlns:a16="http://schemas.microsoft.com/office/drawing/2014/main" id="{A3A14FE7-080F-D038-88EB-DFC8777E603A}"/>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4" name="Shape 1741">
                <a:extLst>
                  <a:ext uri="{FF2B5EF4-FFF2-40B4-BE49-F238E27FC236}">
                    <a16:creationId xmlns:a16="http://schemas.microsoft.com/office/drawing/2014/main" id="{9DCCFDCC-90F0-CA42-AA05-7EDEDFF564BB}"/>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5" name="Shape 1742">
                <a:extLst>
                  <a:ext uri="{FF2B5EF4-FFF2-40B4-BE49-F238E27FC236}">
                    <a16:creationId xmlns:a16="http://schemas.microsoft.com/office/drawing/2014/main" id="{7D12C29A-3E3C-B484-9A02-03FBB3BCE31D}"/>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6" name="Shape 1743">
                <a:extLst>
                  <a:ext uri="{FF2B5EF4-FFF2-40B4-BE49-F238E27FC236}">
                    <a16:creationId xmlns:a16="http://schemas.microsoft.com/office/drawing/2014/main" id="{7A5775D3-C111-E7C7-30C7-281454FE882C}"/>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7" name="Shape 1744">
                <a:extLst>
                  <a:ext uri="{FF2B5EF4-FFF2-40B4-BE49-F238E27FC236}">
                    <a16:creationId xmlns:a16="http://schemas.microsoft.com/office/drawing/2014/main" id="{0FD25BA5-FB70-3792-268E-83B17DC01334}"/>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8" name="Shape 1745">
                <a:extLst>
                  <a:ext uri="{FF2B5EF4-FFF2-40B4-BE49-F238E27FC236}">
                    <a16:creationId xmlns:a16="http://schemas.microsoft.com/office/drawing/2014/main" id="{CF13CE2C-D989-B549-4994-A3D8CB6BCEF3}"/>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09" name="Shape 1746">
                <a:extLst>
                  <a:ext uri="{FF2B5EF4-FFF2-40B4-BE49-F238E27FC236}">
                    <a16:creationId xmlns:a16="http://schemas.microsoft.com/office/drawing/2014/main" id="{CBBDBC1B-07E3-C730-A8DD-C8FE7CC16EAC}"/>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0" name="Shape 1747">
                <a:extLst>
                  <a:ext uri="{FF2B5EF4-FFF2-40B4-BE49-F238E27FC236}">
                    <a16:creationId xmlns:a16="http://schemas.microsoft.com/office/drawing/2014/main" id="{62125038-D1D5-F195-BEEB-959A30CABA45}"/>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1" name="Shape 1748">
                <a:extLst>
                  <a:ext uri="{FF2B5EF4-FFF2-40B4-BE49-F238E27FC236}">
                    <a16:creationId xmlns:a16="http://schemas.microsoft.com/office/drawing/2014/main" id="{4ACCE792-3DA5-EA8F-968D-74C98E740025}"/>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2" name="Shape 1749">
                <a:extLst>
                  <a:ext uri="{FF2B5EF4-FFF2-40B4-BE49-F238E27FC236}">
                    <a16:creationId xmlns:a16="http://schemas.microsoft.com/office/drawing/2014/main" id="{2A74E3BB-4C85-3067-EEA7-6EE7E240B316}"/>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3" name="Shape 1750">
                <a:extLst>
                  <a:ext uri="{FF2B5EF4-FFF2-40B4-BE49-F238E27FC236}">
                    <a16:creationId xmlns:a16="http://schemas.microsoft.com/office/drawing/2014/main" id="{8419FE00-5FC3-7F24-9236-9E79B0F343D3}"/>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4" name="Shape 1751">
                <a:extLst>
                  <a:ext uri="{FF2B5EF4-FFF2-40B4-BE49-F238E27FC236}">
                    <a16:creationId xmlns:a16="http://schemas.microsoft.com/office/drawing/2014/main" id="{CF8EDE4B-1369-409A-2DE8-33D2CB9408A5}"/>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5" name="Shape 1752">
                <a:extLst>
                  <a:ext uri="{FF2B5EF4-FFF2-40B4-BE49-F238E27FC236}">
                    <a16:creationId xmlns:a16="http://schemas.microsoft.com/office/drawing/2014/main" id="{C2782863-A59B-D3A4-F69E-F25213A247FC}"/>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6" name="Shape 1753">
                <a:extLst>
                  <a:ext uri="{FF2B5EF4-FFF2-40B4-BE49-F238E27FC236}">
                    <a16:creationId xmlns:a16="http://schemas.microsoft.com/office/drawing/2014/main" id="{80855917-3328-81AA-46A1-8335EB0CAD9D}"/>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7" name="Shape 1754">
                <a:extLst>
                  <a:ext uri="{FF2B5EF4-FFF2-40B4-BE49-F238E27FC236}">
                    <a16:creationId xmlns:a16="http://schemas.microsoft.com/office/drawing/2014/main" id="{A7460E97-7E55-5B25-6E5C-873EAAD567E0}"/>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8" name="Shape 1755">
                <a:extLst>
                  <a:ext uri="{FF2B5EF4-FFF2-40B4-BE49-F238E27FC236}">
                    <a16:creationId xmlns:a16="http://schemas.microsoft.com/office/drawing/2014/main" id="{45529959-9CFB-4235-6972-10C564E1CB53}"/>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no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19" name="Shape 1756">
                <a:extLst>
                  <a:ext uri="{FF2B5EF4-FFF2-40B4-BE49-F238E27FC236}">
                    <a16:creationId xmlns:a16="http://schemas.microsoft.com/office/drawing/2014/main" id="{8054CB5E-FA27-1E8F-B6B5-64BF59E8BA64}"/>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0" name="Shape 1757">
                <a:extLst>
                  <a:ext uri="{FF2B5EF4-FFF2-40B4-BE49-F238E27FC236}">
                    <a16:creationId xmlns:a16="http://schemas.microsoft.com/office/drawing/2014/main" id="{8438DE25-EE97-48B6-B857-E47DF115F268}"/>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1" name="Shape 1758">
                <a:extLst>
                  <a:ext uri="{FF2B5EF4-FFF2-40B4-BE49-F238E27FC236}">
                    <a16:creationId xmlns:a16="http://schemas.microsoft.com/office/drawing/2014/main" id="{7523731F-15CA-0A05-9579-0B7393BD926B}"/>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2" name="Shape 1759">
                <a:extLst>
                  <a:ext uri="{FF2B5EF4-FFF2-40B4-BE49-F238E27FC236}">
                    <a16:creationId xmlns:a16="http://schemas.microsoft.com/office/drawing/2014/main" id="{7A884965-0F7A-09BE-67D8-EC4DDCA84398}"/>
                  </a:ext>
                </a:extLst>
              </p:cNvPr>
              <p:cNvSpPr/>
              <p:nvPr/>
            </p:nvSpPr>
            <p:spPr>
              <a:xfrm>
                <a:off x="8304303" y="7276317"/>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3" name="Shape 1760">
                <a:extLst>
                  <a:ext uri="{FF2B5EF4-FFF2-40B4-BE49-F238E27FC236}">
                    <a16:creationId xmlns:a16="http://schemas.microsoft.com/office/drawing/2014/main" id="{4CCFF372-D3E0-E110-71F1-2F21798DEA6D}"/>
                  </a:ext>
                </a:extLst>
              </p:cNvPr>
              <p:cNvSpPr/>
              <p:nvPr/>
            </p:nvSpPr>
            <p:spPr>
              <a:xfrm>
                <a:off x="8775470" y="7842811"/>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4" name="Shape 1761">
                <a:extLst>
                  <a:ext uri="{FF2B5EF4-FFF2-40B4-BE49-F238E27FC236}">
                    <a16:creationId xmlns:a16="http://schemas.microsoft.com/office/drawing/2014/main" id="{1B7424CB-F551-56C3-7128-34A08CC18545}"/>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5" name="Shape 1762">
                <a:extLst>
                  <a:ext uri="{FF2B5EF4-FFF2-40B4-BE49-F238E27FC236}">
                    <a16:creationId xmlns:a16="http://schemas.microsoft.com/office/drawing/2014/main" id="{D27C26F5-AA73-E7F6-96DF-B916956728C5}"/>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6" name="Shape 1763">
                <a:extLst>
                  <a:ext uri="{FF2B5EF4-FFF2-40B4-BE49-F238E27FC236}">
                    <a16:creationId xmlns:a16="http://schemas.microsoft.com/office/drawing/2014/main" id="{55FC5DB3-F153-75AC-6C84-AEDCEB3CFD85}"/>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no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dirty="0"/>
              </a:p>
            </p:txBody>
          </p:sp>
          <p:sp>
            <p:nvSpPr>
              <p:cNvPr id="127" name="Shape 1764">
                <a:extLst>
                  <a:ext uri="{FF2B5EF4-FFF2-40B4-BE49-F238E27FC236}">
                    <a16:creationId xmlns:a16="http://schemas.microsoft.com/office/drawing/2014/main" id="{E56DCA30-4B67-5CA1-FE53-2696C24BA792}"/>
                  </a:ext>
                </a:extLst>
              </p:cNvPr>
              <p:cNvSpPr/>
              <p:nvPr/>
            </p:nvSpPr>
            <p:spPr>
              <a:xfrm>
                <a:off x="8287543" y="6918534"/>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8" name="Shape 1765">
                <a:extLst>
                  <a:ext uri="{FF2B5EF4-FFF2-40B4-BE49-F238E27FC236}">
                    <a16:creationId xmlns:a16="http://schemas.microsoft.com/office/drawing/2014/main" id="{3A4AF842-0805-1D1C-89CB-DE3095A307D0}"/>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29" name="Shape 1766">
                <a:extLst>
                  <a:ext uri="{FF2B5EF4-FFF2-40B4-BE49-F238E27FC236}">
                    <a16:creationId xmlns:a16="http://schemas.microsoft.com/office/drawing/2014/main" id="{5E0C1A01-C6E9-4AD3-E397-C3D137C6BED2}"/>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0" name="Shape 1767">
                <a:extLst>
                  <a:ext uri="{FF2B5EF4-FFF2-40B4-BE49-F238E27FC236}">
                    <a16:creationId xmlns:a16="http://schemas.microsoft.com/office/drawing/2014/main" id="{A26F573E-8026-9D5F-F4DC-2D6ABE569FD7}"/>
                  </a:ext>
                </a:extLst>
              </p:cNvPr>
              <p:cNvSpPr/>
              <p:nvPr/>
            </p:nvSpPr>
            <p:spPr>
              <a:xfrm>
                <a:off x="8492401" y="6530934"/>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1" name="Shape 1768">
                <a:extLst>
                  <a:ext uri="{FF2B5EF4-FFF2-40B4-BE49-F238E27FC236}">
                    <a16:creationId xmlns:a16="http://schemas.microsoft.com/office/drawing/2014/main" id="{BD6505A4-3275-8F70-0A16-7ED67A39D47B}"/>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2" name="Shape 1769">
                <a:extLst>
                  <a:ext uri="{FF2B5EF4-FFF2-40B4-BE49-F238E27FC236}">
                    <a16:creationId xmlns:a16="http://schemas.microsoft.com/office/drawing/2014/main" id="{491A9EA6-AC7B-E4C9-9C1C-0F2E1A89F9F4}"/>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3" name="Shape 1770">
                <a:extLst>
                  <a:ext uri="{FF2B5EF4-FFF2-40B4-BE49-F238E27FC236}">
                    <a16:creationId xmlns:a16="http://schemas.microsoft.com/office/drawing/2014/main" id="{36DAFF95-6660-524B-7FEF-51CD427799FA}"/>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4" name="Shape 1771">
                <a:extLst>
                  <a:ext uri="{FF2B5EF4-FFF2-40B4-BE49-F238E27FC236}">
                    <a16:creationId xmlns:a16="http://schemas.microsoft.com/office/drawing/2014/main" id="{A1E7F5F0-D740-F295-B5B3-2E836776667F}"/>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35" name="Shape 1772">
                <a:extLst>
                  <a:ext uri="{FF2B5EF4-FFF2-40B4-BE49-F238E27FC236}">
                    <a16:creationId xmlns:a16="http://schemas.microsoft.com/office/drawing/2014/main" id="{CB557CB6-99C0-6588-1E78-98DB185874D2}"/>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dirty="0"/>
              </a:p>
            </p:txBody>
          </p:sp>
          <p:sp>
            <p:nvSpPr>
              <p:cNvPr id="136" name="Shape 1773">
                <a:extLst>
                  <a:ext uri="{FF2B5EF4-FFF2-40B4-BE49-F238E27FC236}">
                    <a16:creationId xmlns:a16="http://schemas.microsoft.com/office/drawing/2014/main" id="{9AE43AAB-CE49-B84F-39C6-1FED4C4D5AC8}"/>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sp>
            <p:nvSpPr>
              <p:cNvPr id="137" name="Shape 1774">
                <a:extLst>
                  <a:ext uri="{FF2B5EF4-FFF2-40B4-BE49-F238E27FC236}">
                    <a16:creationId xmlns:a16="http://schemas.microsoft.com/office/drawing/2014/main" id="{5F2C4FE8-E04E-F3A6-92BE-C285356F81FB}"/>
                  </a:ext>
                </a:extLst>
              </p:cNvPr>
              <p:cNvSpPr/>
              <p:nvPr/>
            </p:nvSpPr>
            <p:spPr>
              <a:xfrm>
                <a:off x="6153305" y="3937003"/>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00ADBC"/>
              </a:solidFill>
              <a:ln>
                <a:solidFill>
                  <a:srgbClr val="00ADBC"/>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dirty="0"/>
              </a:p>
            </p:txBody>
          </p:sp>
        </p:grpSp>
        <p:sp>
          <p:nvSpPr>
            <p:cNvPr id="28" name="Freeform 33">
              <a:extLst>
                <a:ext uri="{FF2B5EF4-FFF2-40B4-BE49-F238E27FC236}">
                  <a16:creationId xmlns:a16="http://schemas.microsoft.com/office/drawing/2014/main" id="{4EF3D60B-BC3B-48DF-216D-A34797E3CAA1}"/>
                </a:ext>
              </a:extLst>
            </p:cNvPr>
            <p:cNvSpPr>
              <a:spLocks noChangeArrowheads="1"/>
            </p:cNvSpPr>
            <p:nvPr/>
          </p:nvSpPr>
          <p:spPr bwMode="auto">
            <a:xfrm>
              <a:off x="8973596" y="2310859"/>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30" name="Freeform 33">
              <a:extLst>
                <a:ext uri="{FF2B5EF4-FFF2-40B4-BE49-F238E27FC236}">
                  <a16:creationId xmlns:a16="http://schemas.microsoft.com/office/drawing/2014/main" id="{225F734B-E750-1CF5-94E5-D500CCD25F27}"/>
                </a:ext>
              </a:extLst>
            </p:cNvPr>
            <p:cNvSpPr>
              <a:spLocks noChangeArrowheads="1"/>
            </p:cNvSpPr>
            <p:nvPr/>
          </p:nvSpPr>
          <p:spPr bwMode="auto">
            <a:xfrm>
              <a:off x="8388334" y="4846494"/>
              <a:ext cx="330698" cy="233984"/>
            </a:xfrm>
            <a:custGeom>
              <a:avLst/>
              <a:gdLst>
                <a:gd name="T0" fmla="*/ 1168 w 1401"/>
                <a:gd name="T1" fmla="*/ 699 h 992"/>
                <a:gd name="T2" fmla="*/ 1168 w 1401"/>
                <a:gd name="T3" fmla="*/ 118 h 992"/>
                <a:gd name="T4" fmla="*/ 233 w 1401"/>
                <a:gd name="T5" fmla="*/ 118 h 992"/>
                <a:gd name="T6" fmla="*/ 233 w 1401"/>
                <a:gd name="T7" fmla="*/ 699 h 992"/>
                <a:gd name="T8" fmla="*/ 1168 w 1401"/>
                <a:gd name="T9" fmla="*/ 699 h 992"/>
                <a:gd name="T10" fmla="*/ 818 w 1401"/>
                <a:gd name="T11" fmla="*/ 874 h 992"/>
                <a:gd name="T12" fmla="*/ 818 w 1401"/>
                <a:gd name="T13" fmla="*/ 816 h 992"/>
                <a:gd name="T14" fmla="*/ 583 w 1401"/>
                <a:gd name="T15" fmla="*/ 816 h 992"/>
                <a:gd name="T16" fmla="*/ 583 w 1401"/>
                <a:gd name="T17" fmla="*/ 874 h 992"/>
                <a:gd name="T18" fmla="*/ 818 w 1401"/>
                <a:gd name="T19" fmla="*/ 874 h 992"/>
                <a:gd name="T20" fmla="*/ 1400 w 1401"/>
                <a:gd name="T21" fmla="*/ 874 h 992"/>
                <a:gd name="T22" fmla="*/ 1400 w 1401"/>
                <a:gd name="T23" fmla="*/ 991 h 992"/>
                <a:gd name="T24" fmla="*/ 0 w 1401"/>
                <a:gd name="T25" fmla="*/ 991 h 992"/>
                <a:gd name="T26" fmla="*/ 0 w 1401"/>
                <a:gd name="T27" fmla="*/ 874 h 992"/>
                <a:gd name="T28" fmla="*/ 118 w 1401"/>
                <a:gd name="T29" fmla="*/ 874 h 992"/>
                <a:gd name="T30" fmla="*/ 118 w 1401"/>
                <a:gd name="T31" fmla="*/ 0 h 992"/>
                <a:gd name="T32" fmla="*/ 1283 w 1401"/>
                <a:gd name="T33" fmla="*/ 0 h 992"/>
                <a:gd name="T34" fmla="*/ 1283 w 1401"/>
                <a:gd name="T35" fmla="*/ 874 h 992"/>
                <a:gd name="T36" fmla="*/ 1400 w 1401"/>
                <a:gd name="T37" fmla="*/ 87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1" h="992">
                  <a:moveTo>
                    <a:pt x="1168" y="699"/>
                  </a:moveTo>
                  <a:lnTo>
                    <a:pt x="1168" y="118"/>
                  </a:lnTo>
                  <a:lnTo>
                    <a:pt x="233" y="118"/>
                  </a:lnTo>
                  <a:lnTo>
                    <a:pt x="233" y="699"/>
                  </a:lnTo>
                  <a:lnTo>
                    <a:pt x="1168" y="699"/>
                  </a:lnTo>
                  <a:close/>
                  <a:moveTo>
                    <a:pt x="818" y="874"/>
                  </a:moveTo>
                  <a:lnTo>
                    <a:pt x="818" y="816"/>
                  </a:lnTo>
                  <a:lnTo>
                    <a:pt x="583" y="816"/>
                  </a:lnTo>
                  <a:lnTo>
                    <a:pt x="583" y="874"/>
                  </a:lnTo>
                  <a:lnTo>
                    <a:pt x="818" y="874"/>
                  </a:lnTo>
                  <a:close/>
                  <a:moveTo>
                    <a:pt x="1400" y="874"/>
                  </a:moveTo>
                  <a:lnTo>
                    <a:pt x="1400" y="991"/>
                  </a:lnTo>
                  <a:lnTo>
                    <a:pt x="0" y="991"/>
                  </a:lnTo>
                  <a:lnTo>
                    <a:pt x="0" y="874"/>
                  </a:lnTo>
                  <a:lnTo>
                    <a:pt x="118" y="874"/>
                  </a:lnTo>
                  <a:lnTo>
                    <a:pt x="118" y="0"/>
                  </a:lnTo>
                  <a:lnTo>
                    <a:pt x="1283" y="0"/>
                  </a:lnTo>
                  <a:lnTo>
                    <a:pt x="1283" y="874"/>
                  </a:lnTo>
                  <a:lnTo>
                    <a:pt x="1400" y="87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2" name="Bogen 31">
              <a:extLst>
                <a:ext uri="{FF2B5EF4-FFF2-40B4-BE49-F238E27FC236}">
                  <a16:creationId xmlns:a16="http://schemas.microsoft.com/office/drawing/2014/main" id="{B47495FC-90E1-B096-81D7-46806B6CF711}"/>
                </a:ext>
              </a:extLst>
            </p:cNvPr>
            <p:cNvSpPr/>
            <p:nvPr/>
          </p:nvSpPr>
          <p:spPr>
            <a:xfrm rot="15948304">
              <a:off x="7131200" y="3934209"/>
              <a:ext cx="4021597" cy="1295798"/>
            </a:xfrm>
            <a:prstGeom prst="arc">
              <a:avLst>
                <a:gd name="adj1" fmla="val 16066843"/>
                <a:gd name="adj2" fmla="val 21315808"/>
              </a:avLst>
            </a:prstGeom>
            <a:ln w="38100">
              <a:solidFill>
                <a:srgbClr val="0093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Textfeld 32">
              <a:extLst>
                <a:ext uri="{FF2B5EF4-FFF2-40B4-BE49-F238E27FC236}">
                  <a16:creationId xmlns:a16="http://schemas.microsoft.com/office/drawing/2014/main" id="{DC876C0B-7285-8808-62DF-A4D2F86FEB00}"/>
                </a:ext>
              </a:extLst>
            </p:cNvPr>
            <p:cNvSpPr txBox="1"/>
            <p:nvPr/>
          </p:nvSpPr>
          <p:spPr>
            <a:xfrm>
              <a:off x="9248082" y="2151522"/>
              <a:ext cx="277042" cy="369332"/>
            </a:xfrm>
            <a:prstGeom prst="rect">
              <a:avLst/>
            </a:prstGeom>
            <a:noFill/>
          </p:spPr>
          <p:txBody>
            <a:bodyPr wrap="square" rtlCol="0">
              <a:spAutoFit/>
            </a:bodyPr>
            <a:lstStyle/>
            <a:p>
              <a:r>
                <a:rPr lang="de-DE" b="1" dirty="0">
                  <a:solidFill>
                    <a:srgbClr val="3F3F3F"/>
                  </a:solidFill>
                </a:rPr>
                <a:t>H</a:t>
              </a:r>
            </a:p>
          </p:txBody>
        </p:sp>
        <p:sp>
          <p:nvSpPr>
            <p:cNvPr id="34" name="Textfeld 33">
              <a:extLst>
                <a:ext uri="{FF2B5EF4-FFF2-40B4-BE49-F238E27FC236}">
                  <a16:creationId xmlns:a16="http://schemas.microsoft.com/office/drawing/2014/main" id="{D8735738-8289-7948-45BB-EB580DF91D31}"/>
                </a:ext>
              </a:extLst>
            </p:cNvPr>
            <p:cNvSpPr txBox="1"/>
            <p:nvPr/>
          </p:nvSpPr>
          <p:spPr>
            <a:xfrm>
              <a:off x="9445934" y="3417272"/>
              <a:ext cx="277042" cy="369332"/>
            </a:xfrm>
            <a:prstGeom prst="rect">
              <a:avLst/>
            </a:prstGeom>
            <a:noFill/>
          </p:spPr>
          <p:txBody>
            <a:bodyPr wrap="square" rtlCol="0">
              <a:spAutoFit/>
            </a:bodyPr>
            <a:lstStyle/>
            <a:p>
              <a:pPr algn="ctr"/>
              <a:r>
                <a:rPr lang="de-DE" b="1" dirty="0">
                  <a:solidFill>
                    <a:schemeClr val="bg1"/>
                  </a:solidFill>
                </a:rPr>
                <a:t>U</a:t>
              </a:r>
            </a:p>
          </p:txBody>
        </p:sp>
        <p:sp>
          <p:nvSpPr>
            <p:cNvPr id="35" name="Textfeld 34">
              <a:extLst>
                <a:ext uri="{FF2B5EF4-FFF2-40B4-BE49-F238E27FC236}">
                  <a16:creationId xmlns:a16="http://schemas.microsoft.com/office/drawing/2014/main" id="{A50276E6-F990-06EA-1CAA-F4A4E3C923F4}"/>
                </a:ext>
              </a:extLst>
            </p:cNvPr>
            <p:cNvSpPr txBox="1"/>
            <p:nvPr/>
          </p:nvSpPr>
          <p:spPr>
            <a:xfrm>
              <a:off x="8665082" y="4628106"/>
              <a:ext cx="277042" cy="369332"/>
            </a:xfrm>
            <a:prstGeom prst="rect">
              <a:avLst/>
            </a:prstGeom>
            <a:noFill/>
          </p:spPr>
          <p:txBody>
            <a:bodyPr wrap="square" rtlCol="0">
              <a:spAutoFit/>
            </a:bodyPr>
            <a:lstStyle/>
            <a:p>
              <a:pPr algn="ctr"/>
              <a:r>
                <a:rPr lang="de-DE" b="1" dirty="0">
                  <a:solidFill>
                    <a:srgbClr val="FFFFFF"/>
                  </a:solidFill>
                </a:rPr>
                <a:t>K</a:t>
              </a:r>
            </a:p>
          </p:txBody>
        </p:sp>
        <p:cxnSp>
          <p:nvCxnSpPr>
            <p:cNvPr id="37" name="Gerader Verbinder 135">
              <a:extLst>
                <a:ext uri="{FF2B5EF4-FFF2-40B4-BE49-F238E27FC236}">
                  <a16:creationId xmlns:a16="http://schemas.microsoft.com/office/drawing/2014/main" id="{5B17D1DA-D728-D063-AE24-A232206A6FEE}"/>
                </a:ext>
              </a:extLst>
            </p:cNvPr>
            <p:cNvCxnSpPr>
              <a:cxnSpLocks/>
              <a:stCxn id="33" idx="2"/>
              <a:endCxn id="34" idx="0"/>
            </p:cNvCxnSpPr>
            <p:nvPr/>
          </p:nvCxnSpPr>
          <p:spPr>
            <a:xfrm>
              <a:off x="9386603" y="2520854"/>
              <a:ext cx="197852" cy="89641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Gerader Verbinder 136">
              <a:extLst>
                <a:ext uri="{FF2B5EF4-FFF2-40B4-BE49-F238E27FC236}">
                  <a16:creationId xmlns:a16="http://schemas.microsoft.com/office/drawing/2014/main" id="{195F1C89-D85A-B8DF-8F7D-3DDFF2AF0B78}"/>
                </a:ext>
              </a:extLst>
            </p:cNvPr>
            <p:cNvCxnSpPr>
              <a:cxnSpLocks/>
              <a:stCxn id="34" idx="2"/>
              <a:endCxn id="35" idx="3"/>
            </p:cNvCxnSpPr>
            <p:nvPr/>
          </p:nvCxnSpPr>
          <p:spPr>
            <a:xfrm flipH="1">
              <a:off x="8942124" y="3786604"/>
              <a:ext cx="642331" cy="1026168"/>
            </a:xfrm>
            <a:prstGeom prst="line">
              <a:avLst/>
            </a:prstGeom>
            <a:ln w="19050">
              <a:solidFill>
                <a:srgbClr val="0093A7"/>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 name="Rechteck 1">
            <a:extLst>
              <a:ext uri="{FF2B5EF4-FFF2-40B4-BE49-F238E27FC236}">
                <a16:creationId xmlns:a16="http://schemas.microsoft.com/office/drawing/2014/main" id="{25C22400-5D68-BE7D-E2AC-ACDD80FF664C}"/>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51369532-49F9-197D-1AF3-6C1294A68895}"/>
              </a:ext>
            </a:extLst>
          </p:cNvPr>
          <p:cNvSpPr>
            <a:spLocks noGrp="1"/>
          </p:cNvSpPr>
          <p:nvPr>
            <p:ph type="sldNum" sz="quarter" idx="12"/>
          </p:nvPr>
        </p:nvSpPr>
        <p:spPr>
          <a:xfrm>
            <a:off x="11413671" y="6334292"/>
            <a:ext cx="571500" cy="365125"/>
          </a:xfrm>
        </p:spPr>
        <p:txBody>
          <a:bodyPr/>
          <a:lstStyle/>
          <a:p>
            <a:pPr algn="ctr"/>
            <a:fld id="{FAC1C434-31DD-49E2-A4ED-9B6F0DB5DE80}" type="slidenum">
              <a:rPr lang="de-DE" sz="1400" smtClean="0">
                <a:solidFill>
                  <a:schemeClr val="bg1"/>
                </a:solidFill>
              </a:rPr>
              <a:pPr algn="ctr"/>
              <a:t>9</a:t>
            </a:fld>
            <a:endParaRPr lang="de-DE" sz="1400">
              <a:solidFill>
                <a:schemeClr val="bg1"/>
              </a:solidFill>
            </a:endParaRPr>
          </a:p>
        </p:txBody>
      </p:sp>
      <p:sp>
        <p:nvSpPr>
          <p:cNvPr id="12" name="Rechteck 11">
            <a:extLst>
              <a:ext uri="{FF2B5EF4-FFF2-40B4-BE49-F238E27FC236}">
                <a16:creationId xmlns:a16="http://schemas.microsoft.com/office/drawing/2014/main" id="{C2324A76-0585-1D45-AB80-654DF1355E61}"/>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Reihengeschäfte in der Umsatzsteuer | 07.02.2024</a:t>
            </a:r>
          </a:p>
        </p:txBody>
      </p:sp>
      <p:sp>
        <p:nvSpPr>
          <p:cNvPr id="10" name="Rechteck 9">
            <a:extLst>
              <a:ext uri="{FF2B5EF4-FFF2-40B4-BE49-F238E27FC236}">
                <a16:creationId xmlns:a16="http://schemas.microsoft.com/office/drawing/2014/main" id="{A789214B-A1ED-3114-4CAC-548661A6F4C1}"/>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Reihengeschäfte in der Umsatzsteuer</a:t>
            </a:r>
          </a:p>
        </p:txBody>
      </p:sp>
      <p:pic>
        <p:nvPicPr>
          <p:cNvPr id="7" name="Grafik 6" descr="Ein Bild, das Schild, sitzend, dunkel, Frau enthält.&#10;&#10;Automatisch generierte Beschreibung">
            <a:extLst>
              <a:ext uri="{FF2B5EF4-FFF2-40B4-BE49-F238E27FC236}">
                <a16:creationId xmlns:a16="http://schemas.microsoft.com/office/drawing/2014/main" id="{5AE5BFCC-DF78-9B4F-6AEC-4E91B9DD46FB}"/>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AF874649-1691-24D2-7C38-03A719A9858A}"/>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46B6F52F-FDFE-219B-E3EC-77D146AB8DAC}"/>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BAC30AEC-5553-42F0-CB1C-B19E61677FFF}"/>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B8851606-A795-C28A-C318-878224A96E74}"/>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icture Placeholder 2">
            <a:extLst>
              <a:ext uri="{FF2B5EF4-FFF2-40B4-BE49-F238E27FC236}">
                <a16:creationId xmlns:a16="http://schemas.microsoft.com/office/drawing/2014/main" id="{A9C37EDC-1C14-961C-2F1B-BC013B8114C9}"/>
              </a:ext>
            </a:extLst>
          </p:cNvPr>
          <p:cNvSpPr>
            <a:spLocks noGrp="1"/>
          </p:cNvSpPr>
          <p:nvPr/>
        </p:nvSpPr>
        <p:spPr>
          <a:xfrm>
            <a:off x="2025789" y="2115120"/>
            <a:ext cx="3339823" cy="4329112"/>
          </a:xfrm>
          <a:prstGeom prst="rect">
            <a:avLst/>
          </a:prstGeom>
        </p:spPr>
        <p:txBody>
          <a:bodyPr/>
          <a:lstStyle/>
          <a:p>
            <a:endParaRPr lang="de-DE"/>
          </a:p>
        </p:txBody>
      </p:sp>
      <p:sp>
        <p:nvSpPr>
          <p:cNvPr id="4" name="TextBox 203">
            <a:extLst>
              <a:ext uri="{FF2B5EF4-FFF2-40B4-BE49-F238E27FC236}">
                <a16:creationId xmlns:a16="http://schemas.microsoft.com/office/drawing/2014/main" id="{FBF56A96-DBE7-80E5-CF9D-3A5C04E297A0}"/>
              </a:ext>
            </a:extLst>
          </p:cNvPr>
          <p:cNvSpPr txBox="1"/>
          <p:nvPr/>
        </p:nvSpPr>
        <p:spPr>
          <a:xfrm>
            <a:off x="880692" y="2432297"/>
            <a:ext cx="5427672" cy="1077218"/>
          </a:xfrm>
          <a:prstGeom prst="rect">
            <a:avLst/>
          </a:prstGeom>
          <a:noFill/>
        </p:spPr>
        <p:txBody>
          <a:bodyPr wrap="square" rtlCol="0">
            <a:spAutoFit/>
          </a:bodyPr>
          <a:lstStyle/>
          <a:p>
            <a:r>
              <a:rPr lang="de-DE" sz="3200" b="1" dirty="0">
                <a:solidFill>
                  <a:srgbClr val="004359"/>
                </a:solidFill>
                <a:latin typeface="Calibri" panose="020F0502020204030204" pitchFamily="34" charset="0"/>
                <a:ea typeface="Lato" charset="0"/>
                <a:cs typeface="Calibri" panose="020F0502020204030204" pitchFamily="34" charset="0"/>
              </a:rPr>
              <a:t>Beförderung/Versendung durch den ersten Unternehmer</a:t>
            </a:r>
            <a:endParaRPr lang="en-US" sz="3200" b="1" dirty="0">
              <a:solidFill>
                <a:srgbClr val="004359"/>
              </a:solidFill>
              <a:latin typeface="Calibri" panose="020F0502020204030204" pitchFamily="34" charset="0"/>
              <a:ea typeface="Lato" charset="0"/>
              <a:cs typeface="Calibri" panose="020F0502020204030204" pitchFamily="34" charset="0"/>
            </a:endParaRPr>
          </a:p>
        </p:txBody>
      </p:sp>
      <p:sp>
        <p:nvSpPr>
          <p:cNvPr id="5" name="Text Placeholder 7">
            <a:extLst>
              <a:ext uri="{FF2B5EF4-FFF2-40B4-BE49-F238E27FC236}">
                <a16:creationId xmlns:a16="http://schemas.microsoft.com/office/drawing/2014/main" id="{4DBD1ABD-DC93-DA46-B85C-508800121D6C}"/>
              </a:ext>
            </a:extLst>
          </p:cNvPr>
          <p:cNvSpPr txBox="1">
            <a:spLocks/>
          </p:cNvSpPr>
          <p:nvPr/>
        </p:nvSpPr>
        <p:spPr>
          <a:xfrm>
            <a:off x="878220" y="2144191"/>
            <a:ext cx="3393957" cy="271178"/>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err="1">
                <a:solidFill>
                  <a:srgbClr val="00ADBC"/>
                </a:solidFill>
                <a:latin typeface="Calibri" panose="020F0502020204030204" pitchFamily="34" charset="0"/>
                <a:ea typeface="Lato" charset="0"/>
                <a:cs typeface="Calibri" panose="020F0502020204030204" pitchFamily="34" charset="0"/>
              </a:rPr>
              <a:t>Rechtsfolgen</a:t>
            </a:r>
            <a:endParaRPr lang="en-US" sz="1600" b="1" dirty="0">
              <a:solidFill>
                <a:srgbClr val="00ADBC"/>
              </a:solidFill>
              <a:latin typeface="Calibri" panose="020F0502020204030204" pitchFamily="34" charset="0"/>
              <a:ea typeface="Lato" charset="0"/>
              <a:cs typeface="Calibri" panose="020F0502020204030204" pitchFamily="34" charset="0"/>
            </a:endParaRPr>
          </a:p>
        </p:txBody>
      </p:sp>
      <p:grpSp>
        <p:nvGrpSpPr>
          <p:cNvPr id="6" name="Gruppieren 5">
            <a:extLst>
              <a:ext uri="{FF2B5EF4-FFF2-40B4-BE49-F238E27FC236}">
                <a16:creationId xmlns:a16="http://schemas.microsoft.com/office/drawing/2014/main" id="{80D976F5-F8BA-B9BF-FD40-EF80621A797B}"/>
              </a:ext>
            </a:extLst>
          </p:cNvPr>
          <p:cNvGrpSpPr/>
          <p:nvPr/>
        </p:nvGrpSpPr>
        <p:grpSpPr>
          <a:xfrm>
            <a:off x="876626" y="3732464"/>
            <a:ext cx="5372232" cy="1096511"/>
            <a:chOff x="876626" y="3853549"/>
            <a:chExt cx="5372232" cy="1096511"/>
          </a:xfrm>
        </p:grpSpPr>
        <p:sp>
          <p:nvSpPr>
            <p:cNvPr id="8" name="TextBox 206">
              <a:extLst>
                <a:ext uri="{FF2B5EF4-FFF2-40B4-BE49-F238E27FC236}">
                  <a16:creationId xmlns:a16="http://schemas.microsoft.com/office/drawing/2014/main" id="{CB52AFD6-8494-3319-E74D-BDB77B8D2BE0}"/>
                </a:ext>
              </a:extLst>
            </p:cNvPr>
            <p:cNvSpPr txBox="1"/>
            <p:nvPr/>
          </p:nvSpPr>
          <p:spPr>
            <a:xfrm>
              <a:off x="1377271" y="3858849"/>
              <a:ext cx="4529469" cy="400110"/>
            </a:xfrm>
            <a:prstGeom prst="rect">
              <a:avLst/>
            </a:prstGeom>
            <a:noFill/>
          </p:spPr>
          <p:txBody>
            <a:bodyPr wrap="square" rtlCol="0">
              <a:spAutoFit/>
            </a:bodyPr>
            <a:lstStyle/>
            <a:p>
              <a:r>
                <a:rPr lang="en-US" sz="2000" b="1" dirty="0" err="1">
                  <a:solidFill>
                    <a:schemeClr val="tx1">
                      <a:lumMod val="75000"/>
                      <a:lumOff val="25000"/>
                    </a:schemeClr>
                  </a:solidFill>
                  <a:latin typeface="Calibri" panose="020F0502020204030204" pitchFamily="34" charset="0"/>
                  <a:ea typeface="Lato" charset="0"/>
                  <a:cs typeface="Calibri" panose="020F0502020204030204" pitchFamily="34" charset="0"/>
                </a:rPr>
                <a:t>Sachverhalt</a:t>
              </a:r>
              <a:endParaRPr lang="en-US" sz="2000" b="1" dirty="0">
                <a:solidFill>
                  <a:schemeClr val="tx1">
                    <a:lumMod val="75000"/>
                    <a:lumOff val="25000"/>
                  </a:schemeClr>
                </a:solidFill>
                <a:latin typeface="Calibri" panose="020F0502020204030204" pitchFamily="34" charset="0"/>
                <a:ea typeface="Lato" charset="0"/>
                <a:cs typeface="Calibri" panose="020F0502020204030204" pitchFamily="34" charset="0"/>
              </a:endParaRPr>
            </a:p>
          </p:txBody>
        </p:sp>
        <p:sp>
          <p:nvSpPr>
            <p:cNvPr id="9" name="7 CuadroTexto">
              <a:extLst>
                <a:ext uri="{FF2B5EF4-FFF2-40B4-BE49-F238E27FC236}">
                  <a16:creationId xmlns:a16="http://schemas.microsoft.com/office/drawing/2014/main" id="{EB17C048-8F6B-4FE9-FECD-DD8F821DCDCD}"/>
                </a:ext>
              </a:extLst>
            </p:cNvPr>
            <p:cNvSpPr txBox="1"/>
            <p:nvPr/>
          </p:nvSpPr>
          <p:spPr>
            <a:xfrm>
              <a:off x="1388589" y="4005699"/>
              <a:ext cx="4860269" cy="944361"/>
            </a:xfrm>
            <a:prstGeom prst="rect">
              <a:avLst/>
            </a:prstGeom>
            <a:noFill/>
          </p:spPr>
          <p:txBody>
            <a:bodyPr wrap="square">
              <a:spAutoFit/>
            </a:bodyPr>
            <a:lstStyle/>
            <a:p>
              <a:pPr>
                <a:lnSpc>
                  <a:spcPts val="128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2000"/>
                </a:lnSpc>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Ein Gegenstand wird durch den ersten Unternehmer in der Reihe (Hersteller H) befördert oder versendet.</a:t>
              </a:r>
            </a:p>
            <a:p>
              <a:pPr>
                <a:lnSpc>
                  <a:spcPts val="128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p:txBody>
        </p:sp>
        <p:sp>
          <p:nvSpPr>
            <p:cNvPr id="11" name="Textfeld 10">
              <a:extLst>
                <a:ext uri="{FF2B5EF4-FFF2-40B4-BE49-F238E27FC236}">
                  <a16:creationId xmlns:a16="http://schemas.microsoft.com/office/drawing/2014/main" id="{7C096728-363A-4B10-42CF-BFA94525E64F}"/>
                </a:ext>
              </a:extLst>
            </p:cNvPr>
            <p:cNvSpPr txBox="1"/>
            <p:nvPr/>
          </p:nvSpPr>
          <p:spPr>
            <a:xfrm>
              <a:off x="876626" y="3853549"/>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1</a:t>
              </a:r>
              <a:endParaRPr lang="de-DE" b="1" dirty="0">
                <a:solidFill>
                  <a:srgbClr val="00ADBC"/>
                </a:solidFill>
                <a:latin typeface="Segoe UI" panose="020B0502040204020203" pitchFamily="34" charset="0"/>
                <a:cs typeface="Segoe UI" panose="020B0502040204020203" pitchFamily="34" charset="0"/>
              </a:endParaRPr>
            </a:p>
          </p:txBody>
        </p:sp>
      </p:grpSp>
      <p:grpSp>
        <p:nvGrpSpPr>
          <p:cNvPr id="138" name="Gruppieren 137">
            <a:extLst>
              <a:ext uri="{FF2B5EF4-FFF2-40B4-BE49-F238E27FC236}">
                <a16:creationId xmlns:a16="http://schemas.microsoft.com/office/drawing/2014/main" id="{2255ADAE-D627-ADAF-F3A2-E12D73752233}"/>
              </a:ext>
            </a:extLst>
          </p:cNvPr>
          <p:cNvGrpSpPr/>
          <p:nvPr/>
        </p:nvGrpSpPr>
        <p:grpSpPr>
          <a:xfrm>
            <a:off x="878220" y="4783709"/>
            <a:ext cx="5401142" cy="1430891"/>
            <a:chOff x="878220" y="4904794"/>
            <a:chExt cx="5401142" cy="1430891"/>
          </a:xfrm>
        </p:grpSpPr>
        <p:sp>
          <p:nvSpPr>
            <p:cNvPr id="139" name="TextBox 209">
              <a:extLst>
                <a:ext uri="{FF2B5EF4-FFF2-40B4-BE49-F238E27FC236}">
                  <a16:creationId xmlns:a16="http://schemas.microsoft.com/office/drawing/2014/main" id="{446B26F1-AE7D-00AB-2931-97433F98FC62}"/>
                </a:ext>
              </a:extLst>
            </p:cNvPr>
            <p:cNvSpPr txBox="1"/>
            <p:nvPr/>
          </p:nvSpPr>
          <p:spPr>
            <a:xfrm>
              <a:off x="1388589" y="4969064"/>
              <a:ext cx="4408051" cy="400110"/>
            </a:xfrm>
            <a:prstGeom prst="rect">
              <a:avLst/>
            </a:prstGeom>
            <a:noFill/>
          </p:spPr>
          <p:txBody>
            <a:bodyPr wrap="square" rtlCol="0">
              <a:spAutoFit/>
            </a:bodyPr>
            <a:lstStyle/>
            <a:p>
              <a:r>
                <a:rPr lang="en-US" sz="2000" b="1" dirty="0" err="1">
                  <a:solidFill>
                    <a:schemeClr val="tx1">
                      <a:lumMod val="75000"/>
                      <a:lumOff val="25000"/>
                    </a:schemeClr>
                  </a:solidFill>
                  <a:latin typeface="Calibri" panose="020F0502020204030204" pitchFamily="34" charset="0"/>
                  <a:ea typeface="Lato" charset="0"/>
                  <a:cs typeface="Calibri" panose="020F0502020204030204" pitchFamily="34" charset="0"/>
                </a:rPr>
                <a:t>Lösung</a:t>
              </a:r>
              <a:endParaRPr lang="en-US" sz="2000" b="1" dirty="0">
                <a:solidFill>
                  <a:schemeClr val="tx1">
                    <a:lumMod val="75000"/>
                    <a:lumOff val="25000"/>
                  </a:schemeClr>
                </a:solidFill>
                <a:latin typeface="Calibri" panose="020F0502020204030204" pitchFamily="34" charset="0"/>
                <a:ea typeface="Lato" charset="0"/>
                <a:cs typeface="Calibri" panose="020F0502020204030204" pitchFamily="34" charset="0"/>
              </a:endParaRPr>
            </a:p>
          </p:txBody>
        </p:sp>
        <p:sp>
          <p:nvSpPr>
            <p:cNvPr id="140" name="Textfeld 139">
              <a:extLst>
                <a:ext uri="{FF2B5EF4-FFF2-40B4-BE49-F238E27FC236}">
                  <a16:creationId xmlns:a16="http://schemas.microsoft.com/office/drawing/2014/main" id="{0DD62D0E-A224-5845-FC64-99B55239B2C6}"/>
                </a:ext>
              </a:extLst>
            </p:cNvPr>
            <p:cNvSpPr txBox="1"/>
            <p:nvPr/>
          </p:nvSpPr>
          <p:spPr>
            <a:xfrm>
              <a:off x="878220" y="4904794"/>
              <a:ext cx="542925" cy="830997"/>
            </a:xfrm>
            <a:prstGeom prst="rect">
              <a:avLst/>
            </a:prstGeom>
            <a:noFill/>
          </p:spPr>
          <p:txBody>
            <a:bodyPr wrap="square" rtlCol="0">
              <a:spAutoFit/>
            </a:bodyPr>
            <a:lstStyle/>
            <a:p>
              <a:r>
                <a:rPr lang="de-DE" sz="4800" b="1" dirty="0">
                  <a:solidFill>
                    <a:srgbClr val="00ADBC"/>
                  </a:solidFill>
                  <a:latin typeface="Segoe UI" panose="020B0502040204020203" pitchFamily="34" charset="0"/>
                  <a:cs typeface="Segoe UI" panose="020B0502040204020203" pitchFamily="34" charset="0"/>
                </a:rPr>
                <a:t>2</a:t>
              </a:r>
              <a:endParaRPr lang="de-DE" b="1" dirty="0">
                <a:solidFill>
                  <a:srgbClr val="00ADBC"/>
                </a:solidFill>
                <a:latin typeface="Segoe UI" panose="020B0502040204020203" pitchFamily="34" charset="0"/>
                <a:cs typeface="Segoe UI" panose="020B0502040204020203" pitchFamily="34" charset="0"/>
              </a:endParaRPr>
            </a:p>
          </p:txBody>
        </p:sp>
        <p:sp>
          <p:nvSpPr>
            <p:cNvPr id="141" name="7 CuadroTexto">
              <a:extLst>
                <a:ext uri="{FF2B5EF4-FFF2-40B4-BE49-F238E27FC236}">
                  <a16:creationId xmlns:a16="http://schemas.microsoft.com/office/drawing/2014/main" id="{D85E28C7-8407-020C-0F56-2E3F0FAFB6CA}"/>
                </a:ext>
              </a:extLst>
            </p:cNvPr>
            <p:cNvSpPr txBox="1"/>
            <p:nvPr/>
          </p:nvSpPr>
          <p:spPr>
            <a:xfrm>
              <a:off x="1419093" y="5134843"/>
              <a:ext cx="4860269" cy="1200842"/>
            </a:xfrm>
            <a:prstGeom prst="rect">
              <a:avLst/>
            </a:prstGeom>
            <a:noFill/>
          </p:spPr>
          <p:txBody>
            <a:bodyPr wrap="square">
              <a:spAutoFit/>
            </a:bodyPr>
            <a:lstStyle/>
            <a:p>
              <a:pPr>
                <a:lnSpc>
                  <a:spcPts val="128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a:p>
              <a:pPr>
                <a:lnSpc>
                  <a:spcPts val="2000"/>
                </a:lnSpc>
                <a:defRPr/>
              </a:pPr>
              <a:r>
                <a:rPr lang="de-DE" sz="1400" dirty="0">
                  <a:solidFill>
                    <a:schemeClr val="bg2">
                      <a:lumMod val="25000"/>
                    </a:schemeClr>
                  </a:solidFill>
                  <a:latin typeface="Calibri" panose="020F0502020204030204" pitchFamily="34" charset="0"/>
                  <a:ea typeface="Lato" charset="0"/>
                  <a:cs typeface="Calibri" panose="020F0502020204030204" pitchFamily="34" charset="0"/>
                </a:rPr>
                <a:t>Die Warenbewegung ist der Lieferung von Hersteller H an Unternehmer U (Zwischenhändler) zuzurechnen – diese Lieferung ist die bewegte Lieferung, § 3 Abs. 6a Satz 2 UStG.</a:t>
              </a:r>
            </a:p>
            <a:p>
              <a:pPr>
                <a:lnSpc>
                  <a:spcPts val="1280"/>
                </a:lnSpc>
                <a:defRPr/>
              </a:pPr>
              <a:endParaRPr lang="en-US" sz="1400" dirty="0">
                <a:solidFill>
                  <a:schemeClr val="bg2">
                    <a:lumMod val="25000"/>
                  </a:schemeClr>
                </a:solidFill>
                <a:latin typeface="Calibri" panose="020F0502020204030204" pitchFamily="34" charset="0"/>
                <a:ea typeface="Lato" charset="0"/>
                <a:cs typeface="Calibri" panose="020F0502020204030204" pitchFamily="34" charset="0"/>
              </a:endParaRPr>
            </a:p>
          </p:txBody>
        </p:sp>
      </p:grpSp>
    </p:spTree>
    <p:extLst>
      <p:ext uri="{BB962C8B-B14F-4D97-AF65-F5344CB8AC3E}">
        <p14:creationId xmlns:p14="http://schemas.microsoft.com/office/powerpoint/2010/main" val="163047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8" ma:contentTypeDescription="Ein neues Dokument erstellen." ma:contentTypeScope="" ma:versionID="3e188bdc578f972c336e77c4d96323e4">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56523d8b873b2219b7ed522b3fd85c68"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A48338-4C5D-44BB-9DFD-A82B6FEF0F0D}"/>
</file>

<file path=customXml/itemProps2.xml><?xml version="1.0" encoding="utf-8"?>
<ds:datastoreItem xmlns:ds="http://schemas.openxmlformats.org/officeDocument/2006/customXml" ds:itemID="{3440547E-DAB0-4DEC-90DE-DEBED8BCF326}">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3.xml><?xml version="1.0" encoding="utf-8"?>
<ds:datastoreItem xmlns:ds="http://schemas.openxmlformats.org/officeDocument/2006/customXml" ds:itemID="{824B0710-27A2-4E59-865A-11A12597D2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3403</Words>
  <Application>Microsoft Macintosh PowerPoint</Application>
  <PresentationFormat>Breitbild</PresentationFormat>
  <Paragraphs>579</Paragraphs>
  <Slides>42</Slides>
  <Notes>42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42</vt:i4>
      </vt:variant>
    </vt:vector>
  </HeadingPairs>
  <TitlesOfParts>
    <vt:vector size="49" baseType="lpstr">
      <vt:lpstr>Arial</vt:lpstr>
      <vt:lpstr>Calibri</vt:lpstr>
      <vt:lpstr>Calibri Light</vt:lpstr>
      <vt:lpstr>Lato</vt:lpstr>
      <vt:lpstr>Segoe UI</vt:lpstr>
      <vt:lpstr>Titillium Web</vt:lpstr>
      <vt:lpstr>Office</vt:lpstr>
      <vt:lpstr>zum Webinar „Reihengeschäfte in der Umsatzsteuer“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PaR - Patrick Reuber</dc:creator>
  <cp:lastModifiedBy>Ken Keiper</cp:lastModifiedBy>
  <cp:revision>48</cp:revision>
  <dcterms:created xsi:type="dcterms:W3CDTF">2020-07-03T07:38:39Z</dcterms:created>
  <dcterms:modified xsi:type="dcterms:W3CDTF">2024-02-01T11:03:16Z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