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F1C07C-B752-4448-8F50-B7AD1A25AA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D277E59-F5E4-49B9-83FC-5355BB219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36DA8BB-E605-4E57-BD1B-9486EF06EA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74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D1942-8FD5-4661-8475-10C991F71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1231A39-DC0A-4D9D-B4D7-7C8575BE3E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92C8C0-EBB8-4AFA-BAC6-871D926CE3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588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BCAFB4C-BB5F-4A19-86FF-29AFDBDC96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A0FCC49-8562-437B-B6C8-8143157C7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C27CF8-CB18-498F-8E04-5F3E0942C1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611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620BC8-225C-4EB7-8122-D632144C5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F5334D-FA1F-435A-AF81-5818C4916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6BD8859-1BD1-4AEA-83BA-8EE954BBDC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895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125C2-E3A5-40D9-AB59-72D7EA2D1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45D4802-8035-446B-B351-C13D861AD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C9C42DA-5F3D-4FF7-8DA3-1C6AF0BC34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126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AD33B1-7309-4382-8EF4-42A3DAB6D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33E3B6D-169E-42FB-B43B-0D1741B4C4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6E90139-E778-43A9-AF37-774616D918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D26EB5C-FC15-44F5-80CC-70C4A1AA65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4443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1D7B57-989A-4196-89C9-6CB3A35C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6BBA9B1-91FA-443B-8117-9471696E6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F982E4F-2D74-4974-8BF7-7203B0724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36C44F1-C1F2-474C-B378-40B319CCF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EAB2F2-B13C-456F-B189-15E545C893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C05E2E16-CCE8-4201-BF21-AA80EEFE1D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7775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84841-D0F1-4994-83A7-F37702C4B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1FB660-5584-490F-B5BD-4BC2DFFAA9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6256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4C2AA5-89B3-415E-A815-8909311E95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5813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0E873C-F941-4BE7-AA7E-AC336092B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583601-720D-4FBA-844D-028C93A1D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D224534-B715-45DA-8B76-A5FD5F168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17682CD1-128F-4F1E-9782-A119FE2CBD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146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C8354F-C063-427B-A846-6FFB678BF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3F1FC0D-4F18-477D-B619-1634DF89C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D74B5EA-089C-4471-82B8-227C04BF0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72833C09-789B-4727-AEB2-EF55D332F0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2531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B02D0ED0-BEE1-438F-8718-9510E49057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C2E6564A-B0D4-4400-BE3C-49B7898BFE8E}"/>
              </a:ext>
            </a:extLst>
          </p:cNvPr>
          <p:cNvSpPr/>
          <p:nvPr userDrawn="1"/>
        </p:nvSpPr>
        <p:spPr>
          <a:xfrm>
            <a:off x="11344102" y="6273338"/>
            <a:ext cx="713401" cy="487034"/>
          </a:xfrm>
          <a:prstGeom prst="rect">
            <a:avLst/>
          </a:prstGeom>
          <a:solidFill>
            <a:srgbClr val="BAC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8AAE"/>
              </a:solidFill>
              <a:latin typeface="+mj-lt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C3988C1-9132-4E55-8E62-7710B921F332}"/>
              </a:ext>
            </a:extLst>
          </p:cNvPr>
          <p:cNvSpPr/>
          <p:nvPr userDrawn="1"/>
        </p:nvSpPr>
        <p:spPr>
          <a:xfrm>
            <a:off x="1530132" y="6273338"/>
            <a:ext cx="9725301" cy="487034"/>
          </a:xfrm>
          <a:prstGeom prst="rect">
            <a:avLst/>
          </a:prstGeom>
          <a:solidFill>
            <a:srgbClr val="00435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bg1"/>
                </a:solidFill>
                <a:latin typeface="Titillium Web" panose="00000500000000000000" pitchFamily="2" charset="0"/>
              </a:rPr>
              <a:t>[</a:t>
            </a:r>
            <a:r>
              <a:rPr lang="de-DE" sz="1600" dirty="0" err="1">
                <a:solidFill>
                  <a:schemeClr val="bg1"/>
                </a:solidFill>
                <a:latin typeface="Titillium Web" panose="00000500000000000000" pitchFamily="2" charset="0"/>
              </a:rPr>
              <a:t>Webinartitel</a:t>
            </a:r>
            <a:r>
              <a:rPr lang="de-DE" sz="1600" dirty="0">
                <a:solidFill>
                  <a:schemeClr val="bg1"/>
                </a:solidFill>
                <a:latin typeface="Titillium Web" panose="00000500000000000000" pitchFamily="2" charset="0"/>
              </a:rPr>
              <a:t>]	 	[Datum]</a:t>
            </a:r>
          </a:p>
        </p:txBody>
      </p:sp>
      <p:pic>
        <p:nvPicPr>
          <p:cNvPr id="12" name="Grafik 11" descr="Ein Bild, das Schild, sitzend, dunkel, Frau enthält.&#10;&#10;Automatisch generierte Beschreibung">
            <a:extLst>
              <a:ext uri="{FF2B5EF4-FFF2-40B4-BE49-F238E27FC236}">
                <a16:creationId xmlns:a16="http://schemas.microsoft.com/office/drawing/2014/main" id="{71113149-A549-4F58-97D4-A10267612E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63"/>
          <a:stretch/>
        </p:blipFill>
        <p:spPr>
          <a:xfrm>
            <a:off x="73774" y="6274501"/>
            <a:ext cx="1382584" cy="485871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52BC78C-BD17-44EE-947F-041E5B3BD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3966"/>
            <a:ext cx="10515600" cy="856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D56141C-9102-431F-9BD1-87204B262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Gleichschenkliges Dreieck 14">
            <a:extLst>
              <a:ext uri="{FF2B5EF4-FFF2-40B4-BE49-F238E27FC236}">
                <a16:creationId xmlns:a16="http://schemas.microsoft.com/office/drawing/2014/main" id="{EA0DDBA3-772B-4594-A05B-C0C3D4BAFFF9}"/>
              </a:ext>
            </a:extLst>
          </p:cNvPr>
          <p:cNvSpPr/>
          <p:nvPr userDrawn="1"/>
        </p:nvSpPr>
        <p:spPr>
          <a:xfrm rot="5400000">
            <a:off x="1339236" y="6464236"/>
            <a:ext cx="487032" cy="105240"/>
          </a:xfrm>
          <a:prstGeom prst="triangle">
            <a:avLst/>
          </a:prstGeom>
          <a:solidFill>
            <a:srgbClr val="00A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Gleichschenkliges Dreieck 15">
            <a:extLst>
              <a:ext uri="{FF2B5EF4-FFF2-40B4-BE49-F238E27FC236}">
                <a16:creationId xmlns:a16="http://schemas.microsoft.com/office/drawing/2014/main" id="{25A747B9-4D06-49DF-9405-FF64982B3CC9}"/>
              </a:ext>
            </a:extLst>
          </p:cNvPr>
          <p:cNvSpPr/>
          <p:nvPr userDrawn="1"/>
        </p:nvSpPr>
        <p:spPr>
          <a:xfrm rot="16200000">
            <a:off x="10964892" y="6464442"/>
            <a:ext cx="487032" cy="105240"/>
          </a:xfrm>
          <a:prstGeom prst="triangle">
            <a:avLst/>
          </a:prstGeom>
          <a:solidFill>
            <a:srgbClr val="00A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0082A690-24C8-4712-9D11-B666368D8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124" y="6334292"/>
            <a:ext cx="5527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2AD88AB2-BB49-49EB-AD76-750B25E7168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CC2FA7E3-FB21-4FF3-B42A-187CB972C4EC}"/>
              </a:ext>
            </a:extLst>
          </p:cNvPr>
          <p:cNvSpPr/>
          <p:nvPr userDrawn="1"/>
        </p:nvSpPr>
        <p:spPr>
          <a:xfrm>
            <a:off x="131421" y="109787"/>
            <a:ext cx="11926082" cy="627805"/>
          </a:xfrm>
          <a:prstGeom prst="rect">
            <a:avLst/>
          </a:prstGeom>
          <a:solidFill>
            <a:srgbClr val="00435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 b="1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CCF3998C-9AE2-437D-80D1-EEDB73BD9D1A}"/>
              </a:ext>
            </a:extLst>
          </p:cNvPr>
          <p:cNvSpPr/>
          <p:nvPr userDrawn="1"/>
        </p:nvSpPr>
        <p:spPr>
          <a:xfrm>
            <a:off x="131421" y="109786"/>
            <a:ext cx="426561" cy="627805"/>
          </a:xfrm>
          <a:prstGeom prst="rect">
            <a:avLst/>
          </a:prstGeom>
          <a:solidFill>
            <a:srgbClr val="00A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8AAE"/>
              </a:solidFill>
              <a:latin typeface="+mj-lt"/>
            </a:endParaRPr>
          </a:p>
        </p:txBody>
      </p:sp>
      <p:sp>
        <p:nvSpPr>
          <p:cNvPr id="20" name="Gleichschenkliges Dreieck 19">
            <a:extLst>
              <a:ext uri="{FF2B5EF4-FFF2-40B4-BE49-F238E27FC236}">
                <a16:creationId xmlns:a16="http://schemas.microsoft.com/office/drawing/2014/main" id="{ADC6E3E9-3C58-4FB5-953E-E5C4E4E2AFFD}"/>
              </a:ext>
            </a:extLst>
          </p:cNvPr>
          <p:cNvSpPr/>
          <p:nvPr userDrawn="1"/>
        </p:nvSpPr>
        <p:spPr>
          <a:xfrm rot="5400000">
            <a:off x="294540" y="373227"/>
            <a:ext cx="627805" cy="100924"/>
          </a:xfrm>
          <a:prstGeom prst="triangle">
            <a:avLst/>
          </a:prstGeom>
          <a:solidFill>
            <a:srgbClr val="00A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44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F15F88-9EAD-4D68-AAF3-DFE0FCD3E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CA4464-E170-42EF-9D45-4F22AF334E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4329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C0657C80C9EB42A8AE8AF1E32C18B5" ma:contentTypeVersion="17" ma:contentTypeDescription="Ein neues Dokument erstellen." ma:contentTypeScope="" ma:versionID="7266b70c08a81e8a2aed64642cc83b8a">
  <xsd:schema xmlns:xsd="http://www.w3.org/2001/XMLSchema" xmlns:xs="http://www.w3.org/2001/XMLSchema" xmlns:p="http://schemas.microsoft.com/office/2006/metadata/properties" xmlns:ns2="bbb3f655-f267-4a84-b742-532fbc77d0ab" xmlns:ns3="f5f3c0c8-cb47-4a26-91a1-a44bb4539247" targetNamespace="http://schemas.microsoft.com/office/2006/metadata/properties" ma:root="true" ma:fieldsID="1f82d46ad9d5b4341a6c71d652089739" ns2:_="" ns3:_="">
    <xsd:import namespace="bbb3f655-f267-4a84-b742-532fbc77d0ab"/>
    <xsd:import namespace="f5f3c0c8-cb47-4a26-91a1-a44bb45392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b3f655-f267-4a84-b742-532fbc77d0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0a4a64a0-82bc-48a6-9867-8208b236fb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3c0c8-cb47-4a26-91a1-a44bb453924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bcdc34-3acf-42b1-abfa-b6ef944057a8}" ma:internalName="TaxCatchAll" ma:showField="CatchAllData" ma:web="f5f3c0c8-cb47-4a26-91a1-a44bb45392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5f3c0c8-cb47-4a26-91a1-a44bb4539247" xsi:nil="true"/>
    <lcf76f155ced4ddcb4097134ff3c332f xmlns="bbb3f655-f267-4a84-b742-532fbc77d0a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EED6239-5941-439C-B974-BD4839673600}"/>
</file>

<file path=customXml/itemProps2.xml><?xml version="1.0" encoding="utf-8"?>
<ds:datastoreItem xmlns:ds="http://schemas.openxmlformats.org/officeDocument/2006/customXml" ds:itemID="{4AA77710-43E4-4A9C-A5E2-71BD102C0DC1}"/>
</file>

<file path=customXml/itemProps3.xml><?xml version="1.0" encoding="utf-8"?>
<ds:datastoreItem xmlns:ds="http://schemas.openxmlformats.org/officeDocument/2006/customXml" ds:itemID="{34B621A1-4D57-4EAA-AF41-3C119A1335F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Titillium Web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PaR - Patrick Reuber</dc:creator>
  <cp:lastModifiedBy>PaR - Patrick Reuber</cp:lastModifiedBy>
  <cp:revision>2</cp:revision>
  <dcterms:created xsi:type="dcterms:W3CDTF">2021-05-05T14:04:50Z</dcterms:created>
  <dcterms:modified xsi:type="dcterms:W3CDTF">2021-05-05T14:11:09Z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0x010100E9C0657C80C9EB42A8AE8AF1E32C18B5</vt:lpwstr>
  </property>
  <property fmtid="{D5CDD505-2E9C-101B-9397-08002B2CF9AE}" pid="3" name="MediaServiceImageTags">
    <vt:lpwstr/>
  </property>
</Properties>
</file>