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4">
  <p:sldMasterIdLst>
    <p:sldMasterId id="2147483648" r:id="rId4"/>
  </p:sldMasterIdLst>
  <p:notesMasterIdLst>
    <p:notesMasterId r:id="rId69"/>
  </p:notesMasterIdLst>
  <p:sldIdLst>
    <p:sldId id="265" r:id="rId5"/>
    <p:sldId id="257" r:id="rId6"/>
    <p:sldId id="271" r:id="rId7"/>
    <p:sldId id="365" r:id="rId8"/>
    <p:sldId id="320" r:id="rId9"/>
    <p:sldId id="342" r:id="rId10"/>
    <p:sldId id="267" r:id="rId11"/>
    <p:sldId id="276" r:id="rId12"/>
    <p:sldId id="278" r:id="rId13"/>
    <p:sldId id="297" r:id="rId14"/>
    <p:sldId id="279" r:id="rId15"/>
    <p:sldId id="280" r:id="rId16"/>
    <p:sldId id="281" r:id="rId17"/>
    <p:sldId id="282" r:id="rId18"/>
    <p:sldId id="283" r:id="rId19"/>
    <p:sldId id="289" r:id="rId20"/>
    <p:sldId id="318" r:id="rId21"/>
    <p:sldId id="317" r:id="rId22"/>
    <p:sldId id="355" r:id="rId23"/>
    <p:sldId id="356" r:id="rId24"/>
    <p:sldId id="368" r:id="rId25"/>
    <p:sldId id="369" r:id="rId26"/>
    <p:sldId id="358" r:id="rId27"/>
    <p:sldId id="322" r:id="rId28"/>
    <p:sldId id="323" r:id="rId29"/>
    <p:sldId id="270" r:id="rId30"/>
    <p:sldId id="287" r:id="rId31"/>
    <p:sldId id="371" r:id="rId32"/>
    <p:sldId id="329" r:id="rId33"/>
    <p:sldId id="295" r:id="rId34"/>
    <p:sldId id="343" r:id="rId35"/>
    <p:sldId id="315" r:id="rId36"/>
    <p:sldId id="314" r:id="rId37"/>
    <p:sldId id="290" r:id="rId38"/>
    <p:sldId id="372" r:id="rId39"/>
    <p:sldId id="292" r:id="rId40"/>
    <p:sldId id="344" r:id="rId41"/>
    <p:sldId id="350" r:id="rId42"/>
    <p:sldId id="345" r:id="rId43"/>
    <p:sldId id="310" r:id="rId44"/>
    <p:sldId id="299" r:id="rId45"/>
    <p:sldId id="359" r:id="rId46"/>
    <p:sldId id="300" r:id="rId47"/>
    <p:sldId id="298" r:id="rId48"/>
    <p:sldId id="293" r:id="rId49"/>
    <p:sldId id="346" r:id="rId50"/>
    <p:sldId id="351" r:id="rId51"/>
    <p:sldId id="304" r:id="rId52"/>
    <p:sldId id="360" r:id="rId53"/>
    <p:sldId id="302" r:id="rId54"/>
    <p:sldId id="312" r:id="rId55"/>
    <p:sldId id="361" r:id="rId56"/>
    <p:sldId id="313" r:id="rId57"/>
    <p:sldId id="373" r:id="rId58"/>
    <p:sldId id="311" r:id="rId59"/>
    <p:sldId id="362" r:id="rId60"/>
    <p:sldId id="367" r:id="rId61"/>
    <p:sldId id="308" r:id="rId62"/>
    <p:sldId id="366" r:id="rId63"/>
    <p:sldId id="370" r:id="rId64"/>
    <p:sldId id="363" r:id="rId65"/>
    <p:sldId id="305" r:id="rId66"/>
    <p:sldId id="353" r:id="rId67"/>
    <p:sldId id="352" r:id="rId6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BC"/>
    <a:srgbClr val="CC00CC"/>
    <a:srgbClr val="004359"/>
    <a:srgbClr val="1D4592"/>
    <a:srgbClr val="BACF31"/>
    <a:srgbClr val="008AAE"/>
    <a:srgbClr val="BED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F91BB6-4825-4D19-84BD-4B4ABFD05A8E}" v="111" dt="2025-05-18T15:51:27.49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3605" autoAdjust="0"/>
  </p:normalViewPr>
  <p:slideViewPr>
    <p:cSldViewPr snapToGrid="0">
      <p:cViewPr varScale="1">
        <p:scale>
          <a:sx n="69" d="100"/>
          <a:sy n="69" d="100"/>
        </p:scale>
        <p:origin x="1205"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git Susdorf" userId="f61c8dd507310b40" providerId="LiveId" clId="{13F91BB6-4825-4D19-84BD-4B4ABFD05A8E}"/>
    <pc:docChg chg="undo redo custSel addSld delSld modSld sldOrd">
      <pc:chgData name="Birgit Susdorf" userId="f61c8dd507310b40" providerId="LiveId" clId="{13F91BB6-4825-4D19-84BD-4B4ABFD05A8E}" dt="2025-05-19T05:43:09.218" v="5476" actId="20577"/>
      <pc:docMkLst>
        <pc:docMk/>
      </pc:docMkLst>
      <pc:sldChg chg="modSp mod">
        <pc:chgData name="Birgit Susdorf" userId="f61c8dd507310b40" providerId="LiveId" clId="{13F91BB6-4825-4D19-84BD-4B4ABFD05A8E}" dt="2025-05-18T14:59:40.729" v="4812" actId="6549"/>
        <pc:sldMkLst>
          <pc:docMk/>
          <pc:sldMk cId="1271669161" sldId="257"/>
        </pc:sldMkLst>
        <pc:spChg chg="mod">
          <ac:chgData name="Birgit Susdorf" userId="f61c8dd507310b40" providerId="LiveId" clId="{13F91BB6-4825-4D19-84BD-4B4ABFD05A8E}" dt="2025-05-18T14:59:40.729" v="4812" actId="6549"/>
          <ac:spMkLst>
            <pc:docMk/>
            <pc:sldMk cId="1271669161" sldId="257"/>
            <ac:spMk id="9" creationId="{557946A5-268F-44F8-89C4-4A1FC32A7F12}"/>
          </ac:spMkLst>
        </pc:spChg>
        <pc:spChg chg="mod">
          <ac:chgData name="Birgit Susdorf" userId="f61c8dd507310b40" providerId="LiveId" clId="{13F91BB6-4825-4D19-84BD-4B4ABFD05A8E}" dt="2025-05-10T14:32:42.916" v="1"/>
          <ac:spMkLst>
            <pc:docMk/>
            <pc:sldMk cId="1271669161" sldId="257"/>
            <ac:spMk id="12" creationId="{E9D395D5-6F08-4840-AB01-164A177246DD}"/>
          </ac:spMkLst>
        </pc:spChg>
      </pc:sldChg>
      <pc:sldChg chg="modSp del">
        <pc:chgData name="Birgit Susdorf" userId="f61c8dd507310b40" providerId="LiveId" clId="{13F91BB6-4825-4D19-84BD-4B4ABFD05A8E}" dt="2025-05-10T15:10:11.724" v="2" actId="2696"/>
        <pc:sldMkLst>
          <pc:docMk/>
          <pc:sldMk cId="2033728414" sldId="266"/>
        </pc:sldMkLst>
      </pc:sldChg>
      <pc:sldChg chg="modSp mod">
        <pc:chgData name="Birgit Susdorf" userId="f61c8dd507310b40" providerId="LiveId" clId="{13F91BB6-4825-4D19-84BD-4B4ABFD05A8E}" dt="2025-05-10T15:10:49.818" v="7" actId="20577"/>
        <pc:sldMkLst>
          <pc:docMk/>
          <pc:sldMk cId="1748706844" sldId="267"/>
        </pc:sldMkLst>
        <pc:spChg chg="mod">
          <ac:chgData name="Birgit Susdorf" userId="f61c8dd507310b40" providerId="LiveId" clId="{13F91BB6-4825-4D19-84BD-4B4ABFD05A8E}" dt="2025-05-10T14:32:42.916" v="1"/>
          <ac:spMkLst>
            <pc:docMk/>
            <pc:sldMk cId="1748706844" sldId="267"/>
            <ac:spMk id="7" creationId="{BF7C1113-1F4C-4AFE-A043-149A274F3E9F}"/>
          </ac:spMkLst>
        </pc:spChg>
        <pc:spChg chg="mod">
          <ac:chgData name="Birgit Susdorf" userId="f61c8dd507310b40" providerId="LiveId" clId="{13F91BB6-4825-4D19-84BD-4B4ABFD05A8E}" dt="2025-05-10T15:10:49.818" v="7" actId="20577"/>
          <ac:spMkLst>
            <pc:docMk/>
            <pc:sldMk cId="1748706844" sldId="267"/>
            <ac:spMk id="24" creationId="{7E38975A-3CDF-4AA3-80A7-0468977F864F}"/>
          </ac:spMkLst>
        </pc:spChg>
      </pc:sldChg>
      <pc:sldChg chg="addSp delSp modSp mod">
        <pc:chgData name="Birgit Susdorf" userId="f61c8dd507310b40" providerId="LiveId" clId="{13F91BB6-4825-4D19-84BD-4B4ABFD05A8E}" dt="2025-05-18T15:24:30.008" v="4948" actId="14100"/>
        <pc:sldMkLst>
          <pc:docMk/>
          <pc:sldMk cId="3830849482" sldId="270"/>
        </pc:sldMkLst>
        <pc:spChg chg="mod">
          <ac:chgData name="Birgit Susdorf" userId="f61c8dd507310b40" providerId="LiveId" clId="{13F91BB6-4825-4D19-84BD-4B4ABFD05A8E}" dt="2025-05-10T14:32:42.916" v="1"/>
          <ac:spMkLst>
            <pc:docMk/>
            <pc:sldMk cId="3830849482" sldId="270"/>
            <ac:spMk id="7" creationId="{BF7C1113-1F4C-4AFE-A043-149A274F3E9F}"/>
          </ac:spMkLst>
        </pc:spChg>
        <pc:spChg chg="mod">
          <ac:chgData name="Birgit Susdorf" userId="f61c8dd507310b40" providerId="LiveId" clId="{13F91BB6-4825-4D19-84BD-4B4ABFD05A8E}" dt="2025-05-18T15:24:10.684" v="4944" actId="20577"/>
          <ac:spMkLst>
            <pc:docMk/>
            <pc:sldMk cId="3830849482" sldId="270"/>
            <ac:spMk id="17" creationId="{B8DA3900-6047-4DAC-0D8A-FF73709938DF}"/>
          </ac:spMkLst>
        </pc:spChg>
        <pc:picChg chg="add mod">
          <ac:chgData name="Birgit Susdorf" userId="f61c8dd507310b40" providerId="LiveId" clId="{13F91BB6-4825-4D19-84BD-4B4ABFD05A8E}" dt="2025-05-18T15:24:23.523" v="4946" actId="14100"/>
          <ac:picMkLst>
            <pc:docMk/>
            <pc:sldMk cId="3830849482" sldId="270"/>
            <ac:picMk id="4" creationId="{3A3B965B-BDAB-1B87-8EC3-1AA5C843CBEF}"/>
          </ac:picMkLst>
        </pc:picChg>
        <pc:picChg chg="add mod">
          <ac:chgData name="Birgit Susdorf" userId="f61c8dd507310b40" providerId="LiveId" clId="{13F91BB6-4825-4D19-84BD-4B4ABFD05A8E}" dt="2025-05-18T15:24:30.008" v="4948" actId="14100"/>
          <ac:picMkLst>
            <pc:docMk/>
            <pc:sldMk cId="3830849482" sldId="270"/>
            <ac:picMk id="13" creationId="{8CD3196C-BA72-8644-2239-088A503534ED}"/>
          </ac:picMkLst>
        </pc:picChg>
      </pc:sldChg>
      <pc:sldChg chg="addSp modSp mod">
        <pc:chgData name="Birgit Susdorf" userId="f61c8dd507310b40" providerId="LiveId" clId="{13F91BB6-4825-4D19-84BD-4B4ABFD05A8E}" dt="2025-05-14T14:12:58.900" v="4636" actId="1076"/>
        <pc:sldMkLst>
          <pc:docMk/>
          <pc:sldMk cId="2482230656" sldId="271"/>
        </pc:sldMkLst>
        <pc:spChg chg="add mod">
          <ac:chgData name="Birgit Susdorf" userId="f61c8dd507310b40" providerId="LiveId" clId="{13F91BB6-4825-4D19-84BD-4B4ABFD05A8E}" dt="2025-05-14T14:12:58.900" v="4636" actId="1076"/>
          <ac:spMkLst>
            <pc:docMk/>
            <pc:sldMk cId="2482230656" sldId="271"/>
            <ac:spMk id="2" creationId="{53BDFD54-AD2A-970E-EC18-270BE517CC7C}"/>
          </ac:spMkLst>
        </pc:spChg>
        <pc:spChg chg="mod">
          <ac:chgData name="Birgit Susdorf" userId="f61c8dd507310b40" providerId="LiveId" clId="{13F91BB6-4825-4D19-84BD-4B4ABFD05A8E}" dt="2025-05-14T14:12:54.428" v="4635" actId="1076"/>
          <ac:spMkLst>
            <pc:docMk/>
            <pc:sldMk cId="2482230656" sldId="271"/>
            <ac:spMk id="4" creationId="{8E9B806E-BA6D-4E6D-B3DF-47457065525E}"/>
          </ac:spMkLst>
        </pc:spChg>
        <pc:spChg chg="mod">
          <ac:chgData name="Birgit Susdorf" userId="f61c8dd507310b40" providerId="LiveId" clId="{13F91BB6-4825-4D19-84BD-4B4ABFD05A8E}" dt="2025-05-10T14:32:42.916" v="1"/>
          <ac:spMkLst>
            <pc:docMk/>
            <pc:sldMk cId="2482230656" sldId="271"/>
            <ac:spMk id="7" creationId="{BF7C1113-1F4C-4AFE-A043-149A274F3E9F}"/>
          </ac:spMkLst>
        </pc:spChg>
      </pc:sldChg>
      <pc:sldChg chg="modSp mod">
        <pc:chgData name="Birgit Susdorf" userId="f61c8dd507310b40" providerId="LiveId" clId="{13F91BB6-4825-4D19-84BD-4B4ABFD05A8E}" dt="2025-05-18T15:00:48.041" v="4821" actId="14100"/>
        <pc:sldMkLst>
          <pc:docMk/>
          <pc:sldMk cId="1202430542" sldId="276"/>
        </pc:sldMkLst>
        <pc:spChg chg="mod">
          <ac:chgData name="Birgit Susdorf" userId="f61c8dd507310b40" providerId="LiveId" clId="{13F91BB6-4825-4D19-84BD-4B4ABFD05A8E}" dt="2025-05-10T14:32:42.916" v="1"/>
          <ac:spMkLst>
            <pc:docMk/>
            <pc:sldMk cId="1202430542" sldId="276"/>
            <ac:spMk id="7" creationId="{BF7C1113-1F4C-4AFE-A043-149A274F3E9F}"/>
          </ac:spMkLst>
        </pc:spChg>
        <pc:spChg chg="mod">
          <ac:chgData name="Birgit Susdorf" userId="f61c8dd507310b40" providerId="LiveId" clId="{13F91BB6-4825-4D19-84BD-4B4ABFD05A8E}" dt="2025-05-11T07:29:20.187" v="43" actId="20577"/>
          <ac:spMkLst>
            <pc:docMk/>
            <pc:sldMk cId="1202430542" sldId="276"/>
            <ac:spMk id="24" creationId="{7E38975A-3CDF-4AA3-80A7-0468977F864F}"/>
          </ac:spMkLst>
        </pc:spChg>
        <pc:graphicFrameChg chg="mod modGraphic">
          <ac:chgData name="Birgit Susdorf" userId="f61c8dd507310b40" providerId="LiveId" clId="{13F91BB6-4825-4D19-84BD-4B4ABFD05A8E}" dt="2025-05-18T15:00:48.041" v="4821" actId="14100"/>
          <ac:graphicFrameMkLst>
            <pc:docMk/>
            <pc:sldMk cId="1202430542" sldId="276"/>
            <ac:graphicFrameMk id="2" creationId="{E0D03E57-C7A9-6DFE-3CE5-8AA0F18CA576}"/>
          </ac:graphicFrameMkLst>
        </pc:graphicFrameChg>
      </pc:sldChg>
      <pc:sldChg chg="modSp mod">
        <pc:chgData name="Birgit Susdorf" userId="f61c8dd507310b40" providerId="LiveId" clId="{13F91BB6-4825-4D19-84BD-4B4ABFD05A8E}" dt="2025-05-12T09:34:07.812" v="1145" actId="20577"/>
        <pc:sldMkLst>
          <pc:docMk/>
          <pc:sldMk cId="156659787" sldId="278"/>
        </pc:sldMkLst>
        <pc:spChg chg="mod">
          <ac:chgData name="Birgit Susdorf" userId="f61c8dd507310b40" providerId="LiveId" clId="{13F91BB6-4825-4D19-84BD-4B4ABFD05A8E}" dt="2025-05-10T14:32:42.916" v="1"/>
          <ac:spMkLst>
            <pc:docMk/>
            <pc:sldMk cId="156659787" sldId="278"/>
            <ac:spMk id="7" creationId="{BF7C1113-1F4C-4AFE-A043-149A274F3E9F}"/>
          </ac:spMkLst>
        </pc:spChg>
        <pc:spChg chg="mod">
          <ac:chgData name="Birgit Susdorf" userId="f61c8dd507310b40" providerId="LiveId" clId="{13F91BB6-4825-4D19-84BD-4B4ABFD05A8E}" dt="2025-05-12T09:34:07.812" v="1145" actId="20577"/>
          <ac:spMkLst>
            <pc:docMk/>
            <pc:sldMk cId="156659787" sldId="278"/>
            <ac:spMk id="24" creationId="{7E38975A-3CDF-4AA3-80A7-0468977F864F}"/>
          </ac:spMkLst>
        </pc:spChg>
      </pc:sldChg>
      <pc:sldChg chg="modSp mod">
        <pc:chgData name="Birgit Susdorf" userId="f61c8dd507310b40" providerId="LiveId" clId="{13F91BB6-4825-4D19-84BD-4B4ABFD05A8E}" dt="2025-05-18T15:07:48.830" v="4843" actId="20577"/>
        <pc:sldMkLst>
          <pc:docMk/>
          <pc:sldMk cId="3044159205" sldId="279"/>
        </pc:sldMkLst>
        <pc:spChg chg="mod">
          <ac:chgData name="Birgit Susdorf" userId="f61c8dd507310b40" providerId="LiveId" clId="{13F91BB6-4825-4D19-84BD-4B4ABFD05A8E}" dt="2025-05-10T14:32:42.916" v="1"/>
          <ac:spMkLst>
            <pc:docMk/>
            <pc:sldMk cId="3044159205" sldId="279"/>
            <ac:spMk id="7" creationId="{BF7C1113-1F4C-4AFE-A043-149A274F3E9F}"/>
          </ac:spMkLst>
        </pc:spChg>
        <pc:spChg chg="mod">
          <ac:chgData name="Birgit Susdorf" userId="f61c8dd507310b40" providerId="LiveId" clId="{13F91BB6-4825-4D19-84BD-4B4ABFD05A8E}" dt="2025-05-18T15:07:48.830" v="4843" actId="20577"/>
          <ac:spMkLst>
            <pc:docMk/>
            <pc:sldMk cId="3044159205" sldId="279"/>
            <ac:spMk id="24" creationId="{7E38975A-3CDF-4AA3-80A7-0468977F864F}"/>
          </ac:spMkLst>
        </pc:spChg>
      </pc:sldChg>
      <pc:sldChg chg="addSp delSp modSp mod">
        <pc:chgData name="Birgit Susdorf" userId="f61c8dd507310b40" providerId="LiveId" clId="{13F91BB6-4825-4D19-84BD-4B4ABFD05A8E}" dt="2025-05-12T09:45:28.632" v="1220" actId="207"/>
        <pc:sldMkLst>
          <pc:docMk/>
          <pc:sldMk cId="595483133" sldId="280"/>
        </pc:sldMkLst>
        <pc:spChg chg="mod">
          <ac:chgData name="Birgit Susdorf" userId="f61c8dd507310b40" providerId="LiveId" clId="{13F91BB6-4825-4D19-84BD-4B4ABFD05A8E}" dt="2025-05-10T14:32:42.916" v="1"/>
          <ac:spMkLst>
            <pc:docMk/>
            <pc:sldMk cId="595483133" sldId="280"/>
            <ac:spMk id="7" creationId="{BF7C1113-1F4C-4AFE-A043-149A274F3E9F}"/>
          </ac:spMkLst>
        </pc:spChg>
        <pc:spChg chg="mod">
          <ac:chgData name="Birgit Susdorf" userId="f61c8dd507310b40" providerId="LiveId" clId="{13F91BB6-4825-4D19-84BD-4B4ABFD05A8E}" dt="2025-05-12T09:37:40.912" v="1189" actId="948"/>
          <ac:spMkLst>
            <pc:docMk/>
            <pc:sldMk cId="595483133" sldId="280"/>
            <ac:spMk id="8" creationId="{09C2BE79-4CC6-17F6-AB05-4543FFBF7EE7}"/>
          </ac:spMkLst>
        </pc:spChg>
        <pc:spChg chg="add del mod">
          <ac:chgData name="Birgit Susdorf" userId="f61c8dd507310b40" providerId="LiveId" clId="{13F91BB6-4825-4D19-84BD-4B4ABFD05A8E}" dt="2025-05-12T09:45:28.632" v="1220" actId="207"/>
          <ac:spMkLst>
            <pc:docMk/>
            <pc:sldMk cId="595483133" sldId="280"/>
            <ac:spMk id="12" creationId="{F21671EE-16D7-EB16-71EB-018334FE1305}"/>
          </ac:spMkLst>
        </pc:spChg>
        <pc:picChg chg="add mod">
          <ac:chgData name="Birgit Susdorf" userId="f61c8dd507310b40" providerId="LiveId" clId="{13F91BB6-4825-4D19-84BD-4B4ABFD05A8E}" dt="2025-05-12T09:45:14.719" v="1218" actId="1076"/>
          <ac:picMkLst>
            <pc:docMk/>
            <pc:sldMk cId="595483133" sldId="280"/>
            <ac:picMk id="5" creationId="{6C358279-0935-896D-1D49-03FEDD524DA1}"/>
          </ac:picMkLst>
        </pc:picChg>
      </pc:sldChg>
      <pc:sldChg chg="modSp mod">
        <pc:chgData name="Birgit Susdorf" userId="f61c8dd507310b40" providerId="LiveId" clId="{13F91BB6-4825-4D19-84BD-4B4ABFD05A8E}" dt="2025-05-11T07:30:14.431" v="49" actId="33524"/>
        <pc:sldMkLst>
          <pc:docMk/>
          <pc:sldMk cId="2520580905" sldId="281"/>
        </pc:sldMkLst>
        <pc:spChg chg="mod">
          <ac:chgData name="Birgit Susdorf" userId="f61c8dd507310b40" providerId="LiveId" clId="{13F91BB6-4825-4D19-84BD-4B4ABFD05A8E}" dt="2025-05-10T14:32:42.916" v="1"/>
          <ac:spMkLst>
            <pc:docMk/>
            <pc:sldMk cId="2520580905" sldId="281"/>
            <ac:spMk id="7" creationId="{BF7C1113-1F4C-4AFE-A043-149A274F3E9F}"/>
          </ac:spMkLst>
        </pc:spChg>
        <pc:spChg chg="mod">
          <ac:chgData name="Birgit Susdorf" userId="f61c8dd507310b40" providerId="LiveId" clId="{13F91BB6-4825-4D19-84BD-4B4ABFD05A8E}" dt="2025-05-11T07:30:14.431" v="49" actId="33524"/>
          <ac:spMkLst>
            <pc:docMk/>
            <pc:sldMk cId="2520580905" sldId="281"/>
            <ac:spMk id="24" creationId="{7E38975A-3CDF-4AA3-80A7-0468977F864F}"/>
          </ac:spMkLst>
        </pc:spChg>
      </pc:sldChg>
      <pc:sldChg chg="modSp mod">
        <pc:chgData name="Birgit Susdorf" userId="f61c8dd507310b40" providerId="LiveId" clId="{13F91BB6-4825-4D19-84BD-4B4ABFD05A8E}" dt="2025-05-18T15:14:45.261" v="4919" actId="108"/>
        <pc:sldMkLst>
          <pc:docMk/>
          <pc:sldMk cId="914648387" sldId="282"/>
        </pc:sldMkLst>
        <pc:spChg chg="mod">
          <ac:chgData name="Birgit Susdorf" userId="f61c8dd507310b40" providerId="LiveId" clId="{13F91BB6-4825-4D19-84BD-4B4ABFD05A8E}" dt="2025-05-10T14:32:42.916" v="1"/>
          <ac:spMkLst>
            <pc:docMk/>
            <pc:sldMk cId="914648387" sldId="282"/>
            <ac:spMk id="7" creationId="{BF7C1113-1F4C-4AFE-A043-149A274F3E9F}"/>
          </ac:spMkLst>
        </pc:spChg>
        <pc:spChg chg="mod">
          <ac:chgData name="Birgit Susdorf" userId="f61c8dd507310b40" providerId="LiveId" clId="{13F91BB6-4825-4D19-84BD-4B4ABFD05A8E}" dt="2025-05-18T15:14:45.261" v="4919" actId="108"/>
          <ac:spMkLst>
            <pc:docMk/>
            <pc:sldMk cId="914648387" sldId="282"/>
            <ac:spMk id="24" creationId="{7E38975A-3CDF-4AA3-80A7-0468977F864F}"/>
          </ac:spMkLst>
        </pc:spChg>
      </pc:sldChg>
      <pc:sldChg chg="modSp mod">
        <pc:chgData name="Birgit Susdorf" userId="f61c8dd507310b40" providerId="LiveId" clId="{13F91BB6-4825-4D19-84BD-4B4ABFD05A8E}" dt="2025-05-18T15:13:52.356" v="4879" actId="6549"/>
        <pc:sldMkLst>
          <pc:docMk/>
          <pc:sldMk cId="626426681" sldId="283"/>
        </pc:sldMkLst>
        <pc:spChg chg="mod">
          <ac:chgData name="Birgit Susdorf" userId="f61c8dd507310b40" providerId="LiveId" clId="{13F91BB6-4825-4D19-84BD-4B4ABFD05A8E}" dt="2025-05-10T14:32:42.916" v="1"/>
          <ac:spMkLst>
            <pc:docMk/>
            <pc:sldMk cId="626426681" sldId="283"/>
            <ac:spMk id="7" creationId="{BF7C1113-1F4C-4AFE-A043-149A274F3E9F}"/>
          </ac:spMkLst>
        </pc:spChg>
        <pc:spChg chg="mod">
          <ac:chgData name="Birgit Susdorf" userId="f61c8dd507310b40" providerId="LiveId" clId="{13F91BB6-4825-4D19-84BD-4B4ABFD05A8E}" dt="2025-05-18T15:13:52.356" v="4879" actId="6549"/>
          <ac:spMkLst>
            <pc:docMk/>
            <pc:sldMk cId="626426681" sldId="283"/>
            <ac:spMk id="24" creationId="{7E38975A-3CDF-4AA3-80A7-0468977F864F}"/>
          </ac:spMkLst>
        </pc:spChg>
      </pc:sldChg>
      <pc:sldChg chg="addSp delSp modSp del mod ord">
        <pc:chgData name="Birgit Susdorf" userId="f61c8dd507310b40" providerId="LiveId" clId="{13F91BB6-4825-4D19-84BD-4B4ABFD05A8E}" dt="2025-05-18T15:23:14.183" v="4932" actId="2696"/>
        <pc:sldMkLst>
          <pc:docMk/>
          <pc:sldMk cId="3963223897" sldId="285"/>
        </pc:sldMkLst>
        <pc:picChg chg="add del">
          <ac:chgData name="Birgit Susdorf" userId="f61c8dd507310b40" providerId="LiveId" clId="{13F91BB6-4825-4D19-84BD-4B4ABFD05A8E}" dt="2025-05-18T15:22:09.937" v="4925" actId="478"/>
          <ac:picMkLst>
            <pc:docMk/>
            <pc:sldMk cId="3963223897" sldId="285"/>
            <ac:picMk id="2" creationId="{ABA3C264-85DC-37B2-7179-58C179D8FFD3}"/>
          </ac:picMkLst>
        </pc:picChg>
        <pc:picChg chg="add del mod">
          <ac:chgData name="Birgit Susdorf" userId="f61c8dd507310b40" providerId="LiveId" clId="{13F91BB6-4825-4D19-84BD-4B4ABFD05A8E}" dt="2025-05-18T15:21:42.559" v="4923" actId="478"/>
          <ac:picMkLst>
            <pc:docMk/>
            <pc:sldMk cId="3963223897" sldId="285"/>
            <ac:picMk id="1026" creationId="{E547A0ED-7225-92C2-AA80-2E37AEBA0786}"/>
          </ac:picMkLst>
        </pc:picChg>
        <pc:picChg chg="del mod">
          <ac:chgData name="Birgit Susdorf" userId="f61c8dd507310b40" providerId="LiveId" clId="{13F91BB6-4825-4D19-84BD-4B4ABFD05A8E}" dt="2025-05-18T15:21:42.559" v="4923" actId="478"/>
          <ac:picMkLst>
            <pc:docMk/>
            <pc:sldMk cId="3963223897" sldId="285"/>
            <ac:picMk id="1028" creationId="{D6EE6312-5FCD-40FA-890C-29F067C878AF}"/>
          </ac:picMkLst>
        </pc:picChg>
        <pc:picChg chg="add mod">
          <ac:chgData name="Birgit Susdorf" userId="f61c8dd507310b40" providerId="LiveId" clId="{13F91BB6-4825-4D19-84BD-4B4ABFD05A8E}" dt="2025-05-18T15:22:24.025" v="4931" actId="1076"/>
          <ac:picMkLst>
            <pc:docMk/>
            <pc:sldMk cId="3963223897" sldId="285"/>
            <ac:picMk id="1030" creationId="{A033BC58-C071-CD4F-ED0A-4520626A0D53}"/>
          </ac:picMkLst>
        </pc:picChg>
      </pc:sldChg>
      <pc:sldChg chg="modSp del mod">
        <pc:chgData name="Birgit Susdorf" userId="f61c8dd507310b40" providerId="LiveId" clId="{13F91BB6-4825-4D19-84BD-4B4ABFD05A8E}" dt="2025-05-12T21:21:41.985" v="1712" actId="2696"/>
        <pc:sldMkLst>
          <pc:docMk/>
          <pc:sldMk cId="1387524995" sldId="286"/>
        </pc:sldMkLst>
      </pc:sldChg>
      <pc:sldChg chg="modSp mod">
        <pc:chgData name="Birgit Susdorf" userId="f61c8dd507310b40" providerId="LiveId" clId="{13F91BB6-4825-4D19-84BD-4B4ABFD05A8E}" dt="2025-05-18T15:32:48.982" v="5136" actId="20577"/>
        <pc:sldMkLst>
          <pc:docMk/>
          <pc:sldMk cId="1028994105" sldId="287"/>
        </pc:sldMkLst>
        <pc:spChg chg="mod">
          <ac:chgData name="Birgit Susdorf" userId="f61c8dd507310b40" providerId="LiveId" clId="{13F91BB6-4825-4D19-84BD-4B4ABFD05A8E}" dt="2025-05-10T14:32:42.916" v="1"/>
          <ac:spMkLst>
            <pc:docMk/>
            <pc:sldMk cId="1028994105" sldId="287"/>
            <ac:spMk id="7" creationId="{BF7C1113-1F4C-4AFE-A043-149A274F3E9F}"/>
          </ac:spMkLst>
        </pc:spChg>
        <pc:spChg chg="mod">
          <ac:chgData name="Birgit Susdorf" userId="f61c8dd507310b40" providerId="LiveId" clId="{13F91BB6-4825-4D19-84BD-4B4ABFD05A8E}" dt="2025-05-18T15:25:42.020" v="4951" actId="1076"/>
          <ac:spMkLst>
            <pc:docMk/>
            <pc:sldMk cId="1028994105" sldId="287"/>
            <ac:spMk id="9" creationId="{80FC03EA-DC16-4631-AF16-8ECB63BE9314}"/>
          </ac:spMkLst>
        </pc:spChg>
        <pc:spChg chg="mod">
          <ac:chgData name="Birgit Susdorf" userId="f61c8dd507310b40" providerId="LiveId" clId="{13F91BB6-4825-4D19-84BD-4B4ABFD05A8E}" dt="2025-05-18T15:25:49.299" v="4952" actId="1076"/>
          <ac:spMkLst>
            <pc:docMk/>
            <pc:sldMk cId="1028994105" sldId="287"/>
            <ac:spMk id="15" creationId="{E9CEFFBB-1206-45E4-BF37-ADF4E172EBA1}"/>
          </ac:spMkLst>
        </pc:spChg>
        <pc:spChg chg="mod">
          <ac:chgData name="Birgit Susdorf" userId="f61c8dd507310b40" providerId="LiveId" clId="{13F91BB6-4825-4D19-84BD-4B4ABFD05A8E}" dt="2025-05-18T15:32:48.982" v="5136" actId="20577"/>
          <ac:spMkLst>
            <pc:docMk/>
            <pc:sldMk cId="1028994105" sldId="287"/>
            <ac:spMk id="17" creationId="{B8DA3900-6047-4DAC-0D8A-FF73709938DF}"/>
          </ac:spMkLst>
        </pc:spChg>
      </pc:sldChg>
      <pc:sldChg chg="modSp mod">
        <pc:chgData name="Birgit Susdorf" userId="f61c8dd507310b40" providerId="LiveId" clId="{13F91BB6-4825-4D19-84BD-4B4ABFD05A8E}" dt="2025-05-14T20:34:28.565" v="4682" actId="1076"/>
        <pc:sldMkLst>
          <pc:docMk/>
          <pc:sldMk cId="51066874" sldId="289"/>
        </pc:sldMkLst>
        <pc:spChg chg="mod">
          <ac:chgData name="Birgit Susdorf" userId="f61c8dd507310b40" providerId="LiveId" clId="{13F91BB6-4825-4D19-84BD-4B4ABFD05A8E}" dt="2025-05-10T14:32:42.916" v="1"/>
          <ac:spMkLst>
            <pc:docMk/>
            <pc:sldMk cId="51066874" sldId="289"/>
            <ac:spMk id="7" creationId="{BF7C1113-1F4C-4AFE-A043-149A274F3E9F}"/>
          </ac:spMkLst>
        </pc:spChg>
        <pc:spChg chg="mod">
          <ac:chgData name="Birgit Susdorf" userId="f61c8dd507310b40" providerId="LiveId" clId="{13F91BB6-4825-4D19-84BD-4B4ABFD05A8E}" dt="2025-05-14T20:34:28.565" v="4682" actId="1076"/>
          <ac:spMkLst>
            <pc:docMk/>
            <pc:sldMk cId="51066874" sldId="289"/>
            <ac:spMk id="24" creationId="{7E38975A-3CDF-4AA3-80A7-0468977F864F}"/>
          </ac:spMkLst>
        </pc:spChg>
      </pc:sldChg>
      <pc:sldChg chg="delSp modSp mod">
        <pc:chgData name="Birgit Susdorf" userId="f61c8dd507310b40" providerId="LiveId" clId="{13F91BB6-4825-4D19-84BD-4B4ABFD05A8E}" dt="2025-05-18T15:35:58.320" v="5252" actId="14100"/>
        <pc:sldMkLst>
          <pc:docMk/>
          <pc:sldMk cId="3110236611" sldId="290"/>
        </pc:sldMkLst>
        <pc:spChg chg="mod">
          <ac:chgData name="Birgit Susdorf" userId="f61c8dd507310b40" providerId="LiveId" clId="{13F91BB6-4825-4D19-84BD-4B4ABFD05A8E}" dt="2025-05-10T14:32:42.916" v="1"/>
          <ac:spMkLst>
            <pc:docMk/>
            <pc:sldMk cId="3110236611" sldId="290"/>
            <ac:spMk id="7" creationId="{BF7C1113-1F4C-4AFE-A043-149A274F3E9F}"/>
          </ac:spMkLst>
        </pc:spChg>
        <pc:spChg chg="mod">
          <ac:chgData name="Birgit Susdorf" userId="f61c8dd507310b40" providerId="LiveId" clId="{13F91BB6-4825-4D19-84BD-4B4ABFD05A8E}" dt="2025-05-18T15:35:58.320" v="5252" actId="14100"/>
          <ac:spMkLst>
            <pc:docMk/>
            <pc:sldMk cId="3110236611" sldId="290"/>
            <ac:spMk id="17" creationId="{B8DA3900-6047-4DAC-0D8A-FF73709938DF}"/>
          </ac:spMkLst>
        </pc:spChg>
      </pc:sldChg>
      <pc:sldChg chg="modSp del">
        <pc:chgData name="Birgit Susdorf" userId="f61c8dd507310b40" providerId="LiveId" clId="{13F91BB6-4825-4D19-84BD-4B4ABFD05A8E}" dt="2025-05-12T21:31:00.772" v="1858" actId="2696"/>
        <pc:sldMkLst>
          <pc:docMk/>
          <pc:sldMk cId="1691929899" sldId="291"/>
        </pc:sldMkLst>
      </pc:sldChg>
      <pc:sldChg chg="delSp modSp mod">
        <pc:chgData name="Birgit Susdorf" userId="f61c8dd507310b40" providerId="LiveId" clId="{13F91BB6-4825-4D19-84BD-4B4ABFD05A8E}" dt="2025-05-18T15:40:37.694" v="5275" actId="27107"/>
        <pc:sldMkLst>
          <pc:docMk/>
          <pc:sldMk cId="4266518700" sldId="292"/>
        </pc:sldMkLst>
        <pc:spChg chg="mod">
          <ac:chgData name="Birgit Susdorf" userId="f61c8dd507310b40" providerId="LiveId" clId="{13F91BB6-4825-4D19-84BD-4B4ABFD05A8E}" dt="2025-05-10T14:32:42.916" v="1"/>
          <ac:spMkLst>
            <pc:docMk/>
            <pc:sldMk cId="4266518700" sldId="292"/>
            <ac:spMk id="7" creationId="{BF7C1113-1F4C-4AFE-A043-149A274F3E9F}"/>
          </ac:spMkLst>
        </pc:spChg>
        <pc:spChg chg="mod">
          <ac:chgData name="Birgit Susdorf" userId="f61c8dd507310b40" providerId="LiveId" clId="{13F91BB6-4825-4D19-84BD-4B4ABFD05A8E}" dt="2025-05-18T15:40:37.694" v="5275" actId="27107"/>
          <ac:spMkLst>
            <pc:docMk/>
            <pc:sldMk cId="4266518700" sldId="292"/>
            <ac:spMk id="17" creationId="{B8DA3900-6047-4DAC-0D8A-FF73709938DF}"/>
          </ac:spMkLst>
        </pc:spChg>
      </pc:sldChg>
      <pc:sldChg chg="modSp mod">
        <pc:chgData name="Birgit Susdorf" userId="f61c8dd507310b40" providerId="LiveId" clId="{13F91BB6-4825-4D19-84BD-4B4ABFD05A8E}" dt="2025-05-13T16:43:58.070" v="4269" actId="1076"/>
        <pc:sldMkLst>
          <pc:docMk/>
          <pc:sldMk cId="3429884013" sldId="293"/>
        </pc:sldMkLst>
        <pc:spChg chg="mod">
          <ac:chgData name="Birgit Susdorf" userId="f61c8dd507310b40" providerId="LiveId" clId="{13F91BB6-4825-4D19-84BD-4B4ABFD05A8E}" dt="2025-05-10T14:32:42.916" v="1"/>
          <ac:spMkLst>
            <pc:docMk/>
            <pc:sldMk cId="3429884013" sldId="293"/>
            <ac:spMk id="7" creationId="{BF7C1113-1F4C-4AFE-A043-149A274F3E9F}"/>
          </ac:spMkLst>
        </pc:spChg>
        <pc:spChg chg="mod">
          <ac:chgData name="Birgit Susdorf" userId="f61c8dd507310b40" providerId="LiveId" clId="{13F91BB6-4825-4D19-84BD-4B4ABFD05A8E}" dt="2025-05-13T16:43:58.070" v="4269" actId="1076"/>
          <ac:spMkLst>
            <pc:docMk/>
            <pc:sldMk cId="3429884013" sldId="293"/>
            <ac:spMk id="17" creationId="{B8DA3900-6047-4DAC-0D8A-FF73709938DF}"/>
          </ac:spMkLst>
        </pc:spChg>
      </pc:sldChg>
      <pc:sldChg chg="delSp modSp del mod">
        <pc:chgData name="Birgit Susdorf" userId="f61c8dd507310b40" providerId="LiveId" clId="{13F91BB6-4825-4D19-84BD-4B4ABFD05A8E}" dt="2025-05-12T21:21:33.041" v="1711" actId="2696"/>
        <pc:sldMkLst>
          <pc:docMk/>
          <pc:sldMk cId="800160349" sldId="294"/>
        </pc:sldMkLst>
      </pc:sldChg>
      <pc:sldChg chg="modSp mod">
        <pc:chgData name="Birgit Susdorf" userId="f61c8dd507310b40" providerId="LiveId" clId="{13F91BB6-4825-4D19-84BD-4B4ABFD05A8E}" dt="2025-05-18T15:33:24.216" v="5139" actId="14100"/>
        <pc:sldMkLst>
          <pc:docMk/>
          <pc:sldMk cId="2200661150" sldId="295"/>
        </pc:sldMkLst>
        <pc:spChg chg="mod">
          <ac:chgData name="Birgit Susdorf" userId="f61c8dd507310b40" providerId="LiveId" clId="{13F91BB6-4825-4D19-84BD-4B4ABFD05A8E}" dt="2025-05-10T14:32:42.916" v="1"/>
          <ac:spMkLst>
            <pc:docMk/>
            <pc:sldMk cId="2200661150" sldId="295"/>
            <ac:spMk id="7" creationId="{BF7C1113-1F4C-4AFE-A043-149A274F3E9F}"/>
          </ac:spMkLst>
        </pc:spChg>
        <pc:spChg chg="mod">
          <ac:chgData name="Birgit Susdorf" userId="f61c8dd507310b40" providerId="LiveId" clId="{13F91BB6-4825-4D19-84BD-4B4ABFD05A8E}" dt="2025-05-18T15:33:24.216" v="5139" actId="14100"/>
          <ac:spMkLst>
            <pc:docMk/>
            <pc:sldMk cId="2200661150" sldId="295"/>
            <ac:spMk id="17" creationId="{B8DA3900-6047-4DAC-0D8A-FF73709938DF}"/>
          </ac:spMkLst>
        </pc:spChg>
      </pc:sldChg>
      <pc:sldChg chg="modSp mod">
        <pc:chgData name="Birgit Susdorf" userId="f61c8dd507310b40" providerId="LiveId" clId="{13F91BB6-4825-4D19-84BD-4B4ABFD05A8E}" dt="2025-05-12T21:07:16.830" v="1571" actId="6549"/>
        <pc:sldMkLst>
          <pc:docMk/>
          <pc:sldMk cId="1920764309" sldId="297"/>
        </pc:sldMkLst>
        <pc:spChg chg="mod">
          <ac:chgData name="Birgit Susdorf" userId="f61c8dd507310b40" providerId="LiveId" clId="{13F91BB6-4825-4D19-84BD-4B4ABFD05A8E}" dt="2025-05-10T14:32:42.916" v="1"/>
          <ac:spMkLst>
            <pc:docMk/>
            <pc:sldMk cId="1920764309" sldId="297"/>
            <ac:spMk id="7" creationId="{BF7C1113-1F4C-4AFE-A043-149A274F3E9F}"/>
          </ac:spMkLst>
        </pc:spChg>
        <pc:spChg chg="mod">
          <ac:chgData name="Birgit Susdorf" userId="f61c8dd507310b40" providerId="LiveId" clId="{13F91BB6-4825-4D19-84BD-4B4ABFD05A8E}" dt="2025-05-12T21:07:16.830" v="1571" actId="6549"/>
          <ac:spMkLst>
            <pc:docMk/>
            <pc:sldMk cId="1920764309" sldId="297"/>
            <ac:spMk id="24" creationId="{7E38975A-3CDF-4AA3-80A7-0468977F864F}"/>
          </ac:spMkLst>
        </pc:spChg>
      </pc:sldChg>
      <pc:sldChg chg="modSp mod">
        <pc:chgData name="Birgit Susdorf" userId="f61c8dd507310b40" providerId="LiveId" clId="{13F91BB6-4825-4D19-84BD-4B4ABFD05A8E}" dt="2025-05-14T20:42:58.132" v="4720" actId="20577"/>
        <pc:sldMkLst>
          <pc:docMk/>
          <pc:sldMk cId="132130363" sldId="298"/>
        </pc:sldMkLst>
        <pc:spChg chg="mod">
          <ac:chgData name="Birgit Susdorf" userId="f61c8dd507310b40" providerId="LiveId" clId="{13F91BB6-4825-4D19-84BD-4B4ABFD05A8E}" dt="2025-05-10T14:32:42.916" v="1"/>
          <ac:spMkLst>
            <pc:docMk/>
            <pc:sldMk cId="132130363" sldId="298"/>
            <ac:spMk id="7" creationId="{BF7C1113-1F4C-4AFE-A043-149A274F3E9F}"/>
          </ac:spMkLst>
        </pc:spChg>
        <pc:spChg chg="mod">
          <ac:chgData name="Birgit Susdorf" userId="f61c8dd507310b40" providerId="LiveId" clId="{13F91BB6-4825-4D19-84BD-4B4ABFD05A8E}" dt="2025-05-14T20:42:58.132" v="4720" actId="20577"/>
          <ac:spMkLst>
            <pc:docMk/>
            <pc:sldMk cId="132130363" sldId="298"/>
            <ac:spMk id="17" creationId="{B8DA3900-6047-4DAC-0D8A-FF73709938DF}"/>
          </ac:spMkLst>
        </pc:spChg>
      </pc:sldChg>
      <pc:sldChg chg="delSp modSp mod">
        <pc:chgData name="Birgit Susdorf" userId="f61c8dd507310b40" providerId="LiveId" clId="{13F91BB6-4825-4D19-84BD-4B4ABFD05A8E}" dt="2025-05-18T15:43:50.401" v="5291" actId="6549"/>
        <pc:sldMkLst>
          <pc:docMk/>
          <pc:sldMk cId="412248089" sldId="299"/>
        </pc:sldMkLst>
        <pc:spChg chg="mod">
          <ac:chgData name="Birgit Susdorf" userId="f61c8dd507310b40" providerId="LiveId" clId="{13F91BB6-4825-4D19-84BD-4B4ABFD05A8E}" dt="2025-05-10T14:32:42.916" v="1"/>
          <ac:spMkLst>
            <pc:docMk/>
            <pc:sldMk cId="412248089" sldId="299"/>
            <ac:spMk id="7" creationId="{BF7C1113-1F4C-4AFE-A043-149A274F3E9F}"/>
          </ac:spMkLst>
        </pc:spChg>
        <pc:spChg chg="mod">
          <ac:chgData name="Birgit Susdorf" userId="f61c8dd507310b40" providerId="LiveId" clId="{13F91BB6-4825-4D19-84BD-4B4ABFD05A8E}" dt="2025-05-18T15:43:50.401" v="5291" actId="6549"/>
          <ac:spMkLst>
            <pc:docMk/>
            <pc:sldMk cId="412248089" sldId="299"/>
            <ac:spMk id="17" creationId="{B8DA3900-6047-4DAC-0D8A-FF73709938DF}"/>
          </ac:spMkLst>
        </pc:spChg>
      </pc:sldChg>
      <pc:sldChg chg="delSp modSp mod">
        <pc:chgData name="Birgit Susdorf" userId="f61c8dd507310b40" providerId="LiveId" clId="{13F91BB6-4825-4D19-84BD-4B4ABFD05A8E}" dt="2025-05-12T21:42:45.670" v="2277" actId="478"/>
        <pc:sldMkLst>
          <pc:docMk/>
          <pc:sldMk cId="2487729451" sldId="300"/>
        </pc:sldMkLst>
        <pc:spChg chg="mod">
          <ac:chgData name="Birgit Susdorf" userId="f61c8dd507310b40" providerId="LiveId" clId="{13F91BB6-4825-4D19-84BD-4B4ABFD05A8E}" dt="2025-05-10T14:32:42.916" v="1"/>
          <ac:spMkLst>
            <pc:docMk/>
            <pc:sldMk cId="2487729451" sldId="300"/>
            <ac:spMk id="7" creationId="{BF7C1113-1F4C-4AFE-A043-149A274F3E9F}"/>
          </ac:spMkLst>
        </pc:spChg>
        <pc:spChg chg="mod">
          <ac:chgData name="Birgit Susdorf" userId="f61c8dd507310b40" providerId="LiveId" clId="{13F91BB6-4825-4D19-84BD-4B4ABFD05A8E}" dt="2025-05-10T15:15:47.991" v="40" actId="14100"/>
          <ac:spMkLst>
            <pc:docMk/>
            <pc:sldMk cId="2487729451" sldId="300"/>
            <ac:spMk id="17" creationId="{B8DA3900-6047-4DAC-0D8A-FF73709938DF}"/>
          </ac:spMkLst>
        </pc:spChg>
      </pc:sldChg>
      <pc:sldChg chg="modSp del">
        <pc:chgData name="Birgit Susdorf" userId="f61c8dd507310b40" providerId="LiveId" clId="{13F91BB6-4825-4D19-84BD-4B4ABFD05A8E}" dt="2025-05-12T21:26:59.525" v="1801" actId="2696"/>
        <pc:sldMkLst>
          <pc:docMk/>
          <pc:sldMk cId="1838565568" sldId="301"/>
        </pc:sldMkLst>
      </pc:sldChg>
      <pc:sldChg chg="modSp mod">
        <pc:chgData name="Birgit Susdorf" userId="f61c8dd507310b40" providerId="LiveId" clId="{13F91BB6-4825-4D19-84BD-4B4ABFD05A8E}" dt="2025-05-14T20:44:25.145" v="4753" actId="20577"/>
        <pc:sldMkLst>
          <pc:docMk/>
          <pc:sldMk cId="743074667" sldId="302"/>
        </pc:sldMkLst>
        <pc:spChg chg="mod">
          <ac:chgData name="Birgit Susdorf" userId="f61c8dd507310b40" providerId="LiveId" clId="{13F91BB6-4825-4D19-84BD-4B4ABFD05A8E}" dt="2025-05-10T14:32:42.916" v="1"/>
          <ac:spMkLst>
            <pc:docMk/>
            <pc:sldMk cId="743074667" sldId="302"/>
            <ac:spMk id="7" creationId="{BF7C1113-1F4C-4AFE-A043-149A274F3E9F}"/>
          </ac:spMkLst>
        </pc:spChg>
        <pc:spChg chg="mod">
          <ac:chgData name="Birgit Susdorf" userId="f61c8dd507310b40" providerId="LiveId" clId="{13F91BB6-4825-4D19-84BD-4B4ABFD05A8E}" dt="2025-05-14T20:44:25.145" v="4753" actId="20577"/>
          <ac:spMkLst>
            <pc:docMk/>
            <pc:sldMk cId="743074667" sldId="302"/>
            <ac:spMk id="17" creationId="{B8DA3900-6047-4DAC-0D8A-FF73709938DF}"/>
          </ac:spMkLst>
        </pc:spChg>
      </pc:sldChg>
      <pc:sldChg chg="delSp modSp mod">
        <pc:chgData name="Birgit Susdorf" userId="f61c8dd507310b40" providerId="LiveId" clId="{13F91BB6-4825-4D19-84BD-4B4ABFD05A8E}" dt="2025-05-18T15:47:30.576" v="5352" actId="20577"/>
        <pc:sldMkLst>
          <pc:docMk/>
          <pc:sldMk cId="2652526496" sldId="304"/>
        </pc:sldMkLst>
        <pc:spChg chg="mod">
          <ac:chgData name="Birgit Susdorf" userId="f61c8dd507310b40" providerId="LiveId" clId="{13F91BB6-4825-4D19-84BD-4B4ABFD05A8E}" dt="2025-05-10T14:32:42.916" v="1"/>
          <ac:spMkLst>
            <pc:docMk/>
            <pc:sldMk cId="2652526496" sldId="304"/>
            <ac:spMk id="7" creationId="{BF7C1113-1F4C-4AFE-A043-149A274F3E9F}"/>
          </ac:spMkLst>
        </pc:spChg>
        <pc:spChg chg="mod">
          <ac:chgData name="Birgit Susdorf" userId="f61c8dd507310b40" providerId="LiveId" clId="{13F91BB6-4825-4D19-84BD-4B4ABFD05A8E}" dt="2025-05-13T16:48:57.041" v="4271" actId="1076"/>
          <ac:spMkLst>
            <pc:docMk/>
            <pc:sldMk cId="2652526496" sldId="304"/>
            <ac:spMk id="9" creationId="{80FC03EA-DC16-4631-AF16-8ECB63BE9314}"/>
          </ac:spMkLst>
        </pc:spChg>
        <pc:spChg chg="mod">
          <ac:chgData name="Birgit Susdorf" userId="f61c8dd507310b40" providerId="LiveId" clId="{13F91BB6-4825-4D19-84BD-4B4ABFD05A8E}" dt="2025-05-13T16:49:28.944" v="4277" actId="1076"/>
          <ac:spMkLst>
            <pc:docMk/>
            <pc:sldMk cId="2652526496" sldId="304"/>
            <ac:spMk id="10" creationId="{7A96CBCD-337C-41E3-AE37-342B9E32B3A4}"/>
          </ac:spMkLst>
        </pc:spChg>
        <pc:spChg chg="mod">
          <ac:chgData name="Birgit Susdorf" userId="f61c8dd507310b40" providerId="LiveId" clId="{13F91BB6-4825-4D19-84BD-4B4ABFD05A8E}" dt="2025-05-13T16:49:09.387" v="4274" actId="14100"/>
          <ac:spMkLst>
            <pc:docMk/>
            <pc:sldMk cId="2652526496" sldId="304"/>
            <ac:spMk id="15" creationId="{E9CEFFBB-1206-45E4-BF37-ADF4E172EBA1}"/>
          </ac:spMkLst>
        </pc:spChg>
        <pc:spChg chg="mod">
          <ac:chgData name="Birgit Susdorf" userId="f61c8dd507310b40" providerId="LiveId" clId="{13F91BB6-4825-4D19-84BD-4B4ABFD05A8E}" dt="2025-05-18T15:47:30.576" v="5352" actId="20577"/>
          <ac:spMkLst>
            <pc:docMk/>
            <pc:sldMk cId="2652526496" sldId="304"/>
            <ac:spMk id="17" creationId="{B8DA3900-6047-4DAC-0D8A-FF73709938DF}"/>
          </ac:spMkLst>
        </pc:spChg>
      </pc:sldChg>
      <pc:sldChg chg="modSp mod">
        <pc:chgData name="Birgit Susdorf" userId="f61c8dd507310b40" providerId="LiveId" clId="{13F91BB6-4825-4D19-84BD-4B4ABFD05A8E}" dt="2025-05-18T15:53:47.849" v="5441" actId="1076"/>
        <pc:sldMkLst>
          <pc:docMk/>
          <pc:sldMk cId="477023267" sldId="305"/>
        </pc:sldMkLst>
        <pc:spChg chg="mod">
          <ac:chgData name="Birgit Susdorf" userId="f61c8dd507310b40" providerId="LiveId" clId="{13F91BB6-4825-4D19-84BD-4B4ABFD05A8E}" dt="2025-05-10T14:32:42.916" v="1"/>
          <ac:spMkLst>
            <pc:docMk/>
            <pc:sldMk cId="477023267" sldId="305"/>
            <ac:spMk id="7" creationId="{BF7C1113-1F4C-4AFE-A043-149A274F3E9F}"/>
          </ac:spMkLst>
        </pc:spChg>
        <pc:spChg chg="mod">
          <ac:chgData name="Birgit Susdorf" userId="f61c8dd507310b40" providerId="LiveId" clId="{13F91BB6-4825-4D19-84BD-4B4ABFD05A8E}" dt="2025-05-18T15:53:47.849" v="5441" actId="1076"/>
          <ac:spMkLst>
            <pc:docMk/>
            <pc:sldMk cId="477023267" sldId="305"/>
            <ac:spMk id="17" creationId="{B8DA3900-6047-4DAC-0D8A-FF73709938DF}"/>
          </ac:spMkLst>
        </pc:spChg>
      </pc:sldChg>
      <pc:sldChg chg="modSp mod">
        <pc:chgData name="Birgit Susdorf" userId="f61c8dd507310b40" providerId="LiveId" clId="{13F91BB6-4825-4D19-84BD-4B4ABFD05A8E}" dt="2025-05-18T15:53:10.301" v="5432" actId="255"/>
        <pc:sldMkLst>
          <pc:docMk/>
          <pc:sldMk cId="2046366735" sldId="308"/>
        </pc:sldMkLst>
        <pc:spChg chg="mod">
          <ac:chgData name="Birgit Susdorf" userId="f61c8dd507310b40" providerId="LiveId" clId="{13F91BB6-4825-4D19-84BD-4B4ABFD05A8E}" dt="2025-05-10T14:32:42.916" v="1"/>
          <ac:spMkLst>
            <pc:docMk/>
            <pc:sldMk cId="2046366735" sldId="308"/>
            <ac:spMk id="7" creationId="{BF7C1113-1F4C-4AFE-A043-149A274F3E9F}"/>
          </ac:spMkLst>
        </pc:spChg>
        <pc:spChg chg="mod">
          <ac:chgData name="Birgit Susdorf" userId="f61c8dd507310b40" providerId="LiveId" clId="{13F91BB6-4825-4D19-84BD-4B4ABFD05A8E}" dt="2025-05-18T15:53:10.301" v="5432" actId="255"/>
          <ac:spMkLst>
            <pc:docMk/>
            <pc:sldMk cId="2046366735" sldId="308"/>
            <ac:spMk id="17" creationId="{B8DA3900-6047-4DAC-0D8A-FF73709938DF}"/>
          </ac:spMkLst>
        </pc:spChg>
      </pc:sldChg>
      <pc:sldChg chg="delSp modSp del mod">
        <pc:chgData name="Birgit Susdorf" userId="f61c8dd507310b40" providerId="LiveId" clId="{13F91BB6-4825-4D19-84BD-4B4ABFD05A8E}" dt="2025-05-13T16:54:28.082" v="4305" actId="2696"/>
        <pc:sldMkLst>
          <pc:docMk/>
          <pc:sldMk cId="1217469773" sldId="309"/>
        </pc:sldMkLst>
      </pc:sldChg>
      <pc:sldChg chg="addSp delSp modSp mod delAnim modAnim">
        <pc:chgData name="Birgit Susdorf" userId="f61c8dd507310b40" providerId="LiveId" clId="{13F91BB6-4825-4D19-84BD-4B4ABFD05A8E}" dt="2025-05-18T15:43:32.707" v="5287" actId="14100"/>
        <pc:sldMkLst>
          <pc:docMk/>
          <pc:sldMk cId="3508531130" sldId="310"/>
        </pc:sldMkLst>
        <pc:spChg chg="mod">
          <ac:chgData name="Birgit Susdorf" userId="f61c8dd507310b40" providerId="LiveId" clId="{13F91BB6-4825-4D19-84BD-4B4ABFD05A8E}" dt="2025-05-10T14:32:42.916" v="1"/>
          <ac:spMkLst>
            <pc:docMk/>
            <pc:sldMk cId="3508531130" sldId="310"/>
            <ac:spMk id="7" creationId="{BF7C1113-1F4C-4AFE-A043-149A274F3E9F}"/>
          </ac:spMkLst>
        </pc:spChg>
        <pc:spChg chg="add mod">
          <ac:chgData name="Birgit Susdorf" userId="f61c8dd507310b40" providerId="LiveId" clId="{13F91BB6-4825-4D19-84BD-4B4ABFD05A8E}" dt="2025-05-18T15:43:32.707" v="5287" actId="14100"/>
          <ac:spMkLst>
            <pc:docMk/>
            <pc:sldMk cId="3508531130" sldId="310"/>
            <ac:spMk id="16" creationId="{219BDBAF-FDC0-1EC7-3604-17B7E3CD6971}"/>
          </ac:spMkLst>
        </pc:spChg>
        <pc:spChg chg="mod">
          <ac:chgData name="Birgit Susdorf" userId="f61c8dd507310b40" providerId="LiveId" clId="{13F91BB6-4825-4D19-84BD-4B4ABFD05A8E}" dt="2025-05-12T21:37:45.651" v="1981" actId="6549"/>
          <ac:spMkLst>
            <pc:docMk/>
            <pc:sldMk cId="3508531130" sldId="310"/>
            <ac:spMk id="17" creationId="{B8DA3900-6047-4DAC-0D8A-FF73709938DF}"/>
          </ac:spMkLst>
        </pc:spChg>
      </pc:sldChg>
      <pc:sldChg chg="modSp mod">
        <pc:chgData name="Birgit Susdorf" userId="f61c8dd507310b40" providerId="LiveId" clId="{13F91BB6-4825-4D19-84BD-4B4ABFD05A8E}" dt="2025-05-18T15:52:26.041" v="5426" actId="27107"/>
        <pc:sldMkLst>
          <pc:docMk/>
          <pc:sldMk cId="2860509083" sldId="311"/>
        </pc:sldMkLst>
        <pc:spChg chg="mod">
          <ac:chgData name="Birgit Susdorf" userId="f61c8dd507310b40" providerId="LiveId" clId="{13F91BB6-4825-4D19-84BD-4B4ABFD05A8E}" dt="2025-05-10T14:32:42.916" v="1"/>
          <ac:spMkLst>
            <pc:docMk/>
            <pc:sldMk cId="2860509083" sldId="311"/>
            <ac:spMk id="7" creationId="{BF7C1113-1F4C-4AFE-A043-149A274F3E9F}"/>
          </ac:spMkLst>
        </pc:spChg>
        <pc:spChg chg="mod">
          <ac:chgData name="Birgit Susdorf" userId="f61c8dd507310b40" providerId="LiveId" clId="{13F91BB6-4825-4D19-84BD-4B4ABFD05A8E}" dt="2025-05-18T15:52:26.041" v="5426" actId="27107"/>
          <ac:spMkLst>
            <pc:docMk/>
            <pc:sldMk cId="2860509083" sldId="311"/>
            <ac:spMk id="17" creationId="{B8DA3900-6047-4DAC-0D8A-FF73709938DF}"/>
          </ac:spMkLst>
        </pc:spChg>
        <pc:picChg chg="mod">
          <ac:chgData name="Birgit Susdorf" userId="f61c8dd507310b40" providerId="LiveId" clId="{13F91BB6-4825-4D19-84BD-4B4ABFD05A8E}" dt="2025-05-18T15:52:03.426" v="5423" actId="1076"/>
          <ac:picMkLst>
            <pc:docMk/>
            <pc:sldMk cId="2860509083" sldId="311"/>
            <ac:picMk id="4" creationId="{AD4FB488-9CFC-BB0A-5E76-5C8290E92C59}"/>
          </ac:picMkLst>
        </pc:picChg>
      </pc:sldChg>
      <pc:sldChg chg="delSp modSp mod">
        <pc:chgData name="Birgit Susdorf" userId="f61c8dd507310b40" providerId="LiveId" clId="{13F91BB6-4825-4D19-84BD-4B4ABFD05A8E}" dt="2025-05-19T05:43:01.730" v="5463" actId="20577"/>
        <pc:sldMkLst>
          <pc:docMk/>
          <pc:sldMk cId="1842665359" sldId="312"/>
        </pc:sldMkLst>
        <pc:spChg chg="mod">
          <ac:chgData name="Birgit Susdorf" userId="f61c8dd507310b40" providerId="LiveId" clId="{13F91BB6-4825-4D19-84BD-4B4ABFD05A8E}" dt="2025-05-10T14:32:42.916" v="1"/>
          <ac:spMkLst>
            <pc:docMk/>
            <pc:sldMk cId="1842665359" sldId="312"/>
            <ac:spMk id="7" creationId="{BF7C1113-1F4C-4AFE-A043-149A274F3E9F}"/>
          </ac:spMkLst>
        </pc:spChg>
        <pc:spChg chg="mod">
          <ac:chgData name="Birgit Susdorf" userId="f61c8dd507310b40" providerId="LiveId" clId="{13F91BB6-4825-4D19-84BD-4B4ABFD05A8E}" dt="2025-05-19T05:43:01.730" v="5463" actId="20577"/>
          <ac:spMkLst>
            <pc:docMk/>
            <pc:sldMk cId="1842665359" sldId="312"/>
            <ac:spMk id="9" creationId="{80FC03EA-DC16-4631-AF16-8ECB63BE9314}"/>
          </ac:spMkLst>
        </pc:spChg>
        <pc:spChg chg="mod">
          <ac:chgData name="Birgit Susdorf" userId="f61c8dd507310b40" providerId="LiveId" clId="{13F91BB6-4825-4D19-84BD-4B4ABFD05A8E}" dt="2025-05-13T13:12:25.477" v="2559" actId="1076"/>
          <ac:spMkLst>
            <pc:docMk/>
            <pc:sldMk cId="1842665359" sldId="312"/>
            <ac:spMk id="15" creationId="{E9CEFFBB-1206-45E4-BF37-ADF4E172EBA1}"/>
          </ac:spMkLst>
        </pc:spChg>
        <pc:spChg chg="mod">
          <ac:chgData name="Birgit Susdorf" userId="f61c8dd507310b40" providerId="LiveId" clId="{13F91BB6-4825-4D19-84BD-4B4ABFD05A8E}" dt="2025-05-18T15:48:02.514" v="5355" actId="1076"/>
          <ac:spMkLst>
            <pc:docMk/>
            <pc:sldMk cId="1842665359" sldId="312"/>
            <ac:spMk id="17" creationId="{B8DA3900-6047-4DAC-0D8A-FF73709938DF}"/>
          </ac:spMkLst>
        </pc:spChg>
      </pc:sldChg>
      <pc:sldChg chg="addSp delSp modSp mod">
        <pc:chgData name="Birgit Susdorf" userId="f61c8dd507310b40" providerId="LiveId" clId="{13F91BB6-4825-4D19-84BD-4B4ABFD05A8E}" dt="2025-05-18T15:51:00.717" v="5379" actId="478"/>
        <pc:sldMkLst>
          <pc:docMk/>
          <pc:sldMk cId="3037109354" sldId="313"/>
        </pc:sldMkLst>
        <pc:spChg chg="mod">
          <ac:chgData name="Birgit Susdorf" userId="f61c8dd507310b40" providerId="LiveId" clId="{13F91BB6-4825-4D19-84BD-4B4ABFD05A8E}" dt="2025-05-10T14:32:42.916" v="1"/>
          <ac:spMkLst>
            <pc:docMk/>
            <pc:sldMk cId="3037109354" sldId="313"/>
            <ac:spMk id="7" creationId="{BF7C1113-1F4C-4AFE-A043-149A274F3E9F}"/>
          </ac:spMkLst>
        </pc:spChg>
        <pc:spChg chg="mod">
          <ac:chgData name="Birgit Susdorf" userId="f61c8dd507310b40" providerId="LiveId" clId="{13F91BB6-4825-4D19-84BD-4B4ABFD05A8E}" dt="2025-05-18T15:48:30.203" v="5374" actId="14100"/>
          <ac:spMkLst>
            <pc:docMk/>
            <pc:sldMk cId="3037109354" sldId="313"/>
            <ac:spMk id="17" creationId="{B8DA3900-6047-4DAC-0D8A-FF73709938DF}"/>
          </ac:spMkLst>
        </pc:spChg>
        <pc:graphicFrameChg chg="mod">
          <ac:chgData name="Birgit Susdorf" userId="f61c8dd507310b40" providerId="LiveId" clId="{13F91BB6-4825-4D19-84BD-4B4ABFD05A8E}" dt="2025-05-18T15:48:37.862" v="5375" actId="1076"/>
          <ac:graphicFrameMkLst>
            <pc:docMk/>
            <pc:sldMk cId="3037109354" sldId="313"/>
            <ac:graphicFrameMk id="16" creationId="{42D36581-6DA9-86A3-6A9E-A40D530CB89B}"/>
          </ac:graphicFrameMkLst>
        </pc:graphicFrameChg>
        <pc:picChg chg="add del mod">
          <ac:chgData name="Birgit Susdorf" userId="f61c8dd507310b40" providerId="LiveId" clId="{13F91BB6-4825-4D19-84BD-4B4ABFD05A8E}" dt="2025-05-18T15:51:00.717" v="5379" actId="478"/>
          <ac:picMkLst>
            <pc:docMk/>
            <pc:sldMk cId="3037109354" sldId="313"/>
            <ac:picMk id="12" creationId="{1C30627A-6E80-888B-88FB-131812442208}"/>
          </ac:picMkLst>
        </pc:picChg>
      </pc:sldChg>
      <pc:sldChg chg="modSp mod">
        <pc:chgData name="Birgit Susdorf" userId="f61c8dd507310b40" providerId="LiveId" clId="{13F91BB6-4825-4D19-84BD-4B4ABFD05A8E}" dt="2025-05-18T15:34:34.613" v="5243" actId="1076"/>
        <pc:sldMkLst>
          <pc:docMk/>
          <pc:sldMk cId="1589112629" sldId="314"/>
        </pc:sldMkLst>
        <pc:spChg chg="mod">
          <ac:chgData name="Birgit Susdorf" userId="f61c8dd507310b40" providerId="LiveId" clId="{13F91BB6-4825-4D19-84BD-4B4ABFD05A8E}" dt="2025-05-10T14:32:42.916" v="1"/>
          <ac:spMkLst>
            <pc:docMk/>
            <pc:sldMk cId="1589112629" sldId="314"/>
            <ac:spMk id="7" creationId="{BF7C1113-1F4C-4AFE-A043-149A274F3E9F}"/>
          </ac:spMkLst>
        </pc:spChg>
        <pc:spChg chg="mod">
          <ac:chgData name="Birgit Susdorf" userId="f61c8dd507310b40" providerId="LiveId" clId="{13F91BB6-4825-4D19-84BD-4B4ABFD05A8E}" dt="2025-05-18T15:34:34.613" v="5243" actId="1076"/>
          <ac:spMkLst>
            <pc:docMk/>
            <pc:sldMk cId="1589112629" sldId="314"/>
            <ac:spMk id="17" creationId="{B8DA3900-6047-4DAC-0D8A-FF73709938DF}"/>
          </ac:spMkLst>
        </pc:spChg>
      </pc:sldChg>
      <pc:sldChg chg="delSp modSp mod ord">
        <pc:chgData name="Birgit Susdorf" userId="f61c8dd507310b40" providerId="LiveId" clId="{13F91BB6-4825-4D19-84BD-4B4ABFD05A8E}" dt="2025-05-19T05:42:13.136" v="5448"/>
        <pc:sldMkLst>
          <pc:docMk/>
          <pc:sldMk cId="3087003261" sldId="315"/>
        </pc:sldMkLst>
        <pc:spChg chg="mod">
          <ac:chgData name="Birgit Susdorf" userId="f61c8dd507310b40" providerId="LiveId" clId="{13F91BB6-4825-4D19-84BD-4B4ABFD05A8E}" dt="2025-05-10T14:32:42.916" v="1"/>
          <ac:spMkLst>
            <pc:docMk/>
            <pc:sldMk cId="3087003261" sldId="315"/>
            <ac:spMk id="7" creationId="{BF7C1113-1F4C-4AFE-A043-149A274F3E9F}"/>
          </ac:spMkLst>
        </pc:spChg>
        <pc:spChg chg="mod">
          <ac:chgData name="Birgit Susdorf" userId="f61c8dd507310b40" providerId="LiveId" clId="{13F91BB6-4825-4D19-84BD-4B4ABFD05A8E}" dt="2025-05-18T15:40:04.208" v="5272" actId="1076"/>
          <ac:spMkLst>
            <pc:docMk/>
            <pc:sldMk cId="3087003261" sldId="315"/>
            <ac:spMk id="17" creationId="{B8DA3900-6047-4DAC-0D8A-FF73709938DF}"/>
          </ac:spMkLst>
        </pc:spChg>
      </pc:sldChg>
      <pc:sldChg chg="modSp mod">
        <pc:chgData name="Birgit Susdorf" userId="f61c8dd507310b40" providerId="LiveId" clId="{13F91BB6-4825-4D19-84BD-4B4ABFD05A8E}" dt="2025-05-11T17:25:18.891" v="203" actId="20577"/>
        <pc:sldMkLst>
          <pc:docMk/>
          <pc:sldMk cId="1008347117" sldId="317"/>
        </pc:sldMkLst>
        <pc:spChg chg="mod">
          <ac:chgData name="Birgit Susdorf" userId="f61c8dd507310b40" providerId="LiveId" clId="{13F91BB6-4825-4D19-84BD-4B4ABFD05A8E}" dt="2025-05-10T14:32:42.916" v="1"/>
          <ac:spMkLst>
            <pc:docMk/>
            <pc:sldMk cId="1008347117" sldId="317"/>
            <ac:spMk id="7" creationId="{BF7C1113-1F4C-4AFE-A043-149A274F3E9F}"/>
          </ac:spMkLst>
        </pc:spChg>
        <pc:spChg chg="mod">
          <ac:chgData name="Birgit Susdorf" userId="f61c8dd507310b40" providerId="LiveId" clId="{13F91BB6-4825-4D19-84BD-4B4ABFD05A8E}" dt="2025-05-11T17:25:18.891" v="203" actId="20577"/>
          <ac:spMkLst>
            <pc:docMk/>
            <pc:sldMk cId="1008347117" sldId="317"/>
            <ac:spMk id="24" creationId="{7E38975A-3CDF-4AA3-80A7-0468977F864F}"/>
          </ac:spMkLst>
        </pc:spChg>
      </pc:sldChg>
      <pc:sldChg chg="modSp mod">
        <pc:chgData name="Birgit Susdorf" userId="f61c8dd507310b40" providerId="LiveId" clId="{13F91BB6-4825-4D19-84BD-4B4ABFD05A8E}" dt="2025-05-11T17:25:08.967" v="201" actId="20577"/>
        <pc:sldMkLst>
          <pc:docMk/>
          <pc:sldMk cId="3778189326" sldId="318"/>
        </pc:sldMkLst>
        <pc:spChg chg="mod">
          <ac:chgData name="Birgit Susdorf" userId="f61c8dd507310b40" providerId="LiveId" clId="{13F91BB6-4825-4D19-84BD-4B4ABFD05A8E}" dt="2025-05-10T14:32:42.916" v="1"/>
          <ac:spMkLst>
            <pc:docMk/>
            <pc:sldMk cId="3778189326" sldId="318"/>
            <ac:spMk id="7" creationId="{BF7C1113-1F4C-4AFE-A043-149A274F3E9F}"/>
          </ac:spMkLst>
        </pc:spChg>
        <pc:spChg chg="mod">
          <ac:chgData name="Birgit Susdorf" userId="f61c8dd507310b40" providerId="LiveId" clId="{13F91BB6-4825-4D19-84BD-4B4ABFD05A8E}" dt="2025-05-11T17:25:08.967" v="201" actId="20577"/>
          <ac:spMkLst>
            <pc:docMk/>
            <pc:sldMk cId="3778189326" sldId="318"/>
            <ac:spMk id="24" creationId="{7E38975A-3CDF-4AA3-80A7-0468977F864F}"/>
          </ac:spMkLst>
        </pc:spChg>
      </pc:sldChg>
      <pc:sldChg chg="modSp mod">
        <pc:chgData name="Birgit Susdorf" userId="f61c8dd507310b40" providerId="LiveId" clId="{13F91BB6-4825-4D19-84BD-4B4ABFD05A8E}" dt="2025-05-18T14:58:10.822" v="4763" actId="6549"/>
        <pc:sldMkLst>
          <pc:docMk/>
          <pc:sldMk cId="436459103" sldId="320"/>
        </pc:sldMkLst>
        <pc:spChg chg="mod">
          <ac:chgData name="Birgit Susdorf" userId="f61c8dd507310b40" providerId="LiveId" clId="{13F91BB6-4825-4D19-84BD-4B4ABFD05A8E}" dt="2025-05-18T14:58:10.822" v="4763" actId="6549"/>
          <ac:spMkLst>
            <pc:docMk/>
            <pc:sldMk cId="436459103" sldId="320"/>
            <ac:spMk id="4" creationId="{8E9B806E-BA6D-4E6D-B3DF-47457065525E}"/>
          </ac:spMkLst>
        </pc:spChg>
        <pc:spChg chg="mod">
          <ac:chgData name="Birgit Susdorf" userId="f61c8dd507310b40" providerId="LiveId" clId="{13F91BB6-4825-4D19-84BD-4B4ABFD05A8E}" dt="2025-05-10T14:32:42.916" v="1"/>
          <ac:spMkLst>
            <pc:docMk/>
            <pc:sldMk cId="436459103" sldId="320"/>
            <ac:spMk id="7" creationId="{BF7C1113-1F4C-4AFE-A043-149A274F3E9F}"/>
          </ac:spMkLst>
        </pc:spChg>
      </pc:sldChg>
      <pc:sldChg chg="modSp del">
        <pc:chgData name="Birgit Susdorf" userId="f61c8dd507310b40" providerId="LiveId" clId="{13F91BB6-4825-4D19-84BD-4B4ABFD05A8E}" dt="2025-05-10T15:10:25.047" v="3" actId="2696"/>
        <pc:sldMkLst>
          <pc:docMk/>
          <pc:sldMk cId="1011229489" sldId="321"/>
        </pc:sldMkLst>
      </pc:sldChg>
      <pc:sldChg chg="modSp mod">
        <pc:chgData name="Birgit Susdorf" userId="f61c8dd507310b40" providerId="LiveId" clId="{13F91BB6-4825-4D19-84BD-4B4ABFD05A8E}" dt="2025-05-12T21:16:58.737" v="1653" actId="20577"/>
        <pc:sldMkLst>
          <pc:docMk/>
          <pc:sldMk cId="790126836" sldId="322"/>
        </pc:sldMkLst>
        <pc:spChg chg="mod">
          <ac:chgData name="Birgit Susdorf" userId="f61c8dd507310b40" providerId="LiveId" clId="{13F91BB6-4825-4D19-84BD-4B4ABFD05A8E}" dt="2025-05-10T14:32:42.916" v="1"/>
          <ac:spMkLst>
            <pc:docMk/>
            <pc:sldMk cId="790126836" sldId="322"/>
            <ac:spMk id="7" creationId="{BF7C1113-1F4C-4AFE-A043-149A274F3E9F}"/>
          </ac:spMkLst>
        </pc:spChg>
        <pc:spChg chg="mod">
          <ac:chgData name="Birgit Susdorf" userId="f61c8dd507310b40" providerId="LiveId" clId="{13F91BB6-4825-4D19-84BD-4B4ABFD05A8E}" dt="2025-05-12T21:16:58.737" v="1653" actId="20577"/>
          <ac:spMkLst>
            <pc:docMk/>
            <pc:sldMk cId="790126836" sldId="322"/>
            <ac:spMk id="24" creationId="{7E38975A-3CDF-4AA3-80A7-0468977F864F}"/>
          </ac:spMkLst>
        </pc:spChg>
      </pc:sldChg>
      <pc:sldChg chg="modSp mod">
        <pc:chgData name="Birgit Susdorf" userId="f61c8dd507310b40" providerId="LiveId" clId="{13F91BB6-4825-4D19-84BD-4B4ABFD05A8E}" dt="2025-05-18T15:23:44.345" v="4937" actId="6549"/>
        <pc:sldMkLst>
          <pc:docMk/>
          <pc:sldMk cId="638703768" sldId="323"/>
        </pc:sldMkLst>
        <pc:spChg chg="mod">
          <ac:chgData name="Birgit Susdorf" userId="f61c8dd507310b40" providerId="LiveId" clId="{13F91BB6-4825-4D19-84BD-4B4ABFD05A8E}" dt="2025-05-10T14:32:42.916" v="1"/>
          <ac:spMkLst>
            <pc:docMk/>
            <pc:sldMk cId="638703768" sldId="323"/>
            <ac:spMk id="7" creationId="{BF7C1113-1F4C-4AFE-A043-149A274F3E9F}"/>
          </ac:spMkLst>
        </pc:spChg>
        <pc:spChg chg="mod">
          <ac:chgData name="Birgit Susdorf" userId="f61c8dd507310b40" providerId="LiveId" clId="{13F91BB6-4825-4D19-84BD-4B4ABFD05A8E}" dt="2025-05-12T09:35:07.386" v="1177" actId="20577"/>
          <ac:spMkLst>
            <pc:docMk/>
            <pc:sldMk cId="638703768" sldId="323"/>
            <ac:spMk id="9" creationId="{80FC03EA-DC16-4631-AF16-8ECB63BE9314}"/>
          </ac:spMkLst>
        </pc:spChg>
        <pc:spChg chg="mod">
          <ac:chgData name="Birgit Susdorf" userId="f61c8dd507310b40" providerId="LiveId" clId="{13F91BB6-4825-4D19-84BD-4B4ABFD05A8E}" dt="2025-05-18T15:23:44.345" v="4937" actId="6549"/>
          <ac:spMkLst>
            <pc:docMk/>
            <pc:sldMk cId="638703768" sldId="323"/>
            <ac:spMk id="24" creationId="{7E38975A-3CDF-4AA3-80A7-0468977F864F}"/>
          </ac:spMkLst>
        </pc:spChg>
      </pc:sldChg>
      <pc:sldChg chg="modSp del">
        <pc:chgData name="Birgit Susdorf" userId="f61c8dd507310b40" providerId="LiveId" clId="{13F91BB6-4825-4D19-84BD-4B4ABFD05A8E}" dt="2025-05-11T18:56:08.581" v="492" actId="2696"/>
        <pc:sldMkLst>
          <pc:docMk/>
          <pc:sldMk cId="3420255059" sldId="324"/>
        </pc:sldMkLst>
      </pc:sldChg>
      <pc:sldChg chg="modSp del">
        <pc:chgData name="Birgit Susdorf" userId="f61c8dd507310b40" providerId="LiveId" clId="{13F91BB6-4825-4D19-84BD-4B4ABFD05A8E}" dt="2025-05-12T21:21:50.242" v="1713" actId="2696"/>
        <pc:sldMkLst>
          <pc:docMk/>
          <pc:sldMk cId="3428299226" sldId="325"/>
        </pc:sldMkLst>
      </pc:sldChg>
      <pc:sldChg chg="modSp del mod">
        <pc:chgData name="Birgit Susdorf" userId="f61c8dd507310b40" providerId="LiveId" clId="{13F91BB6-4825-4D19-84BD-4B4ABFD05A8E}" dt="2025-05-12T21:21:27.482" v="1710" actId="2696"/>
        <pc:sldMkLst>
          <pc:docMk/>
          <pc:sldMk cId="3838603499" sldId="326"/>
        </pc:sldMkLst>
      </pc:sldChg>
      <pc:sldChg chg="modSp del">
        <pc:chgData name="Birgit Susdorf" userId="f61c8dd507310b40" providerId="LiveId" clId="{13F91BB6-4825-4D19-84BD-4B4ABFD05A8E}" dt="2025-05-10T15:13:55.689" v="31" actId="2696"/>
        <pc:sldMkLst>
          <pc:docMk/>
          <pc:sldMk cId="2310540709" sldId="327"/>
        </pc:sldMkLst>
      </pc:sldChg>
      <pc:sldChg chg="modSp del">
        <pc:chgData name="Birgit Susdorf" userId="f61c8dd507310b40" providerId="LiveId" clId="{13F91BB6-4825-4D19-84BD-4B4ABFD05A8E}" dt="2025-05-12T21:31:05.384" v="1859" actId="2696"/>
        <pc:sldMkLst>
          <pc:docMk/>
          <pc:sldMk cId="2742064163" sldId="328"/>
        </pc:sldMkLst>
      </pc:sldChg>
      <pc:sldChg chg="delSp modSp mod">
        <pc:chgData name="Birgit Susdorf" userId="f61c8dd507310b40" providerId="LiveId" clId="{13F91BB6-4825-4D19-84BD-4B4ABFD05A8E}" dt="2025-05-18T15:30:54.156" v="5009" actId="1076"/>
        <pc:sldMkLst>
          <pc:docMk/>
          <pc:sldMk cId="856406576" sldId="329"/>
        </pc:sldMkLst>
        <pc:spChg chg="mod">
          <ac:chgData name="Birgit Susdorf" userId="f61c8dd507310b40" providerId="LiveId" clId="{13F91BB6-4825-4D19-84BD-4B4ABFD05A8E}" dt="2025-05-10T14:32:42.916" v="1"/>
          <ac:spMkLst>
            <pc:docMk/>
            <pc:sldMk cId="856406576" sldId="329"/>
            <ac:spMk id="7" creationId="{BF7C1113-1F4C-4AFE-A043-149A274F3E9F}"/>
          </ac:spMkLst>
        </pc:spChg>
        <pc:spChg chg="mod">
          <ac:chgData name="Birgit Susdorf" userId="f61c8dd507310b40" providerId="LiveId" clId="{13F91BB6-4825-4D19-84BD-4B4ABFD05A8E}" dt="2025-05-18T15:30:54.156" v="5009" actId="1076"/>
          <ac:spMkLst>
            <pc:docMk/>
            <pc:sldMk cId="856406576" sldId="329"/>
            <ac:spMk id="17" creationId="{B8DA3900-6047-4DAC-0D8A-FF73709938DF}"/>
          </ac:spMkLst>
        </pc:spChg>
        <pc:picChg chg="mod">
          <ac:chgData name="Birgit Susdorf" userId="f61c8dd507310b40" providerId="LiveId" clId="{13F91BB6-4825-4D19-84BD-4B4ABFD05A8E}" dt="2025-05-18T15:30:47.228" v="5008" actId="14100"/>
          <ac:picMkLst>
            <pc:docMk/>
            <pc:sldMk cId="856406576" sldId="329"/>
            <ac:picMk id="1028" creationId="{D6EE6312-5FCD-40FA-890C-29F067C878AF}"/>
          </ac:picMkLst>
        </pc:picChg>
      </pc:sldChg>
      <pc:sldChg chg="modSp del">
        <pc:chgData name="Birgit Susdorf" userId="f61c8dd507310b40" providerId="LiveId" clId="{13F91BB6-4825-4D19-84BD-4B4ABFD05A8E}" dt="2025-05-12T21:32:03.215" v="1865" actId="2696"/>
        <pc:sldMkLst>
          <pc:docMk/>
          <pc:sldMk cId="2007829874" sldId="330"/>
        </pc:sldMkLst>
      </pc:sldChg>
      <pc:sldChg chg="modSp del">
        <pc:chgData name="Birgit Susdorf" userId="f61c8dd507310b40" providerId="LiveId" clId="{13F91BB6-4825-4D19-84BD-4B4ABFD05A8E}" dt="2025-05-13T14:56:32.181" v="3910" actId="2696"/>
        <pc:sldMkLst>
          <pc:docMk/>
          <pc:sldMk cId="3012033754" sldId="331"/>
        </pc:sldMkLst>
      </pc:sldChg>
      <pc:sldChg chg="modSp del">
        <pc:chgData name="Birgit Susdorf" userId="f61c8dd507310b40" providerId="LiveId" clId="{13F91BB6-4825-4D19-84BD-4B4ABFD05A8E}" dt="2025-05-13T16:57:05.829" v="4306" actId="2696"/>
        <pc:sldMkLst>
          <pc:docMk/>
          <pc:sldMk cId="4266495559" sldId="332"/>
        </pc:sldMkLst>
      </pc:sldChg>
      <pc:sldChg chg="modSp del">
        <pc:chgData name="Birgit Susdorf" userId="f61c8dd507310b40" providerId="LiveId" clId="{13F91BB6-4825-4D19-84BD-4B4ABFD05A8E}" dt="2025-05-13T16:57:18.415" v="4307" actId="2696"/>
        <pc:sldMkLst>
          <pc:docMk/>
          <pc:sldMk cId="101108657" sldId="333"/>
        </pc:sldMkLst>
      </pc:sldChg>
      <pc:sldChg chg="modSp del">
        <pc:chgData name="Birgit Susdorf" userId="f61c8dd507310b40" providerId="LiveId" clId="{13F91BB6-4825-4D19-84BD-4B4ABFD05A8E}" dt="2025-05-13T16:57:24.339" v="4308" actId="2696"/>
        <pc:sldMkLst>
          <pc:docMk/>
          <pc:sldMk cId="1456891277" sldId="334"/>
        </pc:sldMkLst>
      </pc:sldChg>
      <pc:sldChg chg="modSp del">
        <pc:chgData name="Birgit Susdorf" userId="f61c8dd507310b40" providerId="LiveId" clId="{13F91BB6-4825-4D19-84BD-4B4ABFD05A8E}" dt="2025-05-13T16:57:28.513" v="4309" actId="2696"/>
        <pc:sldMkLst>
          <pc:docMk/>
          <pc:sldMk cId="868108093" sldId="335"/>
        </pc:sldMkLst>
      </pc:sldChg>
      <pc:sldChg chg="modSp del mod">
        <pc:chgData name="Birgit Susdorf" userId="f61c8dd507310b40" providerId="LiveId" clId="{13F91BB6-4825-4D19-84BD-4B4ABFD05A8E}" dt="2025-05-12T21:23:48.559" v="1743" actId="2696"/>
        <pc:sldMkLst>
          <pc:docMk/>
          <pc:sldMk cId="3362132692" sldId="336"/>
        </pc:sldMkLst>
      </pc:sldChg>
      <pc:sldChg chg="modSp del mod">
        <pc:chgData name="Birgit Susdorf" userId="f61c8dd507310b40" providerId="LiveId" clId="{13F91BB6-4825-4D19-84BD-4B4ABFD05A8E}" dt="2025-05-12T21:22:04.911" v="1714" actId="2696"/>
        <pc:sldMkLst>
          <pc:docMk/>
          <pc:sldMk cId="622130012" sldId="337"/>
        </pc:sldMkLst>
      </pc:sldChg>
      <pc:sldChg chg="modSp del">
        <pc:chgData name="Birgit Susdorf" userId="f61c8dd507310b40" providerId="LiveId" clId="{13F91BB6-4825-4D19-84BD-4B4ABFD05A8E}" dt="2025-05-13T14:57:16.914" v="3913" actId="2696"/>
        <pc:sldMkLst>
          <pc:docMk/>
          <pc:sldMk cId="155139585" sldId="338"/>
        </pc:sldMkLst>
      </pc:sldChg>
      <pc:sldChg chg="modSp del">
        <pc:chgData name="Birgit Susdorf" userId="f61c8dd507310b40" providerId="LiveId" clId="{13F91BB6-4825-4D19-84BD-4B4ABFD05A8E}" dt="2025-05-13T14:58:31.580" v="3914" actId="2696"/>
        <pc:sldMkLst>
          <pc:docMk/>
          <pc:sldMk cId="3177641710" sldId="339"/>
        </pc:sldMkLst>
      </pc:sldChg>
      <pc:sldChg chg="modSp del">
        <pc:chgData name="Birgit Susdorf" userId="f61c8dd507310b40" providerId="LiveId" clId="{13F91BB6-4825-4D19-84BD-4B4ABFD05A8E}" dt="2025-05-13T14:56:54.358" v="3912" actId="2696"/>
        <pc:sldMkLst>
          <pc:docMk/>
          <pc:sldMk cId="3380945321" sldId="340"/>
        </pc:sldMkLst>
      </pc:sldChg>
      <pc:sldChg chg="modSp del">
        <pc:chgData name="Birgit Susdorf" userId="f61c8dd507310b40" providerId="LiveId" clId="{13F91BB6-4825-4D19-84BD-4B4ABFD05A8E}" dt="2025-05-13T14:56:47.290" v="3911" actId="2696"/>
        <pc:sldMkLst>
          <pc:docMk/>
          <pc:sldMk cId="4116492685" sldId="341"/>
        </pc:sldMkLst>
      </pc:sldChg>
      <pc:sldChg chg="modSp mod">
        <pc:chgData name="Birgit Susdorf" userId="f61c8dd507310b40" providerId="LiveId" clId="{13F91BB6-4825-4D19-84BD-4B4ABFD05A8E}" dt="2025-05-18T15:12:12.789" v="4867" actId="6549"/>
        <pc:sldMkLst>
          <pc:docMk/>
          <pc:sldMk cId="94616087" sldId="342"/>
        </pc:sldMkLst>
        <pc:spChg chg="mod">
          <ac:chgData name="Birgit Susdorf" userId="f61c8dd507310b40" providerId="LiveId" clId="{13F91BB6-4825-4D19-84BD-4B4ABFD05A8E}" dt="2025-05-18T15:12:12.789" v="4867" actId="6549"/>
          <ac:spMkLst>
            <pc:docMk/>
            <pc:sldMk cId="94616087" sldId="342"/>
            <ac:spMk id="4" creationId="{8E9B806E-BA6D-4E6D-B3DF-47457065525E}"/>
          </ac:spMkLst>
        </pc:spChg>
        <pc:spChg chg="mod">
          <ac:chgData name="Birgit Susdorf" userId="f61c8dd507310b40" providerId="LiveId" clId="{13F91BB6-4825-4D19-84BD-4B4ABFD05A8E}" dt="2025-05-10T14:32:42.916" v="1"/>
          <ac:spMkLst>
            <pc:docMk/>
            <pc:sldMk cId="94616087" sldId="342"/>
            <ac:spMk id="7" creationId="{BF7C1113-1F4C-4AFE-A043-149A274F3E9F}"/>
          </ac:spMkLst>
        </pc:spChg>
        <pc:spChg chg="mod">
          <ac:chgData name="Birgit Susdorf" userId="f61c8dd507310b40" providerId="LiveId" clId="{13F91BB6-4825-4D19-84BD-4B4ABFD05A8E}" dt="2025-05-18T14:59:23.303" v="4791" actId="20577"/>
          <ac:spMkLst>
            <pc:docMk/>
            <pc:sldMk cId="94616087" sldId="342"/>
            <ac:spMk id="9" creationId="{80FC03EA-DC16-4631-AF16-8ECB63BE9314}"/>
          </ac:spMkLst>
        </pc:spChg>
      </pc:sldChg>
      <pc:sldChg chg="modSp mod">
        <pc:chgData name="Birgit Susdorf" userId="f61c8dd507310b40" providerId="LiveId" clId="{13F91BB6-4825-4D19-84BD-4B4ABFD05A8E}" dt="2025-05-18T15:33:44.087" v="5141" actId="14100"/>
        <pc:sldMkLst>
          <pc:docMk/>
          <pc:sldMk cId="2503776112" sldId="343"/>
        </pc:sldMkLst>
        <pc:spChg chg="mod">
          <ac:chgData name="Birgit Susdorf" userId="f61c8dd507310b40" providerId="LiveId" clId="{13F91BB6-4825-4D19-84BD-4B4ABFD05A8E}" dt="2025-05-10T14:32:42.916" v="1"/>
          <ac:spMkLst>
            <pc:docMk/>
            <pc:sldMk cId="2503776112" sldId="343"/>
            <ac:spMk id="7" creationId="{BF7C1113-1F4C-4AFE-A043-149A274F3E9F}"/>
          </ac:spMkLst>
        </pc:spChg>
        <pc:spChg chg="mod">
          <ac:chgData name="Birgit Susdorf" userId="f61c8dd507310b40" providerId="LiveId" clId="{13F91BB6-4825-4D19-84BD-4B4ABFD05A8E}" dt="2025-05-18T15:33:44.087" v="5141" actId="14100"/>
          <ac:spMkLst>
            <pc:docMk/>
            <pc:sldMk cId="2503776112" sldId="343"/>
            <ac:spMk id="17" creationId="{B8DA3900-6047-4DAC-0D8A-FF73709938DF}"/>
          </ac:spMkLst>
        </pc:spChg>
      </pc:sldChg>
      <pc:sldChg chg="delSp modSp mod">
        <pc:chgData name="Birgit Susdorf" userId="f61c8dd507310b40" providerId="LiveId" clId="{13F91BB6-4825-4D19-84BD-4B4ABFD05A8E}" dt="2025-05-14T20:42:24.715" v="4687" actId="20577"/>
        <pc:sldMkLst>
          <pc:docMk/>
          <pc:sldMk cId="1223149094" sldId="344"/>
        </pc:sldMkLst>
        <pc:spChg chg="mod">
          <ac:chgData name="Birgit Susdorf" userId="f61c8dd507310b40" providerId="LiveId" clId="{13F91BB6-4825-4D19-84BD-4B4ABFD05A8E}" dt="2025-05-10T14:32:42.916" v="1"/>
          <ac:spMkLst>
            <pc:docMk/>
            <pc:sldMk cId="1223149094" sldId="344"/>
            <ac:spMk id="7" creationId="{BF7C1113-1F4C-4AFE-A043-149A274F3E9F}"/>
          </ac:spMkLst>
        </pc:spChg>
        <pc:spChg chg="mod">
          <ac:chgData name="Birgit Susdorf" userId="f61c8dd507310b40" providerId="LiveId" clId="{13F91BB6-4825-4D19-84BD-4B4ABFD05A8E}" dt="2025-05-14T20:42:24.715" v="4687" actId="20577"/>
          <ac:spMkLst>
            <pc:docMk/>
            <pc:sldMk cId="1223149094" sldId="344"/>
            <ac:spMk id="17" creationId="{B8DA3900-6047-4DAC-0D8A-FF73709938DF}"/>
          </ac:spMkLst>
        </pc:spChg>
      </pc:sldChg>
      <pc:sldChg chg="delSp modSp mod">
        <pc:chgData name="Birgit Susdorf" userId="f61c8dd507310b40" providerId="LiveId" clId="{13F91BB6-4825-4D19-84BD-4B4ABFD05A8E}" dt="2025-05-18T15:42:21.492" v="5285" actId="20577"/>
        <pc:sldMkLst>
          <pc:docMk/>
          <pc:sldMk cId="392858037" sldId="345"/>
        </pc:sldMkLst>
        <pc:spChg chg="mod">
          <ac:chgData name="Birgit Susdorf" userId="f61c8dd507310b40" providerId="LiveId" clId="{13F91BB6-4825-4D19-84BD-4B4ABFD05A8E}" dt="2025-05-10T14:32:42.916" v="1"/>
          <ac:spMkLst>
            <pc:docMk/>
            <pc:sldMk cId="392858037" sldId="345"/>
            <ac:spMk id="7" creationId="{BF7C1113-1F4C-4AFE-A043-149A274F3E9F}"/>
          </ac:spMkLst>
        </pc:spChg>
        <pc:spChg chg="mod">
          <ac:chgData name="Birgit Susdorf" userId="f61c8dd507310b40" providerId="LiveId" clId="{13F91BB6-4825-4D19-84BD-4B4ABFD05A8E}" dt="2025-05-18T15:42:21.492" v="5285" actId="20577"/>
          <ac:spMkLst>
            <pc:docMk/>
            <pc:sldMk cId="392858037" sldId="345"/>
            <ac:spMk id="17" creationId="{B8DA3900-6047-4DAC-0D8A-FF73709938DF}"/>
          </ac:spMkLst>
        </pc:spChg>
      </pc:sldChg>
      <pc:sldChg chg="delSp modSp mod">
        <pc:chgData name="Birgit Susdorf" userId="f61c8dd507310b40" providerId="LiveId" clId="{13F91BB6-4825-4D19-84BD-4B4ABFD05A8E}" dt="2025-05-18T15:44:19.311" v="5293" actId="1076"/>
        <pc:sldMkLst>
          <pc:docMk/>
          <pc:sldMk cId="3203654428" sldId="346"/>
        </pc:sldMkLst>
        <pc:spChg chg="mod">
          <ac:chgData name="Birgit Susdorf" userId="f61c8dd507310b40" providerId="LiveId" clId="{13F91BB6-4825-4D19-84BD-4B4ABFD05A8E}" dt="2025-05-10T14:32:42.916" v="1"/>
          <ac:spMkLst>
            <pc:docMk/>
            <pc:sldMk cId="3203654428" sldId="346"/>
            <ac:spMk id="7" creationId="{BF7C1113-1F4C-4AFE-A043-149A274F3E9F}"/>
          </ac:spMkLst>
        </pc:spChg>
        <pc:spChg chg="mod">
          <ac:chgData name="Birgit Susdorf" userId="f61c8dd507310b40" providerId="LiveId" clId="{13F91BB6-4825-4D19-84BD-4B4ABFD05A8E}" dt="2025-05-18T15:44:19.311" v="5293" actId="1076"/>
          <ac:spMkLst>
            <pc:docMk/>
            <pc:sldMk cId="3203654428" sldId="346"/>
            <ac:spMk id="17" creationId="{B8DA3900-6047-4DAC-0D8A-FF73709938DF}"/>
          </ac:spMkLst>
        </pc:spChg>
      </pc:sldChg>
      <pc:sldChg chg="modSp del">
        <pc:chgData name="Birgit Susdorf" userId="f61c8dd507310b40" providerId="LiveId" clId="{13F91BB6-4825-4D19-84BD-4B4ABFD05A8E}" dt="2025-05-12T21:29:30.891" v="1849" actId="2696"/>
        <pc:sldMkLst>
          <pc:docMk/>
          <pc:sldMk cId="216054680" sldId="349"/>
        </pc:sldMkLst>
      </pc:sldChg>
      <pc:sldChg chg="addSp delSp modSp mod">
        <pc:chgData name="Birgit Susdorf" userId="f61c8dd507310b40" providerId="LiveId" clId="{13F91BB6-4825-4D19-84BD-4B4ABFD05A8E}" dt="2025-05-12T21:35:58.669" v="1963" actId="21"/>
        <pc:sldMkLst>
          <pc:docMk/>
          <pc:sldMk cId="2511268865" sldId="350"/>
        </pc:sldMkLst>
        <pc:spChg chg="mod">
          <ac:chgData name="Birgit Susdorf" userId="f61c8dd507310b40" providerId="LiveId" clId="{13F91BB6-4825-4D19-84BD-4B4ABFD05A8E}" dt="2025-05-10T14:32:42.916" v="1"/>
          <ac:spMkLst>
            <pc:docMk/>
            <pc:sldMk cId="2511268865" sldId="350"/>
            <ac:spMk id="7" creationId="{BF7C1113-1F4C-4AFE-A043-149A274F3E9F}"/>
          </ac:spMkLst>
        </pc:spChg>
        <pc:spChg chg="mod">
          <ac:chgData name="Birgit Susdorf" userId="f61c8dd507310b40" providerId="LiveId" clId="{13F91BB6-4825-4D19-84BD-4B4ABFD05A8E}" dt="2025-05-12T21:35:55.109" v="1962" actId="20577"/>
          <ac:spMkLst>
            <pc:docMk/>
            <pc:sldMk cId="2511268865" sldId="350"/>
            <ac:spMk id="17" creationId="{B8DA3900-6047-4DAC-0D8A-FF73709938DF}"/>
          </ac:spMkLst>
        </pc:spChg>
      </pc:sldChg>
      <pc:sldChg chg="addSp delSp modSp mod">
        <pc:chgData name="Birgit Susdorf" userId="f61c8dd507310b40" providerId="LiveId" clId="{13F91BB6-4825-4D19-84BD-4B4ABFD05A8E}" dt="2025-05-18T15:46:58.230" v="5349" actId="1076"/>
        <pc:sldMkLst>
          <pc:docMk/>
          <pc:sldMk cId="1450388305" sldId="351"/>
        </pc:sldMkLst>
        <pc:spChg chg="mod">
          <ac:chgData name="Birgit Susdorf" userId="f61c8dd507310b40" providerId="LiveId" clId="{13F91BB6-4825-4D19-84BD-4B4ABFD05A8E}" dt="2025-05-10T14:32:42.916" v="1"/>
          <ac:spMkLst>
            <pc:docMk/>
            <pc:sldMk cId="1450388305" sldId="351"/>
            <ac:spMk id="7" creationId="{BF7C1113-1F4C-4AFE-A043-149A274F3E9F}"/>
          </ac:spMkLst>
        </pc:spChg>
        <pc:spChg chg="add mod">
          <ac:chgData name="Birgit Susdorf" userId="f61c8dd507310b40" providerId="LiveId" clId="{13F91BB6-4825-4D19-84BD-4B4ABFD05A8E}" dt="2025-05-18T15:46:58.230" v="5349" actId="1076"/>
          <ac:spMkLst>
            <pc:docMk/>
            <pc:sldMk cId="1450388305" sldId="351"/>
            <ac:spMk id="12" creationId="{C993D07C-6129-A62E-DAD1-F553B1B8D1AB}"/>
          </ac:spMkLst>
        </pc:spChg>
        <pc:spChg chg="mod">
          <ac:chgData name="Birgit Susdorf" userId="f61c8dd507310b40" providerId="LiveId" clId="{13F91BB6-4825-4D19-84BD-4B4ABFD05A8E}" dt="2025-05-18T15:45:54.773" v="5305" actId="20577"/>
          <ac:spMkLst>
            <pc:docMk/>
            <pc:sldMk cId="1450388305" sldId="351"/>
            <ac:spMk id="17" creationId="{B8DA3900-6047-4DAC-0D8A-FF73709938DF}"/>
          </ac:spMkLst>
        </pc:spChg>
        <pc:picChg chg="add mod">
          <ac:chgData name="Birgit Susdorf" userId="f61c8dd507310b40" providerId="LiveId" clId="{13F91BB6-4825-4D19-84BD-4B4ABFD05A8E}" dt="2025-05-18T15:46:14.853" v="5310" actId="14100"/>
          <ac:picMkLst>
            <pc:docMk/>
            <pc:sldMk cId="1450388305" sldId="351"/>
            <ac:picMk id="4" creationId="{6D0C7E5F-605E-36C3-9958-9118C4E05628}"/>
          </ac:picMkLst>
        </pc:picChg>
      </pc:sldChg>
      <pc:sldChg chg="modSp">
        <pc:chgData name="Birgit Susdorf" userId="f61c8dd507310b40" providerId="LiveId" clId="{13F91BB6-4825-4D19-84BD-4B4ABFD05A8E}" dt="2025-05-10T14:32:42.916" v="1"/>
        <pc:sldMkLst>
          <pc:docMk/>
          <pc:sldMk cId="2557359330" sldId="352"/>
        </pc:sldMkLst>
        <pc:spChg chg="mod">
          <ac:chgData name="Birgit Susdorf" userId="f61c8dd507310b40" providerId="LiveId" clId="{13F91BB6-4825-4D19-84BD-4B4ABFD05A8E}" dt="2025-05-10T14:32:42.916" v="1"/>
          <ac:spMkLst>
            <pc:docMk/>
            <pc:sldMk cId="2557359330" sldId="352"/>
            <ac:spMk id="13" creationId="{030F4DD7-52FA-410E-AD53-BE5DABC14AFF}"/>
          </ac:spMkLst>
        </pc:spChg>
      </pc:sldChg>
      <pc:sldChg chg="modSp mod">
        <pc:chgData name="Birgit Susdorf" userId="f61c8dd507310b40" providerId="LiveId" clId="{13F91BB6-4825-4D19-84BD-4B4ABFD05A8E}" dt="2025-05-18T15:54:06.127" v="5446" actId="255"/>
        <pc:sldMkLst>
          <pc:docMk/>
          <pc:sldMk cId="173920238" sldId="353"/>
        </pc:sldMkLst>
        <pc:spChg chg="mod">
          <ac:chgData name="Birgit Susdorf" userId="f61c8dd507310b40" providerId="LiveId" clId="{13F91BB6-4825-4D19-84BD-4B4ABFD05A8E}" dt="2025-05-10T14:32:42.916" v="1"/>
          <ac:spMkLst>
            <pc:docMk/>
            <pc:sldMk cId="173920238" sldId="353"/>
            <ac:spMk id="7" creationId="{BF7C1113-1F4C-4AFE-A043-149A274F3E9F}"/>
          </ac:spMkLst>
        </pc:spChg>
        <pc:spChg chg="mod">
          <ac:chgData name="Birgit Susdorf" userId="f61c8dd507310b40" providerId="LiveId" clId="{13F91BB6-4825-4D19-84BD-4B4ABFD05A8E}" dt="2025-05-13T14:34:39.460" v="2691" actId="20577"/>
          <ac:spMkLst>
            <pc:docMk/>
            <pc:sldMk cId="173920238" sldId="353"/>
            <ac:spMk id="9" creationId="{80FC03EA-DC16-4631-AF16-8ECB63BE9314}"/>
          </ac:spMkLst>
        </pc:spChg>
        <pc:spChg chg="mod">
          <ac:chgData name="Birgit Susdorf" userId="f61c8dd507310b40" providerId="LiveId" clId="{13F91BB6-4825-4D19-84BD-4B4ABFD05A8E}" dt="2025-05-18T15:54:06.127" v="5446" actId="255"/>
          <ac:spMkLst>
            <pc:docMk/>
            <pc:sldMk cId="173920238" sldId="353"/>
            <ac:spMk id="17" creationId="{B8DA3900-6047-4DAC-0D8A-FF73709938DF}"/>
          </ac:spMkLst>
        </pc:spChg>
      </pc:sldChg>
      <pc:sldChg chg="modSp add del mod">
        <pc:chgData name="Birgit Susdorf" userId="f61c8dd507310b40" providerId="LiveId" clId="{13F91BB6-4825-4D19-84BD-4B4ABFD05A8E}" dt="2025-05-11T16:58:45.789" v="107" actId="2696"/>
        <pc:sldMkLst>
          <pc:docMk/>
          <pc:sldMk cId="3656521676" sldId="354"/>
        </pc:sldMkLst>
      </pc:sldChg>
      <pc:sldChg chg="add del">
        <pc:chgData name="Birgit Susdorf" userId="f61c8dd507310b40" providerId="LiveId" clId="{13F91BB6-4825-4D19-84BD-4B4ABFD05A8E}" dt="2025-05-18T15:07:36.840" v="4841" actId="2696"/>
        <pc:sldMkLst>
          <pc:docMk/>
          <pc:sldMk cId="4038938167" sldId="354"/>
        </pc:sldMkLst>
      </pc:sldChg>
      <pc:sldChg chg="modSp add mod">
        <pc:chgData name="Birgit Susdorf" userId="f61c8dd507310b40" providerId="LiveId" clId="{13F91BB6-4825-4D19-84BD-4B4ABFD05A8E}" dt="2025-05-11T18:53:37.001" v="490"/>
        <pc:sldMkLst>
          <pc:docMk/>
          <pc:sldMk cId="268335831" sldId="355"/>
        </pc:sldMkLst>
        <pc:spChg chg="mod">
          <ac:chgData name="Birgit Susdorf" userId="f61c8dd507310b40" providerId="LiveId" clId="{13F91BB6-4825-4D19-84BD-4B4ABFD05A8E}" dt="2025-05-11T17:32:58.954" v="219" actId="20577"/>
          <ac:spMkLst>
            <pc:docMk/>
            <pc:sldMk cId="268335831" sldId="355"/>
            <ac:spMk id="9" creationId="{49225B5C-62C8-6036-CFEC-9A39CF10ACFD}"/>
          </ac:spMkLst>
        </pc:spChg>
        <pc:spChg chg="mod">
          <ac:chgData name="Birgit Susdorf" userId="f61c8dd507310b40" providerId="LiveId" clId="{13F91BB6-4825-4D19-84BD-4B4ABFD05A8E}" dt="2025-05-11T18:53:37.001" v="490"/>
          <ac:spMkLst>
            <pc:docMk/>
            <pc:sldMk cId="268335831" sldId="355"/>
            <ac:spMk id="24" creationId="{E8AC6F59-E0AD-8C3E-4C78-8EDE7923A881}"/>
          </ac:spMkLst>
        </pc:spChg>
      </pc:sldChg>
      <pc:sldChg chg="modSp add mod">
        <pc:chgData name="Birgit Susdorf" userId="f61c8dd507310b40" providerId="LiveId" clId="{13F91BB6-4825-4D19-84BD-4B4ABFD05A8E}" dt="2025-05-13T15:18:59.605" v="4017" actId="207"/>
        <pc:sldMkLst>
          <pc:docMk/>
          <pc:sldMk cId="309453267" sldId="356"/>
        </pc:sldMkLst>
        <pc:spChg chg="mod">
          <ac:chgData name="Birgit Susdorf" userId="f61c8dd507310b40" providerId="LiveId" clId="{13F91BB6-4825-4D19-84BD-4B4ABFD05A8E}" dt="2025-05-11T17:33:17.513" v="242" actId="20577"/>
          <ac:spMkLst>
            <pc:docMk/>
            <pc:sldMk cId="309453267" sldId="356"/>
            <ac:spMk id="9" creationId="{BFB77C99-A56D-5CD9-8608-F10C37CDA9CF}"/>
          </ac:spMkLst>
        </pc:spChg>
        <pc:spChg chg="mod">
          <ac:chgData name="Birgit Susdorf" userId="f61c8dd507310b40" providerId="LiveId" clId="{13F91BB6-4825-4D19-84BD-4B4ABFD05A8E}" dt="2025-05-13T15:18:59.605" v="4017" actId="207"/>
          <ac:spMkLst>
            <pc:docMk/>
            <pc:sldMk cId="309453267" sldId="356"/>
            <ac:spMk id="24" creationId="{45C7B24F-DFFA-29A6-595B-B158639DCBC2}"/>
          </ac:spMkLst>
        </pc:spChg>
      </pc:sldChg>
      <pc:sldChg chg="add del">
        <pc:chgData name="Birgit Susdorf" userId="f61c8dd507310b40" providerId="LiveId" clId="{13F91BB6-4825-4D19-84BD-4B4ABFD05A8E}" dt="2025-05-12T09:50:20.269" v="1483" actId="2696"/>
        <pc:sldMkLst>
          <pc:docMk/>
          <pc:sldMk cId="2532417811" sldId="357"/>
        </pc:sldMkLst>
      </pc:sldChg>
      <pc:sldChg chg="add del ord">
        <pc:chgData name="Birgit Susdorf" userId="f61c8dd507310b40" providerId="LiveId" clId="{13F91BB6-4825-4D19-84BD-4B4ABFD05A8E}" dt="2025-05-12T21:17:57.584" v="1672" actId="2696"/>
        <pc:sldMkLst>
          <pc:docMk/>
          <pc:sldMk cId="2799055478" sldId="357"/>
        </pc:sldMkLst>
      </pc:sldChg>
      <pc:sldChg chg="addSp modSp add mod">
        <pc:chgData name="Birgit Susdorf" userId="f61c8dd507310b40" providerId="LiveId" clId="{13F91BB6-4825-4D19-84BD-4B4ABFD05A8E}" dt="2025-05-12T21:16:45.878" v="1647" actId="14100"/>
        <pc:sldMkLst>
          <pc:docMk/>
          <pc:sldMk cId="1238644505" sldId="358"/>
        </pc:sldMkLst>
        <pc:spChg chg="mod">
          <ac:chgData name="Birgit Susdorf" userId="f61c8dd507310b40" providerId="LiveId" clId="{13F91BB6-4825-4D19-84BD-4B4ABFD05A8E}" dt="2025-05-12T21:14:37.046" v="1610" actId="20577"/>
          <ac:spMkLst>
            <pc:docMk/>
            <pc:sldMk cId="1238644505" sldId="358"/>
            <ac:spMk id="9" creationId="{4E5A82E8-854D-F6C6-3A6D-1B6923F42B34}"/>
          </ac:spMkLst>
        </pc:spChg>
        <pc:spChg chg="mod">
          <ac:chgData name="Birgit Susdorf" userId="f61c8dd507310b40" providerId="LiveId" clId="{13F91BB6-4825-4D19-84BD-4B4ABFD05A8E}" dt="2025-05-12T21:16:30.603" v="1643" actId="20577"/>
          <ac:spMkLst>
            <pc:docMk/>
            <pc:sldMk cId="1238644505" sldId="358"/>
            <ac:spMk id="24" creationId="{4ED072A1-6CE3-D3F2-5011-A9644A7AB7E1}"/>
          </ac:spMkLst>
        </pc:spChg>
        <pc:picChg chg="add mod">
          <ac:chgData name="Birgit Susdorf" userId="f61c8dd507310b40" providerId="LiveId" clId="{13F91BB6-4825-4D19-84BD-4B4ABFD05A8E}" dt="2025-05-12T21:16:45.878" v="1647" actId="14100"/>
          <ac:picMkLst>
            <pc:docMk/>
            <pc:sldMk cId="1238644505" sldId="358"/>
            <ac:picMk id="4" creationId="{69A62B7C-5437-8FD6-BD4F-06AACC016B17}"/>
          </ac:picMkLst>
        </pc:picChg>
        <pc:picChg chg="add mod">
          <ac:chgData name="Birgit Susdorf" userId="f61c8dd507310b40" providerId="LiveId" clId="{13F91BB6-4825-4D19-84BD-4B4ABFD05A8E}" dt="2025-05-12T21:16:39.110" v="1646" actId="14100"/>
          <ac:picMkLst>
            <pc:docMk/>
            <pc:sldMk cId="1238644505" sldId="358"/>
            <ac:picMk id="8" creationId="{FA432F7E-6F8F-83CB-86AA-27621803A74B}"/>
          </ac:picMkLst>
        </pc:picChg>
      </pc:sldChg>
      <pc:sldChg chg="addSp modSp add mod">
        <pc:chgData name="Birgit Susdorf" userId="f61c8dd507310b40" providerId="LiveId" clId="{13F91BB6-4825-4D19-84BD-4B4ABFD05A8E}" dt="2025-05-13T06:10:06.061" v="2389" actId="1076"/>
        <pc:sldMkLst>
          <pc:docMk/>
          <pc:sldMk cId="3610148681" sldId="359"/>
        </pc:sldMkLst>
        <pc:spChg chg="mod">
          <ac:chgData name="Birgit Susdorf" userId="f61c8dd507310b40" providerId="LiveId" clId="{13F91BB6-4825-4D19-84BD-4B4ABFD05A8E}" dt="2025-05-13T06:09:40.657" v="2387" actId="20577"/>
          <ac:spMkLst>
            <pc:docMk/>
            <pc:sldMk cId="3610148681" sldId="359"/>
            <ac:spMk id="17" creationId="{320E2C83-A2E1-AE2C-BD03-0BC006F9AF7C}"/>
          </ac:spMkLst>
        </pc:spChg>
        <pc:picChg chg="add mod">
          <ac:chgData name="Birgit Susdorf" userId="f61c8dd507310b40" providerId="LiveId" clId="{13F91BB6-4825-4D19-84BD-4B4ABFD05A8E}" dt="2025-05-13T06:10:01.910" v="2388" actId="1076"/>
          <ac:picMkLst>
            <pc:docMk/>
            <pc:sldMk cId="3610148681" sldId="359"/>
            <ac:picMk id="4" creationId="{DAF1D936-325D-CD1D-4DAF-598433CFDDF1}"/>
          </ac:picMkLst>
        </pc:picChg>
        <pc:picChg chg="add mod">
          <ac:chgData name="Birgit Susdorf" userId="f61c8dd507310b40" providerId="LiveId" clId="{13F91BB6-4825-4D19-84BD-4B4ABFD05A8E}" dt="2025-05-13T06:10:06.061" v="2389" actId="1076"/>
          <ac:picMkLst>
            <pc:docMk/>
            <pc:sldMk cId="3610148681" sldId="359"/>
            <ac:picMk id="12" creationId="{6B9FD85F-652C-BFC6-9884-F30D5BA37D37}"/>
          </ac:picMkLst>
        </pc:picChg>
      </pc:sldChg>
      <pc:sldChg chg="addSp delSp modSp add mod">
        <pc:chgData name="Birgit Susdorf" userId="f61c8dd507310b40" providerId="LiveId" clId="{13F91BB6-4825-4D19-84BD-4B4ABFD05A8E}" dt="2025-05-18T15:47:36.936" v="5353" actId="1076"/>
        <pc:sldMkLst>
          <pc:docMk/>
          <pc:sldMk cId="3076934125" sldId="360"/>
        </pc:sldMkLst>
        <pc:spChg chg="mod">
          <ac:chgData name="Birgit Susdorf" userId="f61c8dd507310b40" providerId="LiveId" clId="{13F91BB6-4825-4D19-84BD-4B4ABFD05A8E}" dt="2025-05-14T20:44:09.117" v="4731" actId="1076"/>
          <ac:spMkLst>
            <pc:docMk/>
            <pc:sldMk cId="3076934125" sldId="360"/>
            <ac:spMk id="9" creationId="{7DB2982B-A99D-CC58-B366-A2ED10187B65}"/>
          </ac:spMkLst>
        </pc:spChg>
        <pc:spChg chg="mod">
          <ac:chgData name="Birgit Susdorf" userId="f61c8dd507310b40" providerId="LiveId" clId="{13F91BB6-4825-4D19-84BD-4B4ABFD05A8E}" dt="2025-05-14T20:44:03.617" v="4729" actId="1076"/>
          <ac:spMkLst>
            <pc:docMk/>
            <pc:sldMk cId="3076934125" sldId="360"/>
            <ac:spMk id="10" creationId="{2D2D610F-AF4F-9EDD-3CD1-B3C4D1CD0430}"/>
          </ac:spMkLst>
        </pc:spChg>
        <pc:spChg chg="mod">
          <ac:chgData name="Birgit Susdorf" userId="f61c8dd507310b40" providerId="LiveId" clId="{13F91BB6-4825-4D19-84BD-4B4ABFD05A8E}" dt="2025-05-14T20:44:04.277" v="4730" actId="1076"/>
          <ac:spMkLst>
            <pc:docMk/>
            <pc:sldMk cId="3076934125" sldId="360"/>
            <ac:spMk id="15" creationId="{3574E46C-4A6F-F202-9126-FCC894C801BF}"/>
          </ac:spMkLst>
        </pc:spChg>
        <pc:spChg chg="mod">
          <ac:chgData name="Birgit Susdorf" userId="f61c8dd507310b40" providerId="LiveId" clId="{13F91BB6-4825-4D19-84BD-4B4ABFD05A8E}" dt="2025-05-13T06:20:30.048" v="2478" actId="20577"/>
          <ac:spMkLst>
            <pc:docMk/>
            <pc:sldMk cId="3076934125" sldId="360"/>
            <ac:spMk id="17" creationId="{1340174B-4FFC-9060-6BB8-E21C15AF54F1}"/>
          </ac:spMkLst>
        </pc:spChg>
        <pc:picChg chg="add mod">
          <ac:chgData name="Birgit Susdorf" userId="f61c8dd507310b40" providerId="LiveId" clId="{13F91BB6-4825-4D19-84BD-4B4ABFD05A8E}" dt="2025-05-18T15:47:36.936" v="5353" actId="1076"/>
          <ac:picMkLst>
            <pc:docMk/>
            <pc:sldMk cId="3076934125" sldId="360"/>
            <ac:picMk id="16" creationId="{17DC2D98-15DC-CB2F-793E-37780EED3265}"/>
          </ac:picMkLst>
        </pc:picChg>
      </pc:sldChg>
      <pc:sldChg chg="modSp add mod">
        <pc:chgData name="Birgit Susdorf" userId="f61c8dd507310b40" providerId="LiveId" clId="{13F91BB6-4825-4D19-84BD-4B4ABFD05A8E}" dt="2025-05-19T05:43:09.218" v="5476" actId="20577"/>
        <pc:sldMkLst>
          <pc:docMk/>
          <pc:sldMk cId="2885467069" sldId="361"/>
        </pc:sldMkLst>
        <pc:spChg chg="mod">
          <ac:chgData name="Birgit Susdorf" userId="f61c8dd507310b40" providerId="LiveId" clId="{13F91BB6-4825-4D19-84BD-4B4ABFD05A8E}" dt="2025-05-19T05:43:09.218" v="5476" actId="20577"/>
          <ac:spMkLst>
            <pc:docMk/>
            <pc:sldMk cId="2885467069" sldId="361"/>
            <ac:spMk id="9" creationId="{1C2A602F-8786-B837-DBE9-D75F91CEF733}"/>
          </ac:spMkLst>
        </pc:spChg>
        <pc:spChg chg="mod">
          <ac:chgData name="Birgit Susdorf" userId="f61c8dd507310b40" providerId="LiveId" clId="{13F91BB6-4825-4D19-84BD-4B4ABFD05A8E}" dt="2025-05-13T13:12:43.228" v="2562" actId="1076"/>
          <ac:spMkLst>
            <pc:docMk/>
            <pc:sldMk cId="2885467069" sldId="361"/>
            <ac:spMk id="10" creationId="{03688913-1096-8A2E-9BAF-108CE1852CDF}"/>
          </ac:spMkLst>
        </pc:spChg>
        <pc:spChg chg="mod">
          <ac:chgData name="Birgit Susdorf" userId="f61c8dd507310b40" providerId="LiveId" clId="{13F91BB6-4825-4D19-84BD-4B4ABFD05A8E}" dt="2025-05-13T13:12:38.457" v="2561" actId="1076"/>
          <ac:spMkLst>
            <pc:docMk/>
            <pc:sldMk cId="2885467069" sldId="361"/>
            <ac:spMk id="15" creationId="{EF196B79-8753-9672-322F-74E4785EB1DC}"/>
          </ac:spMkLst>
        </pc:spChg>
        <pc:spChg chg="mod">
          <ac:chgData name="Birgit Susdorf" userId="f61c8dd507310b40" providerId="LiveId" clId="{13F91BB6-4825-4D19-84BD-4B4ABFD05A8E}" dt="2025-05-18T15:48:15.359" v="5364" actId="1076"/>
          <ac:spMkLst>
            <pc:docMk/>
            <pc:sldMk cId="2885467069" sldId="361"/>
            <ac:spMk id="17" creationId="{E865EB81-0898-1A78-CD51-98A8E4C11D49}"/>
          </ac:spMkLst>
        </pc:spChg>
      </pc:sldChg>
      <pc:sldChg chg="delSp modSp add mod">
        <pc:chgData name="Birgit Susdorf" userId="f61c8dd507310b40" providerId="LiveId" clId="{13F91BB6-4825-4D19-84BD-4B4ABFD05A8E}" dt="2025-05-14T09:27:04.238" v="4487" actId="20577"/>
        <pc:sldMkLst>
          <pc:docMk/>
          <pc:sldMk cId="3885356255" sldId="362"/>
        </pc:sldMkLst>
        <pc:spChg chg="mod">
          <ac:chgData name="Birgit Susdorf" userId="f61c8dd507310b40" providerId="LiveId" clId="{13F91BB6-4825-4D19-84BD-4B4ABFD05A8E}" dt="2025-05-14T09:27:04.238" v="4487" actId="20577"/>
          <ac:spMkLst>
            <pc:docMk/>
            <pc:sldMk cId="3885356255" sldId="362"/>
            <ac:spMk id="17" creationId="{8C3B2820-8375-20D9-417C-9A3FA63E3892}"/>
          </ac:spMkLst>
        </pc:spChg>
      </pc:sldChg>
      <pc:sldChg chg="modSp add mod">
        <pc:chgData name="Birgit Susdorf" userId="f61c8dd507310b40" providerId="LiveId" clId="{13F91BB6-4825-4D19-84BD-4B4ABFD05A8E}" dt="2025-05-18T15:53:40.949" v="5439" actId="1076"/>
        <pc:sldMkLst>
          <pc:docMk/>
          <pc:sldMk cId="2698352126" sldId="363"/>
        </pc:sldMkLst>
        <pc:spChg chg="mod">
          <ac:chgData name="Birgit Susdorf" userId="f61c8dd507310b40" providerId="LiveId" clId="{13F91BB6-4825-4D19-84BD-4B4ABFD05A8E}" dt="2025-05-13T14:28:24.877" v="2676" actId="20577"/>
          <ac:spMkLst>
            <pc:docMk/>
            <pc:sldMk cId="2698352126" sldId="363"/>
            <ac:spMk id="9" creationId="{0DD26E38-7339-2541-F69F-41188E69EC59}"/>
          </ac:spMkLst>
        </pc:spChg>
        <pc:spChg chg="mod">
          <ac:chgData name="Birgit Susdorf" userId="f61c8dd507310b40" providerId="LiveId" clId="{13F91BB6-4825-4D19-84BD-4B4ABFD05A8E}" dt="2025-05-18T15:53:40.949" v="5439" actId="1076"/>
          <ac:spMkLst>
            <pc:docMk/>
            <pc:sldMk cId="2698352126" sldId="363"/>
            <ac:spMk id="17" creationId="{428606EF-21DE-E6CE-3AFF-939A68AD3D0C}"/>
          </ac:spMkLst>
        </pc:spChg>
      </pc:sldChg>
      <pc:sldChg chg="add del">
        <pc:chgData name="Birgit Susdorf" userId="f61c8dd507310b40" providerId="LiveId" clId="{13F91BB6-4825-4D19-84BD-4B4ABFD05A8E}" dt="2025-05-13T17:00:37.902" v="4404" actId="2696"/>
        <pc:sldMkLst>
          <pc:docMk/>
          <pc:sldMk cId="1956903333" sldId="364"/>
        </pc:sldMkLst>
      </pc:sldChg>
      <pc:sldChg chg="delSp modSp add mod">
        <pc:chgData name="Birgit Susdorf" userId="f61c8dd507310b40" providerId="LiveId" clId="{13F91BB6-4825-4D19-84BD-4B4ABFD05A8E}" dt="2025-05-14T14:13:24.753" v="4681" actId="20577"/>
        <pc:sldMkLst>
          <pc:docMk/>
          <pc:sldMk cId="882024928" sldId="365"/>
        </pc:sldMkLst>
        <pc:spChg chg="mod">
          <ac:chgData name="Birgit Susdorf" userId="f61c8dd507310b40" providerId="LiveId" clId="{13F91BB6-4825-4D19-84BD-4B4ABFD05A8E}" dt="2025-05-14T14:13:24.753" v="4681" actId="20577"/>
          <ac:spMkLst>
            <pc:docMk/>
            <pc:sldMk cId="882024928" sldId="365"/>
            <ac:spMk id="4" creationId="{F4442F58-31A9-5AEC-3AD0-A1784FA296E4}"/>
          </ac:spMkLst>
        </pc:spChg>
        <pc:spChg chg="mod">
          <ac:chgData name="Birgit Susdorf" userId="f61c8dd507310b40" providerId="LiveId" clId="{13F91BB6-4825-4D19-84BD-4B4ABFD05A8E}" dt="2025-05-13T16:25:31.482" v="4099" actId="20577"/>
          <ac:spMkLst>
            <pc:docMk/>
            <pc:sldMk cId="882024928" sldId="365"/>
            <ac:spMk id="9" creationId="{DB2CB394-7DE2-0A3B-8DF2-BDFD7AC383F4}"/>
          </ac:spMkLst>
        </pc:spChg>
      </pc:sldChg>
      <pc:sldChg chg="modSp add mod">
        <pc:chgData name="Birgit Susdorf" userId="f61c8dd507310b40" providerId="LiveId" clId="{13F91BB6-4825-4D19-84BD-4B4ABFD05A8E}" dt="2025-05-18T15:53:25.520" v="5437" actId="14100"/>
        <pc:sldMkLst>
          <pc:docMk/>
          <pc:sldMk cId="3444479128" sldId="366"/>
        </pc:sldMkLst>
        <pc:spChg chg="mod">
          <ac:chgData name="Birgit Susdorf" userId="f61c8dd507310b40" providerId="LiveId" clId="{13F91BB6-4825-4D19-84BD-4B4ABFD05A8E}" dt="2025-05-18T15:53:25.520" v="5437" actId="14100"/>
          <ac:spMkLst>
            <pc:docMk/>
            <pc:sldMk cId="3444479128" sldId="366"/>
            <ac:spMk id="17" creationId="{091D06FB-BA18-C176-90DA-52E866F9FB04}"/>
          </ac:spMkLst>
        </pc:spChg>
      </pc:sldChg>
      <pc:sldChg chg="modSp add mod">
        <pc:chgData name="Birgit Susdorf" userId="f61c8dd507310b40" providerId="LiveId" clId="{13F91BB6-4825-4D19-84BD-4B4ABFD05A8E}" dt="2025-05-18T15:52:43.353" v="5429" actId="1076"/>
        <pc:sldMkLst>
          <pc:docMk/>
          <pc:sldMk cId="2396896359" sldId="367"/>
        </pc:sldMkLst>
        <pc:spChg chg="mod">
          <ac:chgData name="Birgit Susdorf" userId="f61c8dd507310b40" providerId="LiveId" clId="{13F91BB6-4825-4D19-84BD-4B4ABFD05A8E}" dt="2025-05-18T15:52:40.747" v="5428" actId="1076"/>
          <ac:spMkLst>
            <pc:docMk/>
            <pc:sldMk cId="2396896359" sldId="367"/>
            <ac:spMk id="17" creationId="{CF9C559D-F6E0-F9D2-5BC0-A2AAB804363B}"/>
          </ac:spMkLst>
        </pc:spChg>
        <pc:picChg chg="mod">
          <ac:chgData name="Birgit Susdorf" userId="f61c8dd507310b40" providerId="LiveId" clId="{13F91BB6-4825-4D19-84BD-4B4ABFD05A8E}" dt="2025-05-18T15:52:43.353" v="5429" actId="1076"/>
          <ac:picMkLst>
            <pc:docMk/>
            <pc:sldMk cId="2396896359" sldId="367"/>
            <ac:picMk id="4" creationId="{C7FD8529-08DE-990F-FA37-8BF162EBF4FC}"/>
          </ac:picMkLst>
        </pc:picChg>
      </pc:sldChg>
      <pc:sldChg chg="addSp delSp modSp add mod">
        <pc:chgData name="Birgit Susdorf" userId="f61c8dd507310b40" providerId="LiveId" clId="{13F91BB6-4825-4D19-84BD-4B4ABFD05A8E}" dt="2025-05-14T09:30:18.393" v="4537"/>
        <pc:sldMkLst>
          <pc:docMk/>
          <pc:sldMk cId="98855036" sldId="368"/>
        </pc:sldMkLst>
        <pc:spChg chg="add mod">
          <ac:chgData name="Birgit Susdorf" userId="f61c8dd507310b40" providerId="LiveId" clId="{13F91BB6-4825-4D19-84BD-4B4ABFD05A8E}" dt="2025-05-14T09:30:18.393" v="4537"/>
          <ac:spMkLst>
            <pc:docMk/>
            <pc:sldMk cId="98855036" sldId="368"/>
            <ac:spMk id="2" creationId="{349922DA-1741-6878-9703-9828C62AEC57}"/>
          </ac:spMkLst>
        </pc:spChg>
        <pc:spChg chg="mod">
          <ac:chgData name="Birgit Susdorf" userId="f61c8dd507310b40" providerId="LiveId" clId="{13F91BB6-4825-4D19-84BD-4B4ABFD05A8E}" dt="2025-05-14T09:29:55.252" v="4530" actId="20577"/>
          <ac:spMkLst>
            <pc:docMk/>
            <pc:sldMk cId="98855036" sldId="368"/>
            <ac:spMk id="9" creationId="{5C088BC4-78F6-67DA-CC8D-BE9DCC645A90}"/>
          </ac:spMkLst>
        </pc:spChg>
        <pc:picChg chg="add mod">
          <ac:chgData name="Birgit Susdorf" userId="f61c8dd507310b40" providerId="LiveId" clId="{13F91BB6-4825-4D19-84BD-4B4ABFD05A8E}" dt="2025-05-14T09:30:18.393" v="4537"/>
          <ac:picMkLst>
            <pc:docMk/>
            <pc:sldMk cId="98855036" sldId="368"/>
            <ac:picMk id="4" creationId="{57802C0C-F259-7ACE-B584-4465B0A2C56D}"/>
          </ac:picMkLst>
        </pc:picChg>
        <pc:picChg chg="mod">
          <ac:chgData name="Birgit Susdorf" userId="f61c8dd507310b40" providerId="LiveId" clId="{13F91BB6-4825-4D19-84BD-4B4ABFD05A8E}" dt="2025-05-14T09:30:17.209" v="4536" actId="1076"/>
          <ac:picMkLst>
            <pc:docMk/>
            <pc:sldMk cId="98855036" sldId="368"/>
            <ac:picMk id="1028" creationId="{C4062389-68B1-5976-FABF-7F64282286F3}"/>
          </ac:picMkLst>
        </pc:picChg>
      </pc:sldChg>
      <pc:sldChg chg="addSp delSp modSp add">
        <pc:chgData name="Birgit Susdorf" userId="f61c8dd507310b40" providerId="LiveId" clId="{13F91BB6-4825-4D19-84BD-4B4ABFD05A8E}" dt="2025-05-14T09:32:47.483" v="4557" actId="1076"/>
        <pc:sldMkLst>
          <pc:docMk/>
          <pc:sldMk cId="1798304029" sldId="369"/>
        </pc:sldMkLst>
        <pc:spChg chg="add mod">
          <ac:chgData name="Birgit Susdorf" userId="f61c8dd507310b40" providerId="LiveId" clId="{13F91BB6-4825-4D19-84BD-4B4ABFD05A8E}" dt="2025-05-14T09:32:15.219" v="4552" actId="1076"/>
          <ac:spMkLst>
            <pc:docMk/>
            <pc:sldMk cId="1798304029" sldId="369"/>
            <ac:spMk id="5" creationId="{9A484F66-678C-680C-2E4A-3B1056517F05}"/>
          </ac:spMkLst>
        </pc:spChg>
        <pc:spChg chg="add mod">
          <ac:chgData name="Birgit Susdorf" userId="f61c8dd507310b40" providerId="LiveId" clId="{13F91BB6-4825-4D19-84BD-4B4ABFD05A8E}" dt="2025-05-14T09:31:19.158" v="4546" actId="1076"/>
          <ac:spMkLst>
            <pc:docMk/>
            <pc:sldMk cId="1798304029" sldId="369"/>
            <ac:spMk id="10" creationId="{FC018A4F-A4A6-E6C0-8516-B101DE21F55A}"/>
          </ac:spMkLst>
        </pc:spChg>
        <pc:picChg chg="mod">
          <ac:chgData name="Birgit Susdorf" userId="f61c8dd507310b40" providerId="LiveId" clId="{13F91BB6-4825-4D19-84BD-4B4ABFD05A8E}" dt="2025-05-14T09:32:31.165" v="4555" actId="1076"/>
          <ac:picMkLst>
            <pc:docMk/>
            <pc:sldMk cId="1798304029" sldId="369"/>
            <ac:picMk id="1028" creationId="{FDFF45BA-08E7-4F99-09B1-D83E86CAE6F6}"/>
          </ac:picMkLst>
        </pc:picChg>
        <pc:picChg chg="add mod">
          <ac:chgData name="Birgit Susdorf" userId="f61c8dd507310b40" providerId="LiveId" clId="{13F91BB6-4825-4D19-84BD-4B4ABFD05A8E}" dt="2025-05-14T09:32:42.790" v="4556" actId="1076"/>
          <ac:picMkLst>
            <pc:docMk/>
            <pc:sldMk cId="1798304029" sldId="369"/>
            <ac:picMk id="2050" creationId="{47613B7A-3D5F-C4E9-2A95-CEE6341755B9}"/>
          </ac:picMkLst>
        </pc:picChg>
        <pc:picChg chg="add mod">
          <ac:chgData name="Birgit Susdorf" userId="f61c8dd507310b40" providerId="LiveId" clId="{13F91BB6-4825-4D19-84BD-4B4ABFD05A8E}" dt="2025-05-14T09:32:47.483" v="4557" actId="1076"/>
          <ac:picMkLst>
            <pc:docMk/>
            <pc:sldMk cId="1798304029" sldId="369"/>
            <ac:picMk id="2052" creationId="{F1BB362D-58A9-36AD-597B-C636ADDEF1DF}"/>
          </ac:picMkLst>
        </pc:picChg>
      </pc:sldChg>
      <pc:sldChg chg="addSp delSp modSp add mod">
        <pc:chgData name="Birgit Susdorf" userId="f61c8dd507310b40" providerId="LiveId" clId="{13F91BB6-4825-4D19-84BD-4B4ABFD05A8E}" dt="2025-05-14T13:08:02.235" v="4624" actId="121"/>
        <pc:sldMkLst>
          <pc:docMk/>
          <pc:sldMk cId="1141544533" sldId="370"/>
        </pc:sldMkLst>
        <pc:spChg chg="add mod">
          <ac:chgData name="Birgit Susdorf" userId="f61c8dd507310b40" providerId="LiveId" clId="{13F91BB6-4825-4D19-84BD-4B4ABFD05A8E}" dt="2025-05-14T13:08:02.235" v="4624" actId="121"/>
          <ac:spMkLst>
            <pc:docMk/>
            <pc:sldMk cId="1141544533" sldId="370"/>
            <ac:spMk id="4" creationId="{619DD735-632B-5D5C-09E8-A1FCA4DCAE84}"/>
          </ac:spMkLst>
        </pc:spChg>
        <pc:spChg chg="mod">
          <ac:chgData name="Birgit Susdorf" userId="f61c8dd507310b40" providerId="LiveId" clId="{13F91BB6-4825-4D19-84BD-4B4ABFD05A8E}" dt="2025-05-14T09:33:50.332" v="4578" actId="20577"/>
          <ac:spMkLst>
            <pc:docMk/>
            <pc:sldMk cId="1141544533" sldId="370"/>
            <ac:spMk id="9" creationId="{B71C8816-AFA5-5017-D1AE-E4E034BFA7B5}"/>
          </ac:spMkLst>
        </pc:spChg>
        <pc:picChg chg="add mod">
          <ac:chgData name="Birgit Susdorf" userId="f61c8dd507310b40" providerId="LiveId" clId="{13F91BB6-4825-4D19-84BD-4B4ABFD05A8E}" dt="2025-05-14T13:01:24.702" v="4591" actId="1076"/>
          <ac:picMkLst>
            <pc:docMk/>
            <pc:sldMk cId="1141544533" sldId="370"/>
            <ac:picMk id="1026" creationId="{D0D1ED35-CEC5-C79B-FEC7-B797EA6941F2}"/>
          </ac:picMkLst>
        </pc:picChg>
        <pc:picChg chg="add mod">
          <ac:chgData name="Birgit Susdorf" userId="f61c8dd507310b40" providerId="LiveId" clId="{13F91BB6-4825-4D19-84BD-4B4ABFD05A8E}" dt="2025-05-14T13:07:33.905" v="4598" actId="1076"/>
          <ac:picMkLst>
            <pc:docMk/>
            <pc:sldMk cId="1141544533" sldId="370"/>
            <ac:picMk id="1030" creationId="{0CEF6997-C14F-34AD-03F1-72BD0D36E343}"/>
          </ac:picMkLst>
        </pc:picChg>
      </pc:sldChg>
      <pc:sldChg chg="delSp add del">
        <pc:chgData name="Birgit Susdorf" userId="f61c8dd507310b40" providerId="LiveId" clId="{13F91BB6-4825-4D19-84BD-4B4ABFD05A8E}" dt="2025-05-14T09:33:18.477" v="4561" actId="2696"/>
        <pc:sldMkLst>
          <pc:docMk/>
          <pc:sldMk cId="3375721906" sldId="370"/>
        </pc:sldMkLst>
      </pc:sldChg>
      <pc:sldChg chg="modSp add mod">
        <pc:chgData name="Birgit Susdorf" userId="f61c8dd507310b40" providerId="LiveId" clId="{13F91BB6-4825-4D19-84BD-4B4ABFD05A8E}" dt="2025-05-18T15:32:56.688" v="5137" actId="14100"/>
        <pc:sldMkLst>
          <pc:docMk/>
          <pc:sldMk cId="3402773612" sldId="371"/>
        </pc:sldMkLst>
        <pc:spChg chg="mod">
          <ac:chgData name="Birgit Susdorf" userId="f61c8dd507310b40" providerId="LiveId" clId="{13F91BB6-4825-4D19-84BD-4B4ABFD05A8E}" dt="2025-05-18T15:32:56.688" v="5137" actId="14100"/>
          <ac:spMkLst>
            <pc:docMk/>
            <pc:sldMk cId="3402773612" sldId="371"/>
            <ac:spMk id="17" creationId="{DEB20F65-173F-05C3-083D-EF9E83B8F73C}"/>
          </ac:spMkLst>
        </pc:spChg>
      </pc:sldChg>
      <pc:sldChg chg="addSp modSp add mod">
        <pc:chgData name="Birgit Susdorf" userId="f61c8dd507310b40" providerId="LiveId" clId="{13F91BB6-4825-4D19-84BD-4B4ABFD05A8E}" dt="2025-05-18T15:39:18.691" v="5265" actId="20577"/>
        <pc:sldMkLst>
          <pc:docMk/>
          <pc:sldMk cId="978393925" sldId="372"/>
        </pc:sldMkLst>
        <pc:spChg chg="mod">
          <ac:chgData name="Birgit Susdorf" userId="f61c8dd507310b40" providerId="LiveId" clId="{13F91BB6-4825-4D19-84BD-4B4ABFD05A8E}" dt="2025-05-18T15:39:18.691" v="5265" actId="20577"/>
          <ac:spMkLst>
            <pc:docMk/>
            <pc:sldMk cId="978393925" sldId="372"/>
            <ac:spMk id="17" creationId="{2AAE0532-4B96-EBBA-91A1-383EC1FC9437}"/>
          </ac:spMkLst>
        </pc:spChg>
        <pc:picChg chg="add">
          <ac:chgData name="Birgit Susdorf" userId="f61c8dd507310b40" providerId="LiveId" clId="{13F91BB6-4825-4D19-84BD-4B4ABFD05A8E}" dt="2025-05-18T15:39:09.198" v="5254" actId="22"/>
          <ac:picMkLst>
            <pc:docMk/>
            <pc:sldMk cId="978393925" sldId="372"/>
            <ac:picMk id="4" creationId="{A4BF8D6B-60EC-DBD4-BF07-7B157BC95A0B}"/>
          </ac:picMkLst>
        </pc:picChg>
      </pc:sldChg>
      <pc:sldChg chg="addSp delSp modSp add mod">
        <pc:chgData name="Birgit Susdorf" userId="f61c8dd507310b40" providerId="LiveId" clId="{13F91BB6-4825-4D19-84BD-4B4ABFD05A8E}" dt="2025-05-18T15:51:40.524" v="5420" actId="20577"/>
        <pc:sldMkLst>
          <pc:docMk/>
          <pc:sldMk cId="3067281470" sldId="373"/>
        </pc:sldMkLst>
        <pc:spChg chg="add mod">
          <ac:chgData name="Birgit Susdorf" userId="f61c8dd507310b40" providerId="LiveId" clId="{13F91BB6-4825-4D19-84BD-4B4ABFD05A8E}" dt="2025-05-18T15:51:40.524" v="5420" actId="20577"/>
          <ac:spMkLst>
            <pc:docMk/>
            <pc:sldMk cId="3067281470" sldId="373"/>
            <ac:spMk id="2" creationId="{4A51B17C-AF02-AD36-4771-81BF4D9E6F3D}"/>
          </ac:spMkLst>
        </pc:spChg>
        <pc:spChg chg="mod">
          <ac:chgData name="Birgit Susdorf" userId="f61c8dd507310b40" providerId="LiveId" clId="{13F91BB6-4825-4D19-84BD-4B4ABFD05A8E}" dt="2025-05-18T15:51:12.174" v="5385" actId="20577"/>
          <ac:spMkLst>
            <pc:docMk/>
            <pc:sldMk cId="3067281470" sldId="373"/>
            <ac:spMk id="17" creationId="{39BF19BD-5C14-DB97-1AFF-8DF3F180EA30}"/>
          </ac:spMkLst>
        </pc:spChg>
        <pc:graphicFrameChg chg="del">
          <ac:chgData name="Birgit Susdorf" userId="f61c8dd507310b40" providerId="LiveId" clId="{13F91BB6-4825-4D19-84BD-4B4ABFD05A8E}" dt="2025-05-18T15:51:18.230" v="5387" actId="21"/>
          <ac:graphicFrameMkLst>
            <pc:docMk/>
            <pc:sldMk cId="3067281470" sldId="373"/>
            <ac:graphicFrameMk id="16" creationId="{F8ED53AF-41BC-ACED-372A-1AF63AC19A42}"/>
          </ac:graphicFrameMkLst>
        </pc:graphicFrameChg>
        <pc:picChg chg="del">
          <ac:chgData name="Birgit Susdorf" userId="f61c8dd507310b40" providerId="LiveId" clId="{13F91BB6-4825-4D19-84BD-4B4ABFD05A8E}" dt="2025-05-18T15:51:13.004" v="5386" actId="478"/>
          <ac:picMkLst>
            <pc:docMk/>
            <pc:sldMk cId="3067281470" sldId="373"/>
            <ac:picMk id="4" creationId="{3736D176-A06C-1440-39FD-25E2B69D437A}"/>
          </ac:picMkLst>
        </pc:picChg>
        <pc:picChg chg="mod">
          <ac:chgData name="Birgit Susdorf" userId="f61c8dd507310b40" providerId="LiveId" clId="{13F91BB6-4825-4D19-84BD-4B4ABFD05A8E}" dt="2025-05-18T15:51:21.142" v="5388" actId="1076"/>
          <ac:picMkLst>
            <pc:docMk/>
            <pc:sldMk cId="3067281470" sldId="373"/>
            <ac:picMk id="12" creationId="{B40BF2B5-0290-B6DD-EA12-FDE8F35EF83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84F2FC-1EA9-4301-80EF-163187E03ABC}" type="datetimeFigureOut">
              <a:rPr lang="de-DE" smtClean="0"/>
              <a:t>19.05.2025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2D102-ED8C-4AD8-BFF6-7040C3928CC0}" type="slidenum">
              <a:rPr lang="de-DE" smtClean="0"/>
              <a:t>‹Nr.›</a:t>
            </a:fld>
            <a:endParaRPr lang="de-DE"/>
          </a:p>
        </p:txBody>
      </p:sp>
    </p:spTree>
    <p:extLst>
      <p:ext uri="{BB962C8B-B14F-4D97-AF65-F5344CB8AC3E}">
        <p14:creationId xmlns:p14="http://schemas.microsoft.com/office/powerpoint/2010/main" val="3782867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1</a:t>
            </a:fld>
            <a:endParaRPr lang="de-DE"/>
          </a:p>
        </p:txBody>
      </p:sp>
    </p:spTree>
    <p:extLst>
      <p:ext uri="{BB962C8B-B14F-4D97-AF65-F5344CB8AC3E}">
        <p14:creationId xmlns:p14="http://schemas.microsoft.com/office/powerpoint/2010/main" val="2557853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10</a:t>
            </a:fld>
            <a:endParaRPr lang="de-DE"/>
          </a:p>
        </p:txBody>
      </p:sp>
    </p:spTree>
    <p:extLst>
      <p:ext uri="{BB962C8B-B14F-4D97-AF65-F5344CB8AC3E}">
        <p14:creationId xmlns:p14="http://schemas.microsoft.com/office/powerpoint/2010/main" val="793174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11</a:t>
            </a:fld>
            <a:endParaRPr lang="de-DE"/>
          </a:p>
        </p:txBody>
      </p:sp>
    </p:spTree>
    <p:extLst>
      <p:ext uri="{BB962C8B-B14F-4D97-AF65-F5344CB8AC3E}">
        <p14:creationId xmlns:p14="http://schemas.microsoft.com/office/powerpoint/2010/main" val="3999548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12</a:t>
            </a:fld>
            <a:endParaRPr lang="de-DE"/>
          </a:p>
        </p:txBody>
      </p:sp>
    </p:spTree>
    <p:extLst>
      <p:ext uri="{BB962C8B-B14F-4D97-AF65-F5344CB8AC3E}">
        <p14:creationId xmlns:p14="http://schemas.microsoft.com/office/powerpoint/2010/main" val="1936558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13</a:t>
            </a:fld>
            <a:endParaRPr lang="de-DE"/>
          </a:p>
        </p:txBody>
      </p:sp>
    </p:spTree>
    <p:extLst>
      <p:ext uri="{BB962C8B-B14F-4D97-AF65-F5344CB8AC3E}">
        <p14:creationId xmlns:p14="http://schemas.microsoft.com/office/powerpoint/2010/main" val="1267360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14</a:t>
            </a:fld>
            <a:endParaRPr lang="de-DE"/>
          </a:p>
        </p:txBody>
      </p:sp>
    </p:spTree>
    <p:extLst>
      <p:ext uri="{BB962C8B-B14F-4D97-AF65-F5344CB8AC3E}">
        <p14:creationId xmlns:p14="http://schemas.microsoft.com/office/powerpoint/2010/main" val="699672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15</a:t>
            </a:fld>
            <a:endParaRPr lang="de-DE"/>
          </a:p>
        </p:txBody>
      </p:sp>
    </p:spTree>
    <p:extLst>
      <p:ext uri="{BB962C8B-B14F-4D97-AF65-F5344CB8AC3E}">
        <p14:creationId xmlns:p14="http://schemas.microsoft.com/office/powerpoint/2010/main" val="3886194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16</a:t>
            </a:fld>
            <a:endParaRPr lang="de-DE"/>
          </a:p>
        </p:txBody>
      </p:sp>
    </p:spTree>
    <p:extLst>
      <p:ext uri="{BB962C8B-B14F-4D97-AF65-F5344CB8AC3E}">
        <p14:creationId xmlns:p14="http://schemas.microsoft.com/office/powerpoint/2010/main" val="3672320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17</a:t>
            </a:fld>
            <a:endParaRPr lang="de-DE"/>
          </a:p>
        </p:txBody>
      </p:sp>
    </p:spTree>
    <p:extLst>
      <p:ext uri="{BB962C8B-B14F-4D97-AF65-F5344CB8AC3E}">
        <p14:creationId xmlns:p14="http://schemas.microsoft.com/office/powerpoint/2010/main" val="2185890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18</a:t>
            </a:fld>
            <a:endParaRPr lang="de-DE"/>
          </a:p>
        </p:txBody>
      </p:sp>
    </p:spTree>
    <p:extLst>
      <p:ext uri="{BB962C8B-B14F-4D97-AF65-F5344CB8AC3E}">
        <p14:creationId xmlns:p14="http://schemas.microsoft.com/office/powerpoint/2010/main" val="112638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4F8E5-A462-600E-1F8A-52A1170B339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86F4127-DA6A-D12D-6EFB-A7AADE42D2A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100374D-260A-E4A6-8E2D-AFBF81C85B2D}"/>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AC631E78-A7EC-4E32-0D99-C08CC6F4238B}"/>
              </a:ext>
            </a:extLst>
          </p:cNvPr>
          <p:cNvSpPr>
            <a:spLocks noGrp="1"/>
          </p:cNvSpPr>
          <p:nvPr>
            <p:ph type="sldNum" sz="quarter" idx="5"/>
          </p:nvPr>
        </p:nvSpPr>
        <p:spPr/>
        <p:txBody>
          <a:bodyPr/>
          <a:lstStyle/>
          <a:p>
            <a:fld id="{CE62D102-ED8C-4AD8-BFF6-7040C3928CC0}" type="slidenum">
              <a:rPr lang="de-DE" smtClean="0"/>
              <a:t>19</a:t>
            </a:fld>
            <a:endParaRPr lang="de-DE"/>
          </a:p>
        </p:txBody>
      </p:sp>
    </p:spTree>
    <p:extLst>
      <p:ext uri="{BB962C8B-B14F-4D97-AF65-F5344CB8AC3E}">
        <p14:creationId xmlns:p14="http://schemas.microsoft.com/office/powerpoint/2010/main" val="2518590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2</a:t>
            </a:fld>
            <a:endParaRPr lang="de-DE"/>
          </a:p>
        </p:txBody>
      </p:sp>
    </p:spTree>
    <p:extLst>
      <p:ext uri="{BB962C8B-B14F-4D97-AF65-F5344CB8AC3E}">
        <p14:creationId xmlns:p14="http://schemas.microsoft.com/office/powerpoint/2010/main" val="1010503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9C9F1-28F1-A497-E619-914FB3971C1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2F83112-9B1E-D100-9172-00B759EE2A4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2D86DD3-2EFB-764E-DBA7-8A36E5D8996F}"/>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FB9D7C7B-0CB4-FD2E-C3C1-68F347A5B61F}"/>
              </a:ext>
            </a:extLst>
          </p:cNvPr>
          <p:cNvSpPr>
            <a:spLocks noGrp="1"/>
          </p:cNvSpPr>
          <p:nvPr>
            <p:ph type="sldNum" sz="quarter" idx="5"/>
          </p:nvPr>
        </p:nvSpPr>
        <p:spPr/>
        <p:txBody>
          <a:bodyPr/>
          <a:lstStyle/>
          <a:p>
            <a:fld id="{CE62D102-ED8C-4AD8-BFF6-7040C3928CC0}" type="slidenum">
              <a:rPr lang="de-DE" smtClean="0"/>
              <a:t>20</a:t>
            </a:fld>
            <a:endParaRPr lang="de-DE"/>
          </a:p>
        </p:txBody>
      </p:sp>
    </p:spTree>
    <p:extLst>
      <p:ext uri="{BB962C8B-B14F-4D97-AF65-F5344CB8AC3E}">
        <p14:creationId xmlns:p14="http://schemas.microsoft.com/office/powerpoint/2010/main" val="3574686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07A7D-C35E-3C78-0913-8A8C14466F3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D3D40D1-700A-B624-7FCC-AE72DC2F852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6086CFB-FBB3-6DE8-5585-94494E0CE5EC}"/>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C3848B19-229F-C8A3-F6F5-724E0BAA46B4}"/>
              </a:ext>
            </a:extLst>
          </p:cNvPr>
          <p:cNvSpPr>
            <a:spLocks noGrp="1"/>
          </p:cNvSpPr>
          <p:nvPr>
            <p:ph type="sldNum" sz="quarter" idx="5"/>
          </p:nvPr>
        </p:nvSpPr>
        <p:spPr/>
        <p:txBody>
          <a:bodyPr/>
          <a:lstStyle/>
          <a:p>
            <a:fld id="{CE62D102-ED8C-4AD8-BFF6-7040C3928CC0}" type="slidenum">
              <a:rPr lang="de-DE" smtClean="0"/>
              <a:t>21</a:t>
            </a:fld>
            <a:endParaRPr lang="de-DE"/>
          </a:p>
        </p:txBody>
      </p:sp>
    </p:spTree>
    <p:extLst>
      <p:ext uri="{BB962C8B-B14F-4D97-AF65-F5344CB8AC3E}">
        <p14:creationId xmlns:p14="http://schemas.microsoft.com/office/powerpoint/2010/main" val="34172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7DDE5-B242-9600-4539-78FEE175EA5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6D52538-2EF4-DE32-B0CE-E207153CA35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674DD7A-DE03-5420-B0AA-F95EF5BCF2D0}"/>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3CD299FD-3EA3-91D7-0597-0491DA74A308}"/>
              </a:ext>
            </a:extLst>
          </p:cNvPr>
          <p:cNvSpPr>
            <a:spLocks noGrp="1"/>
          </p:cNvSpPr>
          <p:nvPr>
            <p:ph type="sldNum" sz="quarter" idx="5"/>
          </p:nvPr>
        </p:nvSpPr>
        <p:spPr/>
        <p:txBody>
          <a:bodyPr/>
          <a:lstStyle/>
          <a:p>
            <a:fld id="{CE62D102-ED8C-4AD8-BFF6-7040C3928CC0}" type="slidenum">
              <a:rPr lang="de-DE" smtClean="0"/>
              <a:t>22</a:t>
            </a:fld>
            <a:endParaRPr lang="de-DE"/>
          </a:p>
        </p:txBody>
      </p:sp>
    </p:spTree>
    <p:extLst>
      <p:ext uri="{BB962C8B-B14F-4D97-AF65-F5344CB8AC3E}">
        <p14:creationId xmlns:p14="http://schemas.microsoft.com/office/powerpoint/2010/main" val="3947776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4711B-3E1D-1F37-4136-9D0864FEDFF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EC6892F-7565-E4E8-7702-097CD6728EF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EAA627F-AF3F-5B4B-3784-3E09D53032B6}"/>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09F97E71-D8FA-4DF5-0238-CDD0593A7DF1}"/>
              </a:ext>
            </a:extLst>
          </p:cNvPr>
          <p:cNvSpPr>
            <a:spLocks noGrp="1"/>
          </p:cNvSpPr>
          <p:nvPr>
            <p:ph type="sldNum" sz="quarter" idx="5"/>
          </p:nvPr>
        </p:nvSpPr>
        <p:spPr/>
        <p:txBody>
          <a:bodyPr/>
          <a:lstStyle/>
          <a:p>
            <a:fld id="{CE62D102-ED8C-4AD8-BFF6-7040C3928CC0}" type="slidenum">
              <a:rPr lang="de-DE" smtClean="0"/>
              <a:t>23</a:t>
            </a:fld>
            <a:endParaRPr lang="de-DE"/>
          </a:p>
        </p:txBody>
      </p:sp>
    </p:spTree>
    <p:extLst>
      <p:ext uri="{BB962C8B-B14F-4D97-AF65-F5344CB8AC3E}">
        <p14:creationId xmlns:p14="http://schemas.microsoft.com/office/powerpoint/2010/main" val="4028103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24</a:t>
            </a:fld>
            <a:endParaRPr lang="de-DE"/>
          </a:p>
        </p:txBody>
      </p:sp>
    </p:spTree>
    <p:extLst>
      <p:ext uri="{BB962C8B-B14F-4D97-AF65-F5344CB8AC3E}">
        <p14:creationId xmlns:p14="http://schemas.microsoft.com/office/powerpoint/2010/main" val="3198425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25</a:t>
            </a:fld>
            <a:endParaRPr lang="de-DE"/>
          </a:p>
        </p:txBody>
      </p:sp>
    </p:spTree>
    <p:extLst>
      <p:ext uri="{BB962C8B-B14F-4D97-AF65-F5344CB8AC3E}">
        <p14:creationId xmlns:p14="http://schemas.microsoft.com/office/powerpoint/2010/main" val="2789476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26</a:t>
            </a:fld>
            <a:endParaRPr lang="de-DE"/>
          </a:p>
        </p:txBody>
      </p:sp>
    </p:spTree>
    <p:extLst>
      <p:ext uri="{BB962C8B-B14F-4D97-AF65-F5344CB8AC3E}">
        <p14:creationId xmlns:p14="http://schemas.microsoft.com/office/powerpoint/2010/main" val="3972060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27</a:t>
            </a:fld>
            <a:endParaRPr lang="de-DE"/>
          </a:p>
        </p:txBody>
      </p:sp>
    </p:spTree>
    <p:extLst>
      <p:ext uri="{BB962C8B-B14F-4D97-AF65-F5344CB8AC3E}">
        <p14:creationId xmlns:p14="http://schemas.microsoft.com/office/powerpoint/2010/main" val="2767937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2E682-7153-70BC-1F8F-ED2AC913A5C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7E53685-5532-4AC6-0E17-46A9F5C9B85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932A758-BDFE-C3D1-A08E-491BA23FB3CD}"/>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E0C28A04-404C-FE2D-D454-214725177677}"/>
              </a:ext>
            </a:extLst>
          </p:cNvPr>
          <p:cNvSpPr>
            <a:spLocks noGrp="1"/>
          </p:cNvSpPr>
          <p:nvPr>
            <p:ph type="sldNum" sz="quarter" idx="5"/>
          </p:nvPr>
        </p:nvSpPr>
        <p:spPr/>
        <p:txBody>
          <a:bodyPr/>
          <a:lstStyle/>
          <a:p>
            <a:fld id="{CE62D102-ED8C-4AD8-BFF6-7040C3928CC0}" type="slidenum">
              <a:rPr lang="de-DE" smtClean="0"/>
              <a:t>28</a:t>
            </a:fld>
            <a:endParaRPr lang="de-DE"/>
          </a:p>
        </p:txBody>
      </p:sp>
    </p:spTree>
    <p:extLst>
      <p:ext uri="{BB962C8B-B14F-4D97-AF65-F5344CB8AC3E}">
        <p14:creationId xmlns:p14="http://schemas.microsoft.com/office/powerpoint/2010/main" val="1545884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29</a:t>
            </a:fld>
            <a:endParaRPr lang="de-DE"/>
          </a:p>
        </p:txBody>
      </p:sp>
    </p:spTree>
    <p:extLst>
      <p:ext uri="{BB962C8B-B14F-4D97-AF65-F5344CB8AC3E}">
        <p14:creationId xmlns:p14="http://schemas.microsoft.com/office/powerpoint/2010/main" val="4110586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3</a:t>
            </a:fld>
            <a:endParaRPr lang="de-DE"/>
          </a:p>
        </p:txBody>
      </p:sp>
    </p:spTree>
    <p:extLst>
      <p:ext uri="{BB962C8B-B14F-4D97-AF65-F5344CB8AC3E}">
        <p14:creationId xmlns:p14="http://schemas.microsoft.com/office/powerpoint/2010/main" val="20370212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30</a:t>
            </a:fld>
            <a:endParaRPr lang="de-DE"/>
          </a:p>
        </p:txBody>
      </p:sp>
    </p:spTree>
    <p:extLst>
      <p:ext uri="{BB962C8B-B14F-4D97-AF65-F5344CB8AC3E}">
        <p14:creationId xmlns:p14="http://schemas.microsoft.com/office/powerpoint/2010/main" val="30164061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31</a:t>
            </a:fld>
            <a:endParaRPr lang="de-DE"/>
          </a:p>
        </p:txBody>
      </p:sp>
    </p:spTree>
    <p:extLst>
      <p:ext uri="{BB962C8B-B14F-4D97-AF65-F5344CB8AC3E}">
        <p14:creationId xmlns:p14="http://schemas.microsoft.com/office/powerpoint/2010/main" val="3673730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32</a:t>
            </a:fld>
            <a:endParaRPr lang="de-DE"/>
          </a:p>
        </p:txBody>
      </p:sp>
    </p:spTree>
    <p:extLst>
      <p:ext uri="{BB962C8B-B14F-4D97-AF65-F5344CB8AC3E}">
        <p14:creationId xmlns:p14="http://schemas.microsoft.com/office/powerpoint/2010/main" val="22966838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33</a:t>
            </a:fld>
            <a:endParaRPr lang="de-DE"/>
          </a:p>
        </p:txBody>
      </p:sp>
    </p:spTree>
    <p:extLst>
      <p:ext uri="{BB962C8B-B14F-4D97-AF65-F5344CB8AC3E}">
        <p14:creationId xmlns:p14="http://schemas.microsoft.com/office/powerpoint/2010/main" val="39176596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34</a:t>
            </a:fld>
            <a:endParaRPr lang="de-DE"/>
          </a:p>
        </p:txBody>
      </p:sp>
    </p:spTree>
    <p:extLst>
      <p:ext uri="{BB962C8B-B14F-4D97-AF65-F5344CB8AC3E}">
        <p14:creationId xmlns:p14="http://schemas.microsoft.com/office/powerpoint/2010/main" val="23902184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C3F29-633A-FBFA-1629-E74056140AD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1BEEE57-1694-F2CA-8786-1921F3EABED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1B565A4-F79D-FF15-D2B1-3541BA1E731A}"/>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61FBDAAD-D880-63A4-4289-029179F86B56}"/>
              </a:ext>
            </a:extLst>
          </p:cNvPr>
          <p:cNvSpPr>
            <a:spLocks noGrp="1"/>
          </p:cNvSpPr>
          <p:nvPr>
            <p:ph type="sldNum" sz="quarter" idx="5"/>
          </p:nvPr>
        </p:nvSpPr>
        <p:spPr/>
        <p:txBody>
          <a:bodyPr/>
          <a:lstStyle/>
          <a:p>
            <a:fld id="{CE62D102-ED8C-4AD8-BFF6-7040C3928CC0}" type="slidenum">
              <a:rPr lang="de-DE" smtClean="0"/>
              <a:t>35</a:t>
            </a:fld>
            <a:endParaRPr lang="de-DE"/>
          </a:p>
        </p:txBody>
      </p:sp>
    </p:spTree>
    <p:extLst>
      <p:ext uri="{BB962C8B-B14F-4D97-AF65-F5344CB8AC3E}">
        <p14:creationId xmlns:p14="http://schemas.microsoft.com/office/powerpoint/2010/main" val="16008564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36</a:t>
            </a:fld>
            <a:endParaRPr lang="de-DE"/>
          </a:p>
        </p:txBody>
      </p:sp>
    </p:spTree>
    <p:extLst>
      <p:ext uri="{BB962C8B-B14F-4D97-AF65-F5344CB8AC3E}">
        <p14:creationId xmlns:p14="http://schemas.microsoft.com/office/powerpoint/2010/main" val="1258381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37</a:t>
            </a:fld>
            <a:endParaRPr lang="de-DE"/>
          </a:p>
        </p:txBody>
      </p:sp>
    </p:spTree>
    <p:extLst>
      <p:ext uri="{BB962C8B-B14F-4D97-AF65-F5344CB8AC3E}">
        <p14:creationId xmlns:p14="http://schemas.microsoft.com/office/powerpoint/2010/main" val="1047778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38</a:t>
            </a:fld>
            <a:endParaRPr lang="de-DE"/>
          </a:p>
        </p:txBody>
      </p:sp>
    </p:spTree>
    <p:extLst>
      <p:ext uri="{BB962C8B-B14F-4D97-AF65-F5344CB8AC3E}">
        <p14:creationId xmlns:p14="http://schemas.microsoft.com/office/powerpoint/2010/main" val="4277914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39</a:t>
            </a:fld>
            <a:endParaRPr lang="de-DE"/>
          </a:p>
        </p:txBody>
      </p:sp>
    </p:spTree>
    <p:extLst>
      <p:ext uri="{BB962C8B-B14F-4D97-AF65-F5344CB8AC3E}">
        <p14:creationId xmlns:p14="http://schemas.microsoft.com/office/powerpoint/2010/main" val="2012149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BE32D-7763-0038-8E21-B25DA75D8A6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E200017-F2F7-37FD-FF2A-C6FBD19B243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02397F8-0601-7577-6B04-52CA8C4CE531}"/>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E75E8285-7F5D-8E1D-E813-DBE5119DEAEC}"/>
              </a:ext>
            </a:extLst>
          </p:cNvPr>
          <p:cNvSpPr>
            <a:spLocks noGrp="1"/>
          </p:cNvSpPr>
          <p:nvPr>
            <p:ph type="sldNum" sz="quarter" idx="5"/>
          </p:nvPr>
        </p:nvSpPr>
        <p:spPr/>
        <p:txBody>
          <a:bodyPr/>
          <a:lstStyle/>
          <a:p>
            <a:fld id="{CE62D102-ED8C-4AD8-BFF6-7040C3928CC0}" type="slidenum">
              <a:rPr lang="de-DE" smtClean="0"/>
              <a:t>4</a:t>
            </a:fld>
            <a:endParaRPr lang="de-DE"/>
          </a:p>
        </p:txBody>
      </p:sp>
    </p:spTree>
    <p:extLst>
      <p:ext uri="{BB962C8B-B14F-4D97-AF65-F5344CB8AC3E}">
        <p14:creationId xmlns:p14="http://schemas.microsoft.com/office/powerpoint/2010/main" val="16976257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40</a:t>
            </a:fld>
            <a:endParaRPr lang="de-DE"/>
          </a:p>
        </p:txBody>
      </p:sp>
    </p:spTree>
    <p:extLst>
      <p:ext uri="{BB962C8B-B14F-4D97-AF65-F5344CB8AC3E}">
        <p14:creationId xmlns:p14="http://schemas.microsoft.com/office/powerpoint/2010/main" val="35798214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41</a:t>
            </a:fld>
            <a:endParaRPr lang="de-DE"/>
          </a:p>
        </p:txBody>
      </p:sp>
    </p:spTree>
    <p:extLst>
      <p:ext uri="{BB962C8B-B14F-4D97-AF65-F5344CB8AC3E}">
        <p14:creationId xmlns:p14="http://schemas.microsoft.com/office/powerpoint/2010/main" val="5834482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BC331-6D06-2DF1-78A2-2DFFBEB78D4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B257718-4614-158C-0DEC-A9FF140C99A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333A3C3-3F89-AE97-2DD0-20139C5BA6A2}"/>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D9C86BB5-3FF8-C210-E76A-E9522E061CFB}"/>
              </a:ext>
            </a:extLst>
          </p:cNvPr>
          <p:cNvSpPr>
            <a:spLocks noGrp="1"/>
          </p:cNvSpPr>
          <p:nvPr>
            <p:ph type="sldNum" sz="quarter" idx="5"/>
          </p:nvPr>
        </p:nvSpPr>
        <p:spPr/>
        <p:txBody>
          <a:bodyPr/>
          <a:lstStyle/>
          <a:p>
            <a:fld id="{CE62D102-ED8C-4AD8-BFF6-7040C3928CC0}" type="slidenum">
              <a:rPr lang="de-DE" smtClean="0"/>
              <a:t>42</a:t>
            </a:fld>
            <a:endParaRPr lang="de-DE"/>
          </a:p>
        </p:txBody>
      </p:sp>
    </p:spTree>
    <p:extLst>
      <p:ext uri="{BB962C8B-B14F-4D97-AF65-F5344CB8AC3E}">
        <p14:creationId xmlns:p14="http://schemas.microsoft.com/office/powerpoint/2010/main" val="13221153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43</a:t>
            </a:fld>
            <a:endParaRPr lang="de-DE"/>
          </a:p>
        </p:txBody>
      </p:sp>
    </p:spTree>
    <p:extLst>
      <p:ext uri="{BB962C8B-B14F-4D97-AF65-F5344CB8AC3E}">
        <p14:creationId xmlns:p14="http://schemas.microsoft.com/office/powerpoint/2010/main" val="16179557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44</a:t>
            </a:fld>
            <a:endParaRPr lang="de-DE"/>
          </a:p>
        </p:txBody>
      </p:sp>
    </p:spTree>
    <p:extLst>
      <p:ext uri="{BB962C8B-B14F-4D97-AF65-F5344CB8AC3E}">
        <p14:creationId xmlns:p14="http://schemas.microsoft.com/office/powerpoint/2010/main" val="22906874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45</a:t>
            </a:fld>
            <a:endParaRPr lang="de-DE"/>
          </a:p>
        </p:txBody>
      </p:sp>
    </p:spTree>
    <p:extLst>
      <p:ext uri="{BB962C8B-B14F-4D97-AF65-F5344CB8AC3E}">
        <p14:creationId xmlns:p14="http://schemas.microsoft.com/office/powerpoint/2010/main" val="26247530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46</a:t>
            </a:fld>
            <a:endParaRPr lang="de-DE"/>
          </a:p>
        </p:txBody>
      </p:sp>
    </p:spTree>
    <p:extLst>
      <p:ext uri="{BB962C8B-B14F-4D97-AF65-F5344CB8AC3E}">
        <p14:creationId xmlns:p14="http://schemas.microsoft.com/office/powerpoint/2010/main" val="25292884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47</a:t>
            </a:fld>
            <a:endParaRPr lang="de-DE"/>
          </a:p>
        </p:txBody>
      </p:sp>
    </p:spTree>
    <p:extLst>
      <p:ext uri="{BB962C8B-B14F-4D97-AF65-F5344CB8AC3E}">
        <p14:creationId xmlns:p14="http://schemas.microsoft.com/office/powerpoint/2010/main" val="32042406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48</a:t>
            </a:fld>
            <a:endParaRPr lang="de-DE"/>
          </a:p>
        </p:txBody>
      </p:sp>
    </p:spTree>
    <p:extLst>
      <p:ext uri="{BB962C8B-B14F-4D97-AF65-F5344CB8AC3E}">
        <p14:creationId xmlns:p14="http://schemas.microsoft.com/office/powerpoint/2010/main" val="8778115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EF071-4BDA-AEF9-9057-B465A792FB1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8D94D51-FED6-0350-6FDC-FC4CFBC5105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71259E2-E338-78E7-0ED8-E6A21EE2FF27}"/>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56477A5B-F946-8826-98FE-5B8B583CDC24}"/>
              </a:ext>
            </a:extLst>
          </p:cNvPr>
          <p:cNvSpPr>
            <a:spLocks noGrp="1"/>
          </p:cNvSpPr>
          <p:nvPr>
            <p:ph type="sldNum" sz="quarter" idx="5"/>
          </p:nvPr>
        </p:nvSpPr>
        <p:spPr/>
        <p:txBody>
          <a:bodyPr/>
          <a:lstStyle/>
          <a:p>
            <a:fld id="{CE62D102-ED8C-4AD8-BFF6-7040C3928CC0}" type="slidenum">
              <a:rPr lang="de-DE" smtClean="0"/>
              <a:t>49</a:t>
            </a:fld>
            <a:endParaRPr lang="de-DE"/>
          </a:p>
        </p:txBody>
      </p:sp>
    </p:spTree>
    <p:extLst>
      <p:ext uri="{BB962C8B-B14F-4D97-AF65-F5344CB8AC3E}">
        <p14:creationId xmlns:p14="http://schemas.microsoft.com/office/powerpoint/2010/main" val="2251257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5</a:t>
            </a:fld>
            <a:endParaRPr lang="de-DE"/>
          </a:p>
        </p:txBody>
      </p:sp>
    </p:spTree>
    <p:extLst>
      <p:ext uri="{BB962C8B-B14F-4D97-AF65-F5344CB8AC3E}">
        <p14:creationId xmlns:p14="http://schemas.microsoft.com/office/powerpoint/2010/main" val="33740852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50</a:t>
            </a:fld>
            <a:endParaRPr lang="de-DE"/>
          </a:p>
        </p:txBody>
      </p:sp>
    </p:spTree>
    <p:extLst>
      <p:ext uri="{BB962C8B-B14F-4D97-AF65-F5344CB8AC3E}">
        <p14:creationId xmlns:p14="http://schemas.microsoft.com/office/powerpoint/2010/main" val="17033666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51</a:t>
            </a:fld>
            <a:endParaRPr lang="de-DE"/>
          </a:p>
        </p:txBody>
      </p:sp>
    </p:spTree>
    <p:extLst>
      <p:ext uri="{BB962C8B-B14F-4D97-AF65-F5344CB8AC3E}">
        <p14:creationId xmlns:p14="http://schemas.microsoft.com/office/powerpoint/2010/main" val="25010846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B097F-4312-D1C0-855F-9A8B7BFE0C1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EA57E2F-37D4-350E-E5C3-68373C25B79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5FC5F5E-2E64-401D-83B5-EAF6C33C51DD}"/>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4039F664-23B9-C4D8-73A0-603A6D8B4B24}"/>
              </a:ext>
            </a:extLst>
          </p:cNvPr>
          <p:cNvSpPr>
            <a:spLocks noGrp="1"/>
          </p:cNvSpPr>
          <p:nvPr>
            <p:ph type="sldNum" sz="quarter" idx="5"/>
          </p:nvPr>
        </p:nvSpPr>
        <p:spPr/>
        <p:txBody>
          <a:bodyPr/>
          <a:lstStyle/>
          <a:p>
            <a:fld id="{CE62D102-ED8C-4AD8-BFF6-7040C3928CC0}" type="slidenum">
              <a:rPr lang="de-DE" smtClean="0"/>
              <a:t>52</a:t>
            </a:fld>
            <a:endParaRPr lang="de-DE"/>
          </a:p>
        </p:txBody>
      </p:sp>
    </p:spTree>
    <p:extLst>
      <p:ext uri="{BB962C8B-B14F-4D97-AF65-F5344CB8AC3E}">
        <p14:creationId xmlns:p14="http://schemas.microsoft.com/office/powerpoint/2010/main" val="15462906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53</a:t>
            </a:fld>
            <a:endParaRPr lang="de-DE"/>
          </a:p>
        </p:txBody>
      </p:sp>
    </p:spTree>
    <p:extLst>
      <p:ext uri="{BB962C8B-B14F-4D97-AF65-F5344CB8AC3E}">
        <p14:creationId xmlns:p14="http://schemas.microsoft.com/office/powerpoint/2010/main" val="42085211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B5D66-AA30-1472-1F4D-B5E3B501E1F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33C4701-409C-761B-AC69-6591CC7749C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6A7F125-BA9A-3696-7C34-F69D95446EAA}"/>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6BC165B3-2DED-7B74-634F-A0BAE4067BA6}"/>
              </a:ext>
            </a:extLst>
          </p:cNvPr>
          <p:cNvSpPr>
            <a:spLocks noGrp="1"/>
          </p:cNvSpPr>
          <p:nvPr>
            <p:ph type="sldNum" sz="quarter" idx="5"/>
          </p:nvPr>
        </p:nvSpPr>
        <p:spPr/>
        <p:txBody>
          <a:bodyPr/>
          <a:lstStyle/>
          <a:p>
            <a:fld id="{CE62D102-ED8C-4AD8-BFF6-7040C3928CC0}" type="slidenum">
              <a:rPr lang="de-DE" smtClean="0"/>
              <a:t>54</a:t>
            </a:fld>
            <a:endParaRPr lang="de-DE"/>
          </a:p>
        </p:txBody>
      </p:sp>
    </p:spTree>
    <p:extLst>
      <p:ext uri="{BB962C8B-B14F-4D97-AF65-F5344CB8AC3E}">
        <p14:creationId xmlns:p14="http://schemas.microsoft.com/office/powerpoint/2010/main" val="20176232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55</a:t>
            </a:fld>
            <a:endParaRPr lang="de-DE"/>
          </a:p>
        </p:txBody>
      </p:sp>
    </p:spTree>
    <p:extLst>
      <p:ext uri="{BB962C8B-B14F-4D97-AF65-F5344CB8AC3E}">
        <p14:creationId xmlns:p14="http://schemas.microsoft.com/office/powerpoint/2010/main" val="27671455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C0C7E-CCA4-DA6B-D4B9-223EC12AD22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E79DBB2-CD6B-29FE-C6F1-056FE372318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EC08FE9-B177-3E0F-3798-E146E3389A34}"/>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1BD5CDF1-CBD4-95ED-0090-BB7071BECE9A}"/>
              </a:ext>
            </a:extLst>
          </p:cNvPr>
          <p:cNvSpPr>
            <a:spLocks noGrp="1"/>
          </p:cNvSpPr>
          <p:nvPr>
            <p:ph type="sldNum" sz="quarter" idx="5"/>
          </p:nvPr>
        </p:nvSpPr>
        <p:spPr/>
        <p:txBody>
          <a:bodyPr/>
          <a:lstStyle/>
          <a:p>
            <a:fld id="{CE62D102-ED8C-4AD8-BFF6-7040C3928CC0}" type="slidenum">
              <a:rPr lang="de-DE" smtClean="0"/>
              <a:t>56</a:t>
            </a:fld>
            <a:endParaRPr lang="de-DE"/>
          </a:p>
        </p:txBody>
      </p:sp>
    </p:spTree>
    <p:extLst>
      <p:ext uri="{BB962C8B-B14F-4D97-AF65-F5344CB8AC3E}">
        <p14:creationId xmlns:p14="http://schemas.microsoft.com/office/powerpoint/2010/main" val="26613323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7217B-1B09-2739-2000-CEA99E471A0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C9B380B-A25D-CC54-D128-E78F715EAD3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662AC9D-FEE6-C64F-B2F0-AF0EADC038C3}"/>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1912C10C-6C11-1580-7FCA-D44CD1E70AB4}"/>
              </a:ext>
            </a:extLst>
          </p:cNvPr>
          <p:cNvSpPr>
            <a:spLocks noGrp="1"/>
          </p:cNvSpPr>
          <p:nvPr>
            <p:ph type="sldNum" sz="quarter" idx="5"/>
          </p:nvPr>
        </p:nvSpPr>
        <p:spPr/>
        <p:txBody>
          <a:bodyPr/>
          <a:lstStyle/>
          <a:p>
            <a:fld id="{CE62D102-ED8C-4AD8-BFF6-7040C3928CC0}" type="slidenum">
              <a:rPr lang="de-DE" smtClean="0"/>
              <a:t>57</a:t>
            </a:fld>
            <a:endParaRPr lang="de-DE"/>
          </a:p>
        </p:txBody>
      </p:sp>
    </p:spTree>
    <p:extLst>
      <p:ext uri="{BB962C8B-B14F-4D97-AF65-F5344CB8AC3E}">
        <p14:creationId xmlns:p14="http://schemas.microsoft.com/office/powerpoint/2010/main" val="38760819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58</a:t>
            </a:fld>
            <a:endParaRPr lang="de-DE"/>
          </a:p>
        </p:txBody>
      </p:sp>
    </p:spTree>
    <p:extLst>
      <p:ext uri="{BB962C8B-B14F-4D97-AF65-F5344CB8AC3E}">
        <p14:creationId xmlns:p14="http://schemas.microsoft.com/office/powerpoint/2010/main" val="5266362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85823-28E2-D630-B269-C99C9BF0093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13B9BEC-1F92-CE30-555A-7B1B209A3E6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365F0FF-BF4D-6D78-167B-9CC2977F653B}"/>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0F514E7C-976A-D7F1-D28B-F0F6EA2834B7}"/>
              </a:ext>
            </a:extLst>
          </p:cNvPr>
          <p:cNvSpPr>
            <a:spLocks noGrp="1"/>
          </p:cNvSpPr>
          <p:nvPr>
            <p:ph type="sldNum" sz="quarter" idx="5"/>
          </p:nvPr>
        </p:nvSpPr>
        <p:spPr/>
        <p:txBody>
          <a:bodyPr/>
          <a:lstStyle/>
          <a:p>
            <a:fld id="{CE62D102-ED8C-4AD8-BFF6-7040C3928CC0}" type="slidenum">
              <a:rPr lang="de-DE" smtClean="0"/>
              <a:t>59</a:t>
            </a:fld>
            <a:endParaRPr lang="de-DE"/>
          </a:p>
        </p:txBody>
      </p:sp>
    </p:spTree>
    <p:extLst>
      <p:ext uri="{BB962C8B-B14F-4D97-AF65-F5344CB8AC3E}">
        <p14:creationId xmlns:p14="http://schemas.microsoft.com/office/powerpoint/2010/main" val="1942119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6</a:t>
            </a:fld>
            <a:endParaRPr lang="de-DE"/>
          </a:p>
        </p:txBody>
      </p:sp>
    </p:spTree>
    <p:extLst>
      <p:ext uri="{BB962C8B-B14F-4D97-AF65-F5344CB8AC3E}">
        <p14:creationId xmlns:p14="http://schemas.microsoft.com/office/powerpoint/2010/main" val="10807902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71CFD-AE44-B740-24AB-B42302E574D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0C6CEF1-92DD-C087-F210-C3FD76B3269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8853831-FE7C-1563-CE5A-AE9417C83E81}"/>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C4F8A61D-85E8-2153-FF51-8BB287D8E45C}"/>
              </a:ext>
            </a:extLst>
          </p:cNvPr>
          <p:cNvSpPr>
            <a:spLocks noGrp="1"/>
          </p:cNvSpPr>
          <p:nvPr>
            <p:ph type="sldNum" sz="quarter" idx="5"/>
          </p:nvPr>
        </p:nvSpPr>
        <p:spPr/>
        <p:txBody>
          <a:bodyPr/>
          <a:lstStyle/>
          <a:p>
            <a:fld id="{CE62D102-ED8C-4AD8-BFF6-7040C3928CC0}" type="slidenum">
              <a:rPr lang="de-DE" smtClean="0"/>
              <a:t>60</a:t>
            </a:fld>
            <a:endParaRPr lang="de-DE"/>
          </a:p>
        </p:txBody>
      </p:sp>
    </p:spTree>
    <p:extLst>
      <p:ext uri="{BB962C8B-B14F-4D97-AF65-F5344CB8AC3E}">
        <p14:creationId xmlns:p14="http://schemas.microsoft.com/office/powerpoint/2010/main" val="7860457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FA939-BE91-118B-4727-142315AF312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224C770-9682-34B2-C372-491ECC5738F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31D66C1-FC9F-D679-829D-54FD1588B9D7}"/>
              </a:ext>
            </a:extLst>
          </p:cNvPr>
          <p:cNvSpPr>
            <a:spLocks noGrp="1"/>
          </p:cNvSpPr>
          <p:nvPr>
            <p:ph type="body" idx="1"/>
          </p:nvPr>
        </p:nvSpPr>
        <p:spPr/>
        <p:txBody>
          <a:bodyPr/>
          <a:lstStyle/>
          <a:p>
            <a:pPr marL="0" indent="0">
              <a:buFontTx/>
              <a:buNone/>
            </a:pPr>
            <a:endParaRPr lang="de-DE"/>
          </a:p>
        </p:txBody>
      </p:sp>
      <p:sp>
        <p:nvSpPr>
          <p:cNvPr id="4" name="Foliennummernplatzhalter 3">
            <a:extLst>
              <a:ext uri="{FF2B5EF4-FFF2-40B4-BE49-F238E27FC236}">
                <a16:creationId xmlns:a16="http://schemas.microsoft.com/office/drawing/2014/main" id="{E6B74B9E-EFB5-CEAF-8744-C81143F6ACF2}"/>
              </a:ext>
            </a:extLst>
          </p:cNvPr>
          <p:cNvSpPr>
            <a:spLocks noGrp="1"/>
          </p:cNvSpPr>
          <p:nvPr>
            <p:ph type="sldNum" sz="quarter" idx="5"/>
          </p:nvPr>
        </p:nvSpPr>
        <p:spPr/>
        <p:txBody>
          <a:bodyPr/>
          <a:lstStyle/>
          <a:p>
            <a:fld id="{CE62D102-ED8C-4AD8-BFF6-7040C3928CC0}" type="slidenum">
              <a:rPr lang="de-DE" smtClean="0"/>
              <a:t>61</a:t>
            </a:fld>
            <a:endParaRPr lang="de-DE"/>
          </a:p>
        </p:txBody>
      </p:sp>
    </p:spTree>
    <p:extLst>
      <p:ext uri="{BB962C8B-B14F-4D97-AF65-F5344CB8AC3E}">
        <p14:creationId xmlns:p14="http://schemas.microsoft.com/office/powerpoint/2010/main" val="9278183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62</a:t>
            </a:fld>
            <a:endParaRPr lang="de-DE"/>
          </a:p>
        </p:txBody>
      </p:sp>
    </p:spTree>
    <p:extLst>
      <p:ext uri="{BB962C8B-B14F-4D97-AF65-F5344CB8AC3E}">
        <p14:creationId xmlns:p14="http://schemas.microsoft.com/office/powerpoint/2010/main" val="41564346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63</a:t>
            </a:fld>
            <a:endParaRPr lang="de-DE"/>
          </a:p>
        </p:txBody>
      </p:sp>
    </p:spTree>
    <p:extLst>
      <p:ext uri="{BB962C8B-B14F-4D97-AF65-F5344CB8AC3E}">
        <p14:creationId xmlns:p14="http://schemas.microsoft.com/office/powerpoint/2010/main" val="40419006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64</a:t>
            </a:fld>
            <a:endParaRPr lang="de-DE"/>
          </a:p>
        </p:txBody>
      </p:sp>
    </p:spTree>
    <p:extLst>
      <p:ext uri="{BB962C8B-B14F-4D97-AF65-F5344CB8AC3E}">
        <p14:creationId xmlns:p14="http://schemas.microsoft.com/office/powerpoint/2010/main" val="2238510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7</a:t>
            </a:fld>
            <a:endParaRPr lang="de-DE"/>
          </a:p>
        </p:txBody>
      </p:sp>
    </p:spTree>
    <p:extLst>
      <p:ext uri="{BB962C8B-B14F-4D97-AF65-F5344CB8AC3E}">
        <p14:creationId xmlns:p14="http://schemas.microsoft.com/office/powerpoint/2010/main" val="2919745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8</a:t>
            </a:fld>
            <a:endParaRPr lang="de-DE"/>
          </a:p>
        </p:txBody>
      </p:sp>
    </p:spTree>
    <p:extLst>
      <p:ext uri="{BB962C8B-B14F-4D97-AF65-F5344CB8AC3E}">
        <p14:creationId xmlns:p14="http://schemas.microsoft.com/office/powerpoint/2010/main" val="211995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9</a:t>
            </a:fld>
            <a:endParaRPr lang="de-DE"/>
          </a:p>
        </p:txBody>
      </p:sp>
    </p:spTree>
    <p:extLst>
      <p:ext uri="{BB962C8B-B14F-4D97-AF65-F5344CB8AC3E}">
        <p14:creationId xmlns:p14="http://schemas.microsoft.com/office/powerpoint/2010/main" val="315060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09D8C-D17F-40C1-9960-C9010508334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F2FCDAD-2EF1-48D5-93AB-66FC7580FC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B8A9647-B25D-48AB-85AB-63B3FDF34975}"/>
              </a:ext>
            </a:extLst>
          </p:cNvPr>
          <p:cNvSpPr>
            <a:spLocks noGrp="1"/>
          </p:cNvSpPr>
          <p:nvPr>
            <p:ph type="dt" sz="half" idx="10"/>
          </p:nvPr>
        </p:nvSpPr>
        <p:spPr/>
        <p:txBody>
          <a:bodyPr/>
          <a:lstStyle/>
          <a:p>
            <a:fld id="{697AE748-7D4E-40E6-A0AD-934BC30056A5}" type="datetimeFigureOut">
              <a:rPr lang="de-DE" smtClean="0"/>
              <a:t>19.05.2025</a:t>
            </a:fld>
            <a:endParaRPr lang="de-DE"/>
          </a:p>
        </p:txBody>
      </p:sp>
      <p:sp>
        <p:nvSpPr>
          <p:cNvPr id="5" name="Fußzeilenplatzhalter 4">
            <a:extLst>
              <a:ext uri="{FF2B5EF4-FFF2-40B4-BE49-F238E27FC236}">
                <a16:creationId xmlns:a16="http://schemas.microsoft.com/office/drawing/2014/main" id="{C6A8FE7D-C6C5-4AF5-9E20-E4D611D9F49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728CEAA-F0AA-4EBC-8684-36AF5E4DDC23}"/>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3721392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97BD9C-D9F3-400A-8CFF-401601F12F6D}"/>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76D15F60-2565-4CA6-9B06-8BF3E272EC7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8B3FCF-2CAA-4A2F-814E-96EA1333AA51}"/>
              </a:ext>
            </a:extLst>
          </p:cNvPr>
          <p:cNvSpPr>
            <a:spLocks noGrp="1"/>
          </p:cNvSpPr>
          <p:nvPr>
            <p:ph type="dt" sz="half" idx="10"/>
          </p:nvPr>
        </p:nvSpPr>
        <p:spPr/>
        <p:txBody>
          <a:bodyPr/>
          <a:lstStyle/>
          <a:p>
            <a:fld id="{697AE748-7D4E-40E6-A0AD-934BC30056A5}" type="datetimeFigureOut">
              <a:rPr lang="de-DE" smtClean="0"/>
              <a:t>19.05.2025</a:t>
            </a:fld>
            <a:endParaRPr lang="de-DE"/>
          </a:p>
        </p:txBody>
      </p:sp>
      <p:sp>
        <p:nvSpPr>
          <p:cNvPr id="5" name="Fußzeilenplatzhalter 4">
            <a:extLst>
              <a:ext uri="{FF2B5EF4-FFF2-40B4-BE49-F238E27FC236}">
                <a16:creationId xmlns:a16="http://schemas.microsoft.com/office/drawing/2014/main" id="{2850D9AC-1F63-48F9-BEDF-0B004727D8A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7CD74FE-FF0D-456C-BD34-53C0BD1AF578}"/>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4133616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9253249-D94C-4414-A53F-B6289404A17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14984CF-43F8-4C47-89C9-522B01B484F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C3A2EB5-2872-48DB-893C-20BD09C1456F}"/>
              </a:ext>
            </a:extLst>
          </p:cNvPr>
          <p:cNvSpPr>
            <a:spLocks noGrp="1"/>
          </p:cNvSpPr>
          <p:nvPr>
            <p:ph type="dt" sz="half" idx="10"/>
          </p:nvPr>
        </p:nvSpPr>
        <p:spPr/>
        <p:txBody>
          <a:bodyPr/>
          <a:lstStyle/>
          <a:p>
            <a:fld id="{697AE748-7D4E-40E6-A0AD-934BC30056A5}" type="datetimeFigureOut">
              <a:rPr lang="de-DE" smtClean="0"/>
              <a:t>19.05.2025</a:t>
            </a:fld>
            <a:endParaRPr lang="de-DE"/>
          </a:p>
        </p:txBody>
      </p:sp>
      <p:sp>
        <p:nvSpPr>
          <p:cNvPr id="5" name="Fußzeilenplatzhalter 4">
            <a:extLst>
              <a:ext uri="{FF2B5EF4-FFF2-40B4-BE49-F238E27FC236}">
                <a16:creationId xmlns:a16="http://schemas.microsoft.com/office/drawing/2014/main" id="{25113045-1971-4032-984B-B124DDAAAE6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B8E9476-2AFD-42D9-944F-3C7C1680F366}"/>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424072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FE0945-4E4E-43FC-9DC4-FC2AC363D73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BD243B9-546C-4165-8122-4A32610B155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F621E0C-4B83-4452-AED3-06C84E19A017}"/>
              </a:ext>
            </a:extLst>
          </p:cNvPr>
          <p:cNvSpPr>
            <a:spLocks noGrp="1"/>
          </p:cNvSpPr>
          <p:nvPr>
            <p:ph type="dt" sz="half" idx="10"/>
          </p:nvPr>
        </p:nvSpPr>
        <p:spPr/>
        <p:txBody>
          <a:bodyPr/>
          <a:lstStyle/>
          <a:p>
            <a:fld id="{697AE748-7D4E-40E6-A0AD-934BC30056A5}" type="datetimeFigureOut">
              <a:rPr lang="de-DE" smtClean="0"/>
              <a:t>19.05.2025</a:t>
            </a:fld>
            <a:endParaRPr lang="de-DE"/>
          </a:p>
        </p:txBody>
      </p:sp>
      <p:sp>
        <p:nvSpPr>
          <p:cNvPr id="5" name="Fußzeilenplatzhalter 4">
            <a:extLst>
              <a:ext uri="{FF2B5EF4-FFF2-40B4-BE49-F238E27FC236}">
                <a16:creationId xmlns:a16="http://schemas.microsoft.com/office/drawing/2014/main" id="{A45E0B01-CF94-451E-B24D-6AA2DFC4CD3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A58A82B-E8A6-457D-BD88-5D57F8F0FF94}"/>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360187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8D4C8A-53F9-457E-805F-88AA8778B3F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349BB81-1498-49C2-B769-21601D1571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5439931-9EA2-4C7C-B8A2-1DE8BDD8C90B}"/>
              </a:ext>
            </a:extLst>
          </p:cNvPr>
          <p:cNvSpPr>
            <a:spLocks noGrp="1"/>
          </p:cNvSpPr>
          <p:nvPr>
            <p:ph type="dt" sz="half" idx="10"/>
          </p:nvPr>
        </p:nvSpPr>
        <p:spPr/>
        <p:txBody>
          <a:bodyPr/>
          <a:lstStyle/>
          <a:p>
            <a:fld id="{697AE748-7D4E-40E6-A0AD-934BC30056A5}" type="datetimeFigureOut">
              <a:rPr lang="de-DE" smtClean="0"/>
              <a:t>19.05.2025</a:t>
            </a:fld>
            <a:endParaRPr lang="de-DE"/>
          </a:p>
        </p:txBody>
      </p:sp>
      <p:sp>
        <p:nvSpPr>
          <p:cNvPr id="5" name="Fußzeilenplatzhalter 4">
            <a:extLst>
              <a:ext uri="{FF2B5EF4-FFF2-40B4-BE49-F238E27FC236}">
                <a16:creationId xmlns:a16="http://schemas.microsoft.com/office/drawing/2014/main" id="{C17AD10E-37D4-40B4-946F-9AD0BDFA2FA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55A8145-9ECA-46BF-8551-8593717C75E4}"/>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1789975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FDDD24-ED27-406C-8189-F7DC13BF6CA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BA8A712-A4A7-46C2-B732-04A4C2A9141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AD2D496-607B-444C-B5D3-3DF4C6F9825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0F9E06D4-913B-468B-A719-9B116A82BB0D}"/>
              </a:ext>
            </a:extLst>
          </p:cNvPr>
          <p:cNvSpPr>
            <a:spLocks noGrp="1"/>
          </p:cNvSpPr>
          <p:nvPr>
            <p:ph type="dt" sz="half" idx="10"/>
          </p:nvPr>
        </p:nvSpPr>
        <p:spPr/>
        <p:txBody>
          <a:bodyPr/>
          <a:lstStyle/>
          <a:p>
            <a:fld id="{697AE748-7D4E-40E6-A0AD-934BC30056A5}" type="datetimeFigureOut">
              <a:rPr lang="de-DE" smtClean="0"/>
              <a:t>19.05.2025</a:t>
            </a:fld>
            <a:endParaRPr lang="de-DE"/>
          </a:p>
        </p:txBody>
      </p:sp>
      <p:sp>
        <p:nvSpPr>
          <p:cNvPr id="6" name="Fußzeilenplatzhalter 5">
            <a:extLst>
              <a:ext uri="{FF2B5EF4-FFF2-40B4-BE49-F238E27FC236}">
                <a16:creationId xmlns:a16="http://schemas.microsoft.com/office/drawing/2014/main" id="{EC02B5A8-D2A8-4FE5-911D-A41A0B1416C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BF64F7F-881A-4090-AB6F-63AC55AB167E}"/>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1681443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93F02E-A78D-4BBD-B7B8-718F5D99023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2C6E704-DF67-46DD-BEC6-6F6D04FCC8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DEB8707-F719-4D63-B65C-7474EA7C6D1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A82921A-4C61-48EA-A3AE-8D6586C44D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3322621-6785-47C1-A960-FAE609399EF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E64BD54-57E8-4B79-A70E-EBB0B4489401}"/>
              </a:ext>
            </a:extLst>
          </p:cNvPr>
          <p:cNvSpPr>
            <a:spLocks noGrp="1"/>
          </p:cNvSpPr>
          <p:nvPr>
            <p:ph type="dt" sz="half" idx="10"/>
          </p:nvPr>
        </p:nvSpPr>
        <p:spPr/>
        <p:txBody>
          <a:bodyPr/>
          <a:lstStyle/>
          <a:p>
            <a:fld id="{697AE748-7D4E-40E6-A0AD-934BC30056A5}" type="datetimeFigureOut">
              <a:rPr lang="de-DE" smtClean="0"/>
              <a:t>19.05.2025</a:t>
            </a:fld>
            <a:endParaRPr lang="de-DE"/>
          </a:p>
        </p:txBody>
      </p:sp>
      <p:sp>
        <p:nvSpPr>
          <p:cNvPr id="8" name="Fußzeilenplatzhalter 7">
            <a:extLst>
              <a:ext uri="{FF2B5EF4-FFF2-40B4-BE49-F238E27FC236}">
                <a16:creationId xmlns:a16="http://schemas.microsoft.com/office/drawing/2014/main" id="{288E0EA3-2785-490C-8499-CF18E7BDAB0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A5D8923-4C87-47B3-B02A-B791E71BB164}"/>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303141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B6449-671A-41C3-A4E8-264C7AD98DB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2CF2108-F81A-4E8A-8A8C-87BC2C0DA60C}"/>
              </a:ext>
            </a:extLst>
          </p:cNvPr>
          <p:cNvSpPr>
            <a:spLocks noGrp="1"/>
          </p:cNvSpPr>
          <p:nvPr>
            <p:ph type="dt" sz="half" idx="10"/>
          </p:nvPr>
        </p:nvSpPr>
        <p:spPr/>
        <p:txBody>
          <a:bodyPr/>
          <a:lstStyle/>
          <a:p>
            <a:fld id="{697AE748-7D4E-40E6-A0AD-934BC30056A5}" type="datetimeFigureOut">
              <a:rPr lang="de-DE" smtClean="0"/>
              <a:t>19.05.2025</a:t>
            </a:fld>
            <a:endParaRPr lang="de-DE"/>
          </a:p>
        </p:txBody>
      </p:sp>
      <p:sp>
        <p:nvSpPr>
          <p:cNvPr id="4" name="Fußzeilenplatzhalter 3">
            <a:extLst>
              <a:ext uri="{FF2B5EF4-FFF2-40B4-BE49-F238E27FC236}">
                <a16:creationId xmlns:a16="http://schemas.microsoft.com/office/drawing/2014/main" id="{2762A6B1-79A6-4BC7-BD39-2B77D23D890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85CB9DC-17FB-4AD8-831F-F3B385F56894}"/>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2089210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031E6E3-BFA0-4F8E-A5B9-F86CA6EF488F}"/>
              </a:ext>
            </a:extLst>
          </p:cNvPr>
          <p:cNvSpPr>
            <a:spLocks noGrp="1"/>
          </p:cNvSpPr>
          <p:nvPr>
            <p:ph type="dt" sz="half" idx="10"/>
          </p:nvPr>
        </p:nvSpPr>
        <p:spPr/>
        <p:txBody>
          <a:bodyPr/>
          <a:lstStyle/>
          <a:p>
            <a:fld id="{697AE748-7D4E-40E6-A0AD-934BC30056A5}" type="datetimeFigureOut">
              <a:rPr lang="de-DE" smtClean="0"/>
              <a:t>19.05.2025</a:t>
            </a:fld>
            <a:endParaRPr lang="de-DE"/>
          </a:p>
        </p:txBody>
      </p:sp>
      <p:sp>
        <p:nvSpPr>
          <p:cNvPr id="3" name="Fußzeilenplatzhalter 2">
            <a:extLst>
              <a:ext uri="{FF2B5EF4-FFF2-40B4-BE49-F238E27FC236}">
                <a16:creationId xmlns:a16="http://schemas.microsoft.com/office/drawing/2014/main" id="{2C589303-DFCD-424B-AB91-C1F6A616A73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EEB0FDA-0E7D-4A5E-8034-95B4A3CE7B43}"/>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2003285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6193B2-447E-4376-850E-94B24105A3B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48FB7EA-A96E-492E-A6A3-CD7E449ADD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7EF09B2-93D8-46CD-8F07-28FB50DF5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B14A11-CE36-4739-976D-8F2BD2F8F50C}"/>
              </a:ext>
            </a:extLst>
          </p:cNvPr>
          <p:cNvSpPr>
            <a:spLocks noGrp="1"/>
          </p:cNvSpPr>
          <p:nvPr>
            <p:ph type="dt" sz="half" idx="10"/>
          </p:nvPr>
        </p:nvSpPr>
        <p:spPr/>
        <p:txBody>
          <a:bodyPr/>
          <a:lstStyle/>
          <a:p>
            <a:fld id="{697AE748-7D4E-40E6-A0AD-934BC30056A5}" type="datetimeFigureOut">
              <a:rPr lang="de-DE" smtClean="0"/>
              <a:t>19.05.2025</a:t>
            </a:fld>
            <a:endParaRPr lang="de-DE"/>
          </a:p>
        </p:txBody>
      </p:sp>
      <p:sp>
        <p:nvSpPr>
          <p:cNvPr id="6" name="Fußzeilenplatzhalter 5">
            <a:extLst>
              <a:ext uri="{FF2B5EF4-FFF2-40B4-BE49-F238E27FC236}">
                <a16:creationId xmlns:a16="http://schemas.microsoft.com/office/drawing/2014/main" id="{CEBB6518-D1E3-4078-BBC0-2BCFD64CBBC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61A504F-BA42-43F3-A07E-12363327A147}"/>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3339547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87C88-AFEC-4375-9C39-A3BD0D2F05A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5BD4EED-78EE-4126-A3DB-D5067AEB38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3E32A398-06DB-4611-9DC5-9DF5384735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12DCF5C-0F75-4880-88A6-9E19542F07A0}"/>
              </a:ext>
            </a:extLst>
          </p:cNvPr>
          <p:cNvSpPr>
            <a:spLocks noGrp="1"/>
          </p:cNvSpPr>
          <p:nvPr>
            <p:ph type="dt" sz="half" idx="10"/>
          </p:nvPr>
        </p:nvSpPr>
        <p:spPr/>
        <p:txBody>
          <a:bodyPr/>
          <a:lstStyle/>
          <a:p>
            <a:fld id="{697AE748-7D4E-40E6-A0AD-934BC30056A5}" type="datetimeFigureOut">
              <a:rPr lang="de-DE" smtClean="0"/>
              <a:t>19.05.2025</a:t>
            </a:fld>
            <a:endParaRPr lang="de-DE"/>
          </a:p>
        </p:txBody>
      </p:sp>
      <p:sp>
        <p:nvSpPr>
          <p:cNvPr id="6" name="Fußzeilenplatzhalter 5">
            <a:extLst>
              <a:ext uri="{FF2B5EF4-FFF2-40B4-BE49-F238E27FC236}">
                <a16:creationId xmlns:a16="http://schemas.microsoft.com/office/drawing/2014/main" id="{F0C46A71-DD45-4F3C-95E6-9BA422306A4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0DF3BC9-1EB8-42CA-BAA6-AAFE16589BE3}"/>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1967446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7AAC2AD-9C21-4C2C-85A3-660D6119AB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AD04738-F7AF-4A1F-A8F2-693409A189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E96F40D-BE78-4011-A89A-F5F5DF5CB3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AE748-7D4E-40E6-A0AD-934BC30056A5}" type="datetimeFigureOut">
              <a:rPr lang="de-DE" smtClean="0"/>
              <a:t>19.05.2025</a:t>
            </a:fld>
            <a:endParaRPr lang="de-DE"/>
          </a:p>
        </p:txBody>
      </p:sp>
      <p:sp>
        <p:nvSpPr>
          <p:cNvPr id="5" name="Fußzeilenplatzhalter 4">
            <a:extLst>
              <a:ext uri="{FF2B5EF4-FFF2-40B4-BE49-F238E27FC236}">
                <a16:creationId xmlns:a16="http://schemas.microsoft.com/office/drawing/2014/main" id="{249F2EB8-B21C-48DF-B01B-3924455C40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6110CD8-133C-416D-8111-312E1F6655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1C434-31DD-49E2-A4ED-9B6F0DB5DE80}" type="slidenum">
              <a:rPr lang="de-DE" smtClean="0"/>
              <a:t>‹Nr.›</a:t>
            </a:fld>
            <a:endParaRPr lang="de-DE"/>
          </a:p>
        </p:txBody>
      </p:sp>
    </p:spTree>
    <p:extLst>
      <p:ext uri="{BB962C8B-B14F-4D97-AF65-F5344CB8AC3E}">
        <p14:creationId xmlns:p14="http://schemas.microsoft.com/office/powerpoint/2010/main" val="1328522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ec.europa.eu/taxation_customs/dds2/mrn/mrn_home.jsp?Lang=d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zoll.de/SharedDocs/Downloads/DE/Links-fuer-Inhaltseiten/Fachthemen/Zoelle/Atlas/2023/info_0393_23.pdf?__blob=publicationFile&amp;v=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hyperlink" Target="https://www.zoll.de/DE/Fachthemen/Zoelle/Zollverfahren/Ausfuhrverfahren/Warenausfuhr-zweistufiges-Verfahren/Vereinfachungen/Vereinfachte-Zollanmeldung-mit-foermlicher-Bewilligung/Antrag-Bewilligung/antrag-bewilligung_node.html" TargetMode="Externa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hyperlink" Target="https://www.zoll.de/DE/Service/Dienststellensuche/Ausfuhrzollstelle/Schritt_02/dienststellensuche_node.html" TargetMode="Externa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hyperlink" Target="https://www.zoll.de/SharedDocs/Downloads/DE/FormulareMerkblaetter/Zollrecht/ATLAS/merkblatt_online_abschreibung.html" TargetMode="External"/><Relationship Id="rId3" Type="http://schemas.openxmlformats.org/officeDocument/2006/relationships/image" Target="../media/image2.png"/><Relationship Id="rId7" Type="http://schemas.openxmlformats.org/officeDocument/2006/relationships/hyperlink" Target="https://www.zoll.de/DE/Fachthemen/Zoelle/ATLAS/ATLAS-Publikationen/Verfahrensanweisung/verfahrensanweisung_node.html"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zoll.de/DE/Fachthemen/Zoelle/ATLAS/ATLAS-Publikationen/EDI-IHB-andere-Handbuecher/edi-ihb-andere-handbuecher_node.html" TargetMode="External"/><Relationship Id="rId11" Type="http://schemas.openxmlformats.org/officeDocument/2006/relationships/hyperlink" Target="https://taxation-customs.ec.europa.eu/customs-4/customs-procedures-import-and-export_en?prefLang=de" TargetMode="External"/><Relationship Id="rId5" Type="http://schemas.openxmlformats.org/officeDocument/2006/relationships/hyperlink" Target="https://www.zoll.de/DE/Fachthemen/Zoelle/ATLAS/ATLAS-Publikationen/Merkblaetter/merkblaetter_node.html" TargetMode="External"/><Relationship Id="rId10" Type="http://schemas.openxmlformats.org/officeDocument/2006/relationships/hyperlink" Target="https://www.zoll.de/SharedDocs/Downloads/DE/FormulareMerkblaetter/Aussenwirtschaft-Bargeldverkehr/Aussenwirtschaft/mb_anmeldepflicht_aes242.pdf?__blob=publicationFile&amp;v=3" TargetMode="External"/><Relationship Id="rId4" Type="http://schemas.openxmlformats.org/officeDocument/2006/relationships/hyperlink" Target="https://www.zoll.de/SharedDocs/Downloads/DE/FormulareMerkblaetter/Zollrecht/mb_zu_zollanmeldungen.html" TargetMode="External"/><Relationship Id="rId9" Type="http://schemas.openxmlformats.org/officeDocument/2006/relationships/hyperlink" Target="https://www.zoll.de/DE/Fachthemen/Zoelle/ATLAS/ATLAS-Publikationen/Codelisten/codelisten.html"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4.jpe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hyperlink" Target="https://de.wikipedia.org/wiki/Person" TargetMode="External"/><Relationship Id="rId3" Type="http://schemas.openxmlformats.org/officeDocument/2006/relationships/image" Target="../media/image3.png"/><Relationship Id="rId7" Type="http://schemas.openxmlformats.org/officeDocument/2006/relationships/hyperlink" Target="https://de.wikipedia.org/wiki/Verantwortung" TargetMode="External"/><Relationship Id="rId12" Type="http://schemas.openxmlformats.org/officeDocument/2006/relationships/hyperlink" Target="https://de.wikipedia.org/wiki/Erf%C3%BCllungsgehilfe"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de.wikipedia.org/wiki/Export" TargetMode="External"/><Relationship Id="rId11" Type="http://schemas.openxmlformats.org/officeDocument/2006/relationships/hyperlink" Target="https://de.wikipedia.org/wiki/Frachtf%C3%BChrer" TargetMode="External"/><Relationship Id="rId5" Type="http://schemas.openxmlformats.org/officeDocument/2006/relationships/hyperlink" Target="https://de.wikipedia.org/wiki/Au%C3%9Fenwirtschaftsrecht" TargetMode="External"/><Relationship Id="rId10" Type="http://schemas.openxmlformats.org/officeDocument/2006/relationships/hyperlink" Target="https://de.wikipedia.org/wiki/Spediteur" TargetMode="External"/><Relationship Id="rId4" Type="http://schemas.openxmlformats.org/officeDocument/2006/relationships/image" Target="../media/image2.png"/><Relationship Id="rId9" Type="http://schemas.openxmlformats.org/officeDocument/2006/relationships/hyperlink" Target="https://de.wikipedia.org/w/index.php?title=Gesch%C3%A4ftsherr&amp;action=edit&amp;redlink=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nhaltsplatzhalter 29">
            <a:extLst>
              <a:ext uri="{FF2B5EF4-FFF2-40B4-BE49-F238E27FC236}">
                <a16:creationId xmlns:a16="http://schemas.microsoft.com/office/drawing/2014/main" id="{9E1AFFA6-924A-4C16-8DB9-46B1577112B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 name="Titel 1">
            <a:extLst>
              <a:ext uri="{FF2B5EF4-FFF2-40B4-BE49-F238E27FC236}">
                <a16:creationId xmlns:a16="http://schemas.microsoft.com/office/drawing/2014/main" id="{BF8B35B8-5CE8-45A8-B598-754888B977AD}"/>
              </a:ext>
            </a:extLst>
          </p:cNvPr>
          <p:cNvSpPr>
            <a:spLocks noGrp="1"/>
          </p:cNvSpPr>
          <p:nvPr>
            <p:ph type="title"/>
          </p:nvPr>
        </p:nvSpPr>
        <p:spPr>
          <a:xfrm>
            <a:off x="664127" y="3310433"/>
            <a:ext cx="10515600" cy="1325563"/>
          </a:xfrm>
        </p:spPr>
        <p:txBody>
          <a:bodyPr>
            <a:normAutofit/>
          </a:bodyPr>
          <a:lstStyle/>
          <a:p>
            <a:r>
              <a:rPr lang="de-DE" sz="2800" b="1" dirty="0">
                <a:solidFill>
                  <a:srgbClr val="004359"/>
                </a:solidFill>
                <a:latin typeface="Titillium Web" panose="00000500000000000000" pitchFamily="2" charset="0"/>
              </a:rPr>
              <a:t>zum Live Online-Training</a:t>
            </a:r>
            <a:br>
              <a:rPr lang="de-DE" sz="2800" b="1" dirty="0">
                <a:solidFill>
                  <a:srgbClr val="004359"/>
                </a:solidFill>
                <a:latin typeface="Titillium Web" panose="00000500000000000000" pitchFamily="2" charset="0"/>
              </a:rPr>
            </a:br>
            <a:r>
              <a:rPr lang="de-DE" sz="2800" b="1" dirty="0">
                <a:solidFill>
                  <a:srgbClr val="004359"/>
                </a:solidFill>
                <a:latin typeface="Titillium Web" panose="00000500000000000000" pitchFamily="2" charset="0"/>
              </a:rPr>
              <a:t>„Die Ausfuhranmeldung“ mit Birgit Susdorf</a:t>
            </a:r>
          </a:p>
        </p:txBody>
      </p:sp>
      <p:sp>
        <p:nvSpPr>
          <p:cNvPr id="6" name="Textfeld 5">
            <a:extLst>
              <a:ext uri="{FF2B5EF4-FFF2-40B4-BE49-F238E27FC236}">
                <a16:creationId xmlns:a16="http://schemas.microsoft.com/office/drawing/2014/main" id="{3B62AD22-3F05-49EE-81C7-76FA584D5458}"/>
              </a:ext>
            </a:extLst>
          </p:cNvPr>
          <p:cNvSpPr txBox="1"/>
          <p:nvPr/>
        </p:nvSpPr>
        <p:spPr>
          <a:xfrm>
            <a:off x="0" y="2802602"/>
            <a:ext cx="7201647" cy="1015663"/>
          </a:xfrm>
          <a:prstGeom prst="rect">
            <a:avLst/>
          </a:prstGeom>
          <a:noFill/>
        </p:spPr>
        <p:txBody>
          <a:bodyPr wrap="square" rtlCol="0" anchor="t">
            <a:spAutoFit/>
          </a:bodyPr>
          <a:lstStyle/>
          <a:p>
            <a:pPr algn="ctr"/>
            <a:r>
              <a:rPr lang="de-DE" sz="6000" b="1">
                <a:solidFill>
                  <a:srgbClr val="004359"/>
                </a:solidFill>
                <a:latin typeface="Titillium Web" panose="00000500000000000000" pitchFamily="2" charset="0"/>
              </a:rPr>
              <a:t>Herzlich willkommen</a:t>
            </a:r>
          </a:p>
        </p:txBody>
      </p:sp>
      <p:sp>
        <p:nvSpPr>
          <p:cNvPr id="9" name="Rechteck 8">
            <a:extLst>
              <a:ext uri="{FF2B5EF4-FFF2-40B4-BE49-F238E27FC236}">
                <a16:creationId xmlns:a16="http://schemas.microsoft.com/office/drawing/2014/main" id="{09808BEA-BC43-4AD9-89F5-9EB85E636B88}"/>
              </a:ext>
            </a:extLst>
          </p:cNvPr>
          <p:cNvSpPr/>
          <p:nvPr/>
        </p:nvSpPr>
        <p:spPr>
          <a:xfrm>
            <a:off x="0" y="4919477"/>
            <a:ext cx="7201647" cy="850790"/>
          </a:xfrm>
          <a:prstGeom prst="rect">
            <a:avLst/>
          </a:prstGeom>
          <a:solidFill>
            <a:srgbClr val="BACF3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b="1">
                <a:solidFill>
                  <a:srgbClr val="004359"/>
                </a:solidFill>
                <a:latin typeface="Titillium Web" panose="00000500000000000000" pitchFamily="2" charset="0"/>
              </a:rPr>
              <a:t>		Gleich geht es los!</a:t>
            </a:r>
          </a:p>
        </p:txBody>
      </p:sp>
      <p:pic>
        <p:nvPicPr>
          <p:cNvPr id="17" name="Grafik 16" descr="Ein Bild, das Schild, sitzend, dunkel, Frau enthält.&#10;&#10;Automatisch generierte Beschreibung">
            <a:extLst>
              <a:ext uri="{FF2B5EF4-FFF2-40B4-BE49-F238E27FC236}">
                <a16:creationId xmlns:a16="http://schemas.microsoft.com/office/drawing/2014/main" id="{0576B265-E39A-47FB-BDAD-8C8C361901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0101" y="5829913"/>
            <a:ext cx="3601206" cy="1028087"/>
          </a:xfrm>
          <a:prstGeom prst="rect">
            <a:avLst/>
          </a:prstGeom>
        </p:spPr>
      </p:pic>
      <p:sp>
        <p:nvSpPr>
          <p:cNvPr id="22" name="Gleichschenkliges Dreieck 21">
            <a:extLst>
              <a:ext uri="{FF2B5EF4-FFF2-40B4-BE49-F238E27FC236}">
                <a16:creationId xmlns:a16="http://schemas.microsoft.com/office/drawing/2014/main" id="{1485B3F1-95AD-4012-868B-9A46F6721245}"/>
              </a:ext>
            </a:extLst>
          </p:cNvPr>
          <p:cNvSpPr/>
          <p:nvPr/>
        </p:nvSpPr>
        <p:spPr>
          <a:xfrm rot="5400000">
            <a:off x="-347810" y="5260846"/>
            <a:ext cx="850789" cy="155171"/>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2906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79696" y="6334292"/>
            <a:ext cx="383897" cy="365125"/>
          </a:xfrm>
        </p:spPr>
        <p:txBody>
          <a:bodyPr/>
          <a:lstStyle/>
          <a:p>
            <a:fld id="{FAC1C434-31DD-49E2-A4ED-9B6F0DB5DE80}" type="slidenum">
              <a:rPr lang="de-DE" sz="1400" smtClean="0">
                <a:solidFill>
                  <a:schemeClr val="bg1"/>
                </a:solidFill>
              </a:rPr>
              <a:t>10</a:t>
            </a:fld>
            <a:endParaRPr lang="de-DE" sz="1400" dirty="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814371" y="1477604"/>
            <a:ext cx="10825280" cy="410413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347472" algn="just" rtl="0" eaLnBrk="1" latinLnBrk="0" hangingPunct="1">
              <a:lnSpc>
                <a:spcPct val="107000"/>
              </a:lnSpc>
              <a:spcAft>
                <a:spcPts val="800"/>
              </a:spcAft>
              <a:buNone/>
            </a:pPr>
            <a:r>
              <a:rPr lang="de-DE" sz="1400" b="1" dirty="0">
                <a:solidFill>
                  <a:srgbClr val="000000"/>
                </a:solidFill>
                <a:effectLst/>
                <a:latin typeface="Titillium Web" panose="00000500000000000000" pitchFamily="2" charset="0"/>
              </a:rPr>
              <a:t>BKP:</a:t>
            </a:r>
          </a:p>
          <a:p>
            <a:pPr marL="457200" indent="-347472" algn="just" rtl="0" eaLnBrk="1" latinLnBrk="0" hangingPunct="1">
              <a:lnSpc>
                <a:spcPct val="107000"/>
              </a:lnSpc>
              <a:spcAft>
                <a:spcPts val="800"/>
              </a:spcAft>
              <a:buNone/>
            </a:pPr>
            <a:r>
              <a:rPr lang="de-DE" sz="1400" b="1" dirty="0">
                <a:solidFill>
                  <a:srgbClr val="000000"/>
                </a:solidFill>
                <a:latin typeface="Titillium Web" panose="00000500000000000000" pitchFamily="2" charset="0"/>
              </a:rPr>
              <a:t>	</a:t>
            </a:r>
            <a:r>
              <a:rPr lang="de-DE" sz="1400" dirty="0">
                <a:solidFill>
                  <a:srgbClr val="000000"/>
                </a:solidFill>
                <a:latin typeface="Titillium Web" panose="00000500000000000000" pitchFamily="2" charset="0"/>
              </a:rPr>
              <a:t>Betriebskontinuitätsplan siehe EPAS</a:t>
            </a:r>
          </a:p>
          <a:p>
            <a:pPr marL="457200" indent="-347472" algn="just" rtl="0" eaLnBrk="1" latinLnBrk="0" hangingPunct="1">
              <a:lnSpc>
                <a:spcPct val="107000"/>
              </a:lnSpc>
              <a:spcAft>
                <a:spcPts val="800"/>
              </a:spcAft>
              <a:buNone/>
            </a:pPr>
            <a:endParaRPr lang="de-DE" sz="1400" b="1" dirty="0">
              <a:solidFill>
                <a:srgbClr val="000000"/>
              </a:solidFill>
              <a:effectLst/>
              <a:latin typeface="Titillium Web" panose="00000500000000000000" pitchFamily="2" charset="0"/>
            </a:endParaRPr>
          </a:p>
          <a:p>
            <a:pPr marL="457200" indent="-347472" algn="just" rtl="0" eaLnBrk="1" latinLnBrk="0" hangingPunct="1">
              <a:lnSpc>
                <a:spcPct val="107000"/>
              </a:lnSpc>
              <a:spcAft>
                <a:spcPts val="800"/>
              </a:spcAft>
              <a:buNone/>
            </a:pPr>
            <a:r>
              <a:rPr lang="de-DE" sz="1400" b="1" dirty="0">
                <a:solidFill>
                  <a:srgbClr val="000000"/>
                </a:solidFill>
                <a:effectLst/>
                <a:latin typeface="Titillium Web" panose="00000500000000000000" pitchFamily="2" charset="0"/>
              </a:rPr>
              <a:t>Direkte Vertretung:</a:t>
            </a:r>
            <a:endParaRPr lang="de-DE" sz="1400" dirty="0">
              <a:solidFill>
                <a:srgbClr val="000000"/>
              </a:solidFill>
              <a:effectLst/>
              <a:latin typeface="Titillium Web" panose="00000500000000000000" pitchFamily="2" charset="0"/>
            </a:endParaRPr>
          </a:p>
          <a:p>
            <a:pPr marL="457200" indent="-347472" algn="just" rtl="0" eaLnBrk="1" latinLnBrk="0" hangingPunct="1">
              <a:lnSpc>
                <a:spcPct val="107000"/>
              </a:lnSpc>
              <a:spcAft>
                <a:spcPts val="800"/>
              </a:spcAft>
              <a:buNone/>
            </a:pPr>
            <a:r>
              <a:rPr lang="de-DE" sz="1400" dirty="0">
                <a:solidFill>
                  <a:srgbClr val="000000"/>
                </a:solidFill>
                <a:effectLst/>
                <a:latin typeface="Titillium Web" panose="00000500000000000000" pitchFamily="2" charset="0"/>
              </a:rPr>
              <a:t>	Die Zollanmeldung erfolgt durch den Vertreter im Namen und auf Rechnung einer anderen Person. Der direkte Vertreter muss seine Vertretungsberechtigung durch eine Vollmacht nachweisen. In diesem Fall ist die vertretene Person der Anmelder und alleinige Zollschuldner.</a:t>
            </a:r>
          </a:p>
          <a:p>
            <a:pPr marL="457200" indent="-347472" algn="just" rtl="0" eaLnBrk="1" latinLnBrk="0" hangingPunct="1">
              <a:lnSpc>
                <a:spcPct val="107000"/>
              </a:lnSpc>
              <a:spcAft>
                <a:spcPts val="800"/>
              </a:spcAft>
              <a:buNone/>
            </a:pPr>
            <a:endParaRPr lang="de-DE" sz="1400" b="1" dirty="0">
              <a:solidFill>
                <a:srgbClr val="000000"/>
              </a:solidFill>
              <a:latin typeface="Titillium Web" panose="00000500000000000000" pitchFamily="2" charset="0"/>
            </a:endParaRPr>
          </a:p>
          <a:p>
            <a:pPr marL="457200" indent="-347472" algn="just" rtl="0" eaLnBrk="1" latinLnBrk="0" hangingPunct="1">
              <a:lnSpc>
                <a:spcPct val="107000"/>
              </a:lnSpc>
              <a:spcAft>
                <a:spcPts val="800"/>
              </a:spcAft>
              <a:buNone/>
            </a:pPr>
            <a:r>
              <a:rPr lang="de-DE" sz="1400" b="1" dirty="0">
                <a:solidFill>
                  <a:srgbClr val="000000"/>
                </a:solidFill>
                <a:effectLst/>
                <a:latin typeface="Titillium Web" panose="00000500000000000000" pitchFamily="2" charset="0"/>
              </a:rPr>
              <a:t>Indirekte Vertretung:</a:t>
            </a:r>
            <a:endParaRPr lang="de-DE" sz="1400" dirty="0">
              <a:solidFill>
                <a:srgbClr val="000000"/>
              </a:solidFill>
              <a:effectLst/>
              <a:latin typeface="Titillium Web" panose="00000500000000000000" pitchFamily="2" charset="0"/>
            </a:endParaRPr>
          </a:p>
          <a:p>
            <a:pPr marL="457200" indent="-347472" algn="just" rtl="0" eaLnBrk="1" latinLnBrk="0" hangingPunct="1">
              <a:lnSpc>
                <a:spcPct val="107000"/>
              </a:lnSpc>
              <a:spcAft>
                <a:spcPts val="800"/>
              </a:spcAft>
              <a:buNone/>
            </a:pPr>
            <a:r>
              <a:rPr lang="de-DE" sz="1400" dirty="0">
                <a:solidFill>
                  <a:srgbClr val="000000"/>
                </a:solidFill>
                <a:effectLst/>
                <a:latin typeface="Titillium Web" panose="00000500000000000000" pitchFamily="2" charset="0"/>
              </a:rPr>
              <a:t>	Hier wird die Zollanmeldung durch den Vertreter in eigenem Namen und für Rechnung einer anderen Person eingereicht. Der Vertreter ist der Anmelder und somit auch Zollschuldner. Die vertretene Person wird im Rahmen des Gesamtschuldverhältnisses ebenfalls Zollschuldner.</a:t>
            </a:r>
          </a:p>
          <a:p>
            <a:pPr marL="457200" indent="-347472" algn="just" rtl="0" eaLnBrk="1" latinLnBrk="0" hangingPunct="1">
              <a:lnSpc>
                <a:spcPct val="107000"/>
              </a:lnSpc>
              <a:spcAft>
                <a:spcPts val="800"/>
              </a:spcAft>
            </a:pPr>
            <a:br>
              <a:rPr lang="de-DE" sz="1400" dirty="0">
                <a:solidFill>
                  <a:srgbClr val="000000"/>
                </a:solidFill>
                <a:effectLst/>
                <a:latin typeface="Titillium Web" panose="00000500000000000000" pitchFamily="2" charset="0"/>
              </a:rPr>
            </a:br>
            <a:endParaRPr lang="de-DE" sz="1200" b="1" dirty="0">
              <a:solidFill>
                <a:srgbClr val="004359"/>
              </a:solidFill>
              <a:latin typeface="Titillium Web" panose="00000500000000000000" pitchFamily="2" charset="0"/>
              <a:cs typeface="Calibri"/>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97422"/>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Begriffe</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23EA5CC2-8C9E-43BB-93CD-D70B7C515FD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9F451F08-1876-4027-9979-14455020E7D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6602F46D-63D2-414D-845A-35C08119CE8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20764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74726" y="6334292"/>
            <a:ext cx="388867" cy="365125"/>
          </a:xfrm>
        </p:spPr>
        <p:txBody>
          <a:bodyPr/>
          <a:lstStyle/>
          <a:p>
            <a:fld id="{FAC1C434-31DD-49E2-A4ED-9B6F0DB5DE80}" type="slidenum">
              <a:rPr lang="de-DE" sz="1400" smtClean="0">
                <a:solidFill>
                  <a:schemeClr val="bg1"/>
                </a:solidFill>
              </a:rPr>
              <a:t>11</a:t>
            </a:fld>
            <a:endParaRPr lang="de-DE" sz="1400" dirty="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681822" y="755982"/>
            <a:ext cx="10825280" cy="506837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07000"/>
              </a:lnSpc>
              <a:spcAft>
                <a:spcPts val="800"/>
              </a:spcAft>
            </a:pPr>
            <a:r>
              <a:rPr lang="de-DE" sz="1400" b="1" dirty="0">
                <a:effectLst/>
                <a:latin typeface="Titillium Web" panose="00000500000000000000" pitchFamily="2" charset="0"/>
                <a:ea typeface="Calibri" panose="020F0502020204030204" pitchFamily="34" charset="0"/>
                <a:cs typeface="Times New Roman" panose="02020603050405020304" pitchFamily="18" charset="0"/>
              </a:rPr>
              <a:t>EA / Ermächtigter Ausführer: </a:t>
            </a:r>
          </a:p>
          <a:p>
            <a:pPr marL="449580" algn="just">
              <a:lnSpc>
                <a:spcPct val="107000"/>
              </a:lnSpc>
              <a:spcAft>
                <a:spcPts val="800"/>
              </a:spcAft>
            </a:pPr>
            <a:r>
              <a:rPr lang="de-DE" sz="1400" dirty="0">
                <a:effectLst/>
                <a:latin typeface="Titillium Web" panose="00000500000000000000" pitchFamily="2" charset="0"/>
                <a:ea typeface="Calibri" panose="020F0502020204030204" pitchFamily="34" charset="0"/>
                <a:cs typeface="Times New Roman" panose="02020603050405020304" pitchFamily="18" charset="0"/>
              </a:rPr>
              <a:t>Ein Unternehmen mit besonderen Privilegien. Das Hauptzollamt hat diesem Unternehmen die Bewilligung erteilt, Ursprungserklärungen auf den Handelsdokumenten abzugeben. Die Erstellung des Dokuments Warenverkehrsbescheinigung EUR1 ist nicht notwendig</a:t>
            </a:r>
          </a:p>
          <a:p>
            <a:pPr algn="just">
              <a:lnSpc>
                <a:spcPct val="107000"/>
              </a:lnSpc>
              <a:spcAft>
                <a:spcPts val="800"/>
              </a:spcAft>
            </a:pPr>
            <a:r>
              <a:rPr lang="de-DE" sz="1400" b="1" dirty="0">
                <a:effectLst/>
                <a:latin typeface="Titillium Web" panose="00000500000000000000" pitchFamily="2" charset="0"/>
                <a:ea typeface="Calibri" panose="020F0502020204030204" pitchFamily="34" charset="0"/>
                <a:cs typeface="Times New Roman" panose="02020603050405020304" pitchFamily="18" charset="0"/>
              </a:rPr>
              <a:t>EMCS:</a:t>
            </a:r>
          </a:p>
          <a:p>
            <a:pPr algn="just">
              <a:lnSpc>
                <a:spcPct val="107000"/>
              </a:lnSpc>
              <a:spcAft>
                <a:spcPts val="800"/>
              </a:spcAft>
            </a:pPr>
            <a:r>
              <a:rPr lang="de-DE" sz="1400" dirty="0">
                <a:latin typeface="Titillium Web" panose="00000500000000000000" pitchFamily="2" charset="0"/>
                <a:cs typeface="Times New Roman" panose="02020603050405020304" pitchFamily="18" charset="0"/>
              </a:rPr>
              <a:t>           </a:t>
            </a:r>
            <a:r>
              <a:rPr lang="en-US" sz="1400" dirty="0">
                <a:latin typeface="Titillium Web" panose="00000500000000000000" pitchFamily="2" charset="0"/>
                <a:cs typeface="Times New Roman" panose="02020603050405020304" pitchFamily="18" charset="0"/>
              </a:rPr>
              <a:t>Excise Movement and Control System. </a:t>
            </a:r>
            <a:r>
              <a:rPr lang="de-DE" sz="1400" b="0" i="0" dirty="0">
                <a:solidFill>
                  <a:srgbClr val="333333"/>
                </a:solidFill>
                <a:effectLst/>
                <a:latin typeface="Titillium Web" panose="00000500000000000000" pitchFamily="2" charset="0"/>
              </a:rPr>
              <a:t>Beförderungs- und Kontrollsystem für verbrauchsteuerpflichtige Waren</a:t>
            </a:r>
            <a:endParaRPr lang="de-DE" sz="1400" dirty="0">
              <a:latin typeface="Titillium Web" panose="00000500000000000000" pitchFamily="2" charset="0"/>
              <a:cs typeface="Times New Roman" panose="02020603050405020304" pitchFamily="18" charset="0"/>
            </a:endParaRPr>
          </a:p>
          <a:p>
            <a:pPr algn="just">
              <a:lnSpc>
                <a:spcPct val="107000"/>
              </a:lnSpc>
              <a:spcAft>
                <a:spcPts val="800"/>
              </a:spcAft>
            </a:pPr>
            <a:r>
              <a:rPr lang="de-DE" sz="1400" b="1" dirty="0">
                <a:effectLst/>
                <a:latin typeface="Titillium Web" panose="00000500000000000000" pitchFamily="2" charset="0"/>
                <a:ea typeface="Calibri" panose="020F0502020204030204" pitchFamily="34" charset="0"/>
                <a:cs typeface="Times New Roman" panose="02020603050405020304" pitchFamily="18" charset="0"/>
              </a:rPr>
              <a:t>EORI:</a:t>
            </a:r>
            <a:r>
              <a:rPr lang="de-DE" sz="1400" dirty="0">
                <a:effectLst/>
                <a:latin typeface="Titillium Web" panose="00000500000000000000" pitchFamily="2" charset="0"/>
                <a:ea typeface="Calibri" panose="020F0502020204030204" pitchFamily="34" charset="0"/>
                <a:cs typeface="Times New Roman" panose="02020603050405020304" pitchFamily="18" charset="0"/>
              </a:rPr>
              <a:t>	</a:t>
            </a:r>
          </a:p>
          <a:p>
            <a:pPr indent="449580" algn="just">
              <a:lnSpc>
                <a:spcPct val="107000"/>
              </a:lnSpc>
              <a:spcAft>
                <a:spcPts val="800"/>
              </a:spcAft>
            </a:pPr>
            <a:r>
              <a:rPr lang="de-DE" sz="1400" dirty="0" err="1">
                <a:effectLst/>
                <a:latin typeface="Titillium Web" panose="00000500000000000000" pitchFamily="2" charset="0"/>
                <a:ea typeface="Calibri" panose="020F0502020204030204" pitchFamily="34" charset="0"/>
                <a:cs typeface="Times New Roman" panose="02020603050405020304" pitchFamily="18" charset="0"/>
              </a:rPr>
              <a:t>Economic</a:t>
            </a:r>
            <a:r>
              <a:rPr lang="de-DE" sz="1400" dirty="0">
                <a:effectLst/>
                <a:latin typeface="Titillium Web" panose="00000500000000000000" pitchFamily="2" charset="0"/>
                <a:ea typeface="Calibri" panose="020F0502020204030204" pitchFamily="34" charset="0"/>
                <a:cs typeface="Times New Roman" panose="02020603050405020304" pitchFamily="18" charset="0"/>
              </a:rPr>
              <a:t> Operator Registration and </a:t>
            </a:r>
            <a:r>
              <a:rPr lang="de-DE" sz="1400" dirty="0" err="1">
                <a:effectLst/>
                <a:latin typeface="Titillium Web" panose="00000500000000000000" pitchFamily="2" charset="0"/>
                <a:ea typeface="Calibri" panose="020F0502020204030204" pitchFamily="34" charset="0"/>
                <a:cs typeface="Times New Roman" panose="02020603050405020304" pitchFamily="18" charset="0"/>
              </a:rPr>
              <a:t>Identification</a:t>
            </a:r>
            <a:endParaRPr lang="de-DE" sz="1400" dirty="0">
              <a:effectLst/>
              <a:latin typeface="Titillium Web" panose="00000500000000000000" pitchFamily="2"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de-DE" sz="1400" dirty="0">
                <a:effectLst/>
                <a:latin typeface="Titillium Web" panose="00000500000000000000" pitchFamily="2" charset="0"/>
                <a:ea typeface="Calibri" panose="020F0502020204030204" pitchFamily="34" charset="0"/>
                <a:cs typeface="Times New Roman" panose="02020603050405020304" pitchFamily="18" charset="0"/>
              </a:rPr>
              <a:t>Identifikationsnummer eines Unternehmens als Wirtschaftsbeteiligter bei den Zollbehörden</a:t>
            </a:r>
          </a:p>
          <a:p>
            <a:pPr algn="just">
              <a:lnSpc>
                <a:spcPct val="107000"/>
              </a:lnSpc>
              <a:spcAft>
                <a:spcPts val="800"/>
              </a:spcAft>
            </a:pPr>
            <a:r>
              <a:rPr lang="de-DE" sz="1400" b="1" dirty="0">
                <a:effectLst/>
                <a:latin typeface="Titillium Web" panose="00000500000000000000" pitchFamily="2" charset="0"/>
                <a:ea typeface="Calibri" panose="020F0502020204030204" pitchFamily="34" charset="0"/>
                <a:cs typeface="Times New Roman" panose="02020603050405020304" pitchFamily="18" charset="0"/>
              </a:rPr>
              <a:t>EPAS:</a:t>
            </a:r>
          </a:p>
          <a:p>
            <a:pPr algn="just">
              <a:lnSpc>
                <a:spcPct val="107000"/>
              </a:lnSpc>
              <a:spcAft>
                <a:spcPts val="800"/>
              </a:spcAft>
            </a:pPr>
            <a:r>
              <a:rPr lang="de-DE" sz="1400" dirty="0">
                <a:effectLst/>
                <a:latin typeface="Titillium Web" panose="00000500000000000000" pitchFamily="2" charset="0"/>
                <a:ea typeface="Calibri" panose="020F0502020204030204" pitchFamily="34" charset="0"/>
                <a:cs typeface="Times New Roman" panose="02020603050405020304" pitchFamily="18" charset="0"/>
              </a:rPr>
              <a:t>           Notfallsystem, wenn ATLAS im Unternehmen ausfällt. Siehe BKP</a:t>
            </a:r>
          </a:p>
          <a:p>
            <a:pPr algn="just">
              <a:lnSpc>
                <a:spcPct val="107000"/>
              </a:lnSpc>
              <a:spcAft>
                <a:spcPts val="800"/>
              </a:spcAft>
            </a:pPr>
            <a:r>
              <a:rPr lang="de-DE" sz="1400" b="1" dirty="0">
                <a:effectLst/>
                <a:latin typeface="Titillium Web" panose="00000500000000000000" pitchFamily="2" charset="0"/>
                <a:ea typeface="Calibri" panose="020F0502020204030204" pitchFamily="34" charset="0"/>
                <a:cs typeface="Times New Roman" panose="02020603050405020304" pitchFamily="18" charset="0"/>
              </a:rPr>
              <a:t>Gestellung: </a:t>
            </a:r>
          </a:p>
          <a:p>
            <a:pPr marL="449580" algn="just">
              <a:lnSpc>
                <a:spcPct val="107000"/>
              </a:lnSpc>
              <a:spcAft>
                <a:spcPts val="800"/>
              </a:spcAft>
            </a:pPr>
            <a:r>
              <a:rPr lang="de-DE" sz="1400" dirty="0">
                <a:effectLst/>
                <a:latin typeface="Titillium Web" panose="00000500000000000000" pitchFamily="2" charset="0"/>
                <a:ea typeface="Calibri" panose="020F0502020204030204" pitchFamily="34" charset="0"/>
                <a:cs typeface="Times New Roman" panose="02020603050405020304" pitchFamily="18" charset="0"/>
              </a:rPr>
              <a:t>Anzeigen, dass sich eine Ware, deren Ausfuhr beabsichtigt ist, auf dem Amtsplatz der Zollstelle oder an einem anderen von den Zollbehörden bezeichneten oder zugelassenen Ort befindet</a:t>
            </a:r>
          </a:p>
          <a:p>
            <a:pPr algn="just">
              <a:lnSpc>
                <a:spcPct val="107000"/>
              </a:lnSpc>
              <a:spcAft>
                <a:spcPts val="800"/>
              </a:spcAft>
            </a:pPr>
            <a:r>
              <a:rPr lang="de-DE" sz="1400" b="1" dirty="0">
                <a:effectLst/>
                <a:latin typeface="Titillium Web" panose="00000500000000000000" pitchFamily="2" charset="0"/>
                <a:ea typeface="Calibri" panose="020F0502020204030204" pitchFamily="34" charset="0"/>
                <a:cs typeface="Times New Roman" panose="02020603050405020304" pitchFamily="18" charset="0"/>
              </a:rPr>
              <a:t>Grenzübergangswert:</a:t>
            </a:r>
          </a:p>
          <a:p>
            <a:pPr algn="just">
              <a:lnSpc>
                <a:spcPct val="107000"/>
              </a:lnSpc>
              <a:spcAft>
                <a:spcPts val="800"/>
              </a:spcAft>
            </a:pPr>
            <a:r>
              <a:rPr lang="de-DE" sz="1400" dirty="0">
                <a:latin typeface="Titillium Web" panose="00000500000000000000" pitchFamily="2" charset="0"/>
                <a:ea typeface="Calibri" panose="020F0502020204030204" pitchFamily="34" charset="0"/>
                <a:cs typeface="Times New Roman" panose="02020603050405020304" pitchFamily="18" charset="0"/>
              </a:rPr>
              <a:t>           </a:t>
            </a:r>
            <a:r>
              <a:rPr lang="de-DE" sz="1400" dirty="0">
                <a:effectLst/>
                <a:latin typeface="Titillium Web" panose="00000500000000000000" pitchFamily="2" charset="0"/>
                <a:ea typeface="Calibri" panose="020F0502020204030204" pitchFamily="34" charset="0"/>
                <a:cs typeface="Times New Roman" panose="02020603050405020304" pitchFamily="18" charset="0"/>
              </a:rPr>
              <a:t>Siehe Statistischer Warenwert</a:t>
            </a:r>
          </a:p>
          <a:p>
            <a:endParaRPr lang="de-DE" sz="1200" b="1" dirty="0">
              <a:solidFill>
                <a:srgbClr val="004359"/>
              </a:solidFill>
              <a:latin typeface="Titillium Web" panose="00000500000000000000" pitchFamily="2" charset="0"/>
              <a:cs typeface="Calibri"/>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Begriffe</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23EA5CC2-8C9E-43BB-93CD-D70B7C515FD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9F451F08-1876-4027-9979-14455020E7D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6602F46D-63D2-414D-845A-35C08119CE8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4159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69757" y="6334292"/>
            <a:ext cx="393836" cy="365125"/>
          </a:xfrm>
        </p:spPr>
        <p:txBody>
          <a:bodyPr/>
          <a:lstStyle/>
          <a:p>
            <a:fld id="{FAC1C434-31DD-49E2-A4ED-9B6F0DB5DE80}" type="slidenum">
              <a:rPr lang="de-DE" sz="1400" smtClean="0">
                <a:solidFill>
                  <a:schemeClr val="bg1"/>
                </a:solidFill>
              </a:rPr>
              <a:t>12</a:t>
            </a:fld>
            <a:endParaRPr lang="de-DE" sz="1400" dirty="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557981" y="1059120"/>
            <a:ext cx="10825280" cy="96949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endParaRPr lang="de-DE" sz="1400" dirty="0">
              <a:solidFill>
                <a:srgbClr val="004359"/>
              </a:solidFill>
              <a:latin typeface="Titillium Web" panose="00000500000000000000" pitchFamily="2" charset="0"/>
              <a:cs typeface="Calibri"/>
            </a:endParaRPr>
          </a:p>
          <a:p>
            <a:pPr marL="342900" indent="-342900">
              <a:buFont typeface="Arial"/>
              <a:buChar char="•"/>
            </a:pPr>
            <a:endParaRPr lang="de-DE" sz="1200" dirty="0">
              <a:solidFill>
                <a:srgbClr val="004359"/>
              </a:solidFill>
              <a:latin typeface="Titillium Web" panose="00000500000000000000" pitchFamily="2" charset="0"/>
              <a:cs typeface="Calibri"/>
            </a:endParaRPr>
          </a:p>
          <a:p>
            <a:endParaRPr lang="de-DE" sz="1200" dirty="0">
              <a:solidFill>
                <a:srgbClr val="004359"/>
              </a:solidFill>
              <a:latin typeface="Titillium Web" panose="00000500000000000000" pitchFamily="2" charset="0"/>
              <a:cs typeface="Calibri"/>
            </a:endParaRPr>
          </a:p>
          <a:p>
            <a:endParaRPr lang="de-DE" sz="1200" b="1" dirty="0">
              <a:solidFill>
                <a:srgbClr val="004359"/>
              </a:solidFill>
              <a:latin typeface="Titillium Web" panose="00000500000000000000" pitchFamily="2" charset="0"/>
              <a:cs typeface="Calibri"/>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Begriffe</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23EA5CC2-8C9E-43BB-93CD-D70B7C515FD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9F451F08-1876-4027-9979-14455020E7D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6602F46D-63D2-414D-845A-35C08119CE8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09C2BE79-4CC6-17F6-AB05-4543FFBF7EE7}"/>
              </a:ext>
            </a:extLst>
          </p:cNvPr>
          <p:cNvSpPr txBox="1"/>
          <p:nvPr/>
        </p:nvSpPr>
        <p:spPr>
          <a:xfrm>
            <a:off x="463038" y="796636"/>
            <a:ext cx="9071255" cy="1737976"/>
          </a:xfrm>
          <a:prstGeom prst="rect">
            <a:avLst/>
          </a:prstGeom>
          <a:noFill/>
        </p:spPr>
        <p:txBody>
          <a:bodyPr wrap="square">
            <a:spAutoFit/>
          </a:bodyPr>
          <a:lstStyle/>
          <a:p>
            <a:pPr algn="just">
              <a:lnSpc>
                <a:spcPct val="107000"/>
              </a:lnSpc>
              <a:spcAft>
                <a:spcPts val="800"/>
              </a:spcAft>
            </a:pPr>
            <a:r>
              <a:rPr lang="de-DE" sz="1400" b="1" dirty="0">
                <a:effectLst/>
                <a:latin typeface="Titillium Web" panose="00000500000000000000" pitchFamily="2" charset="0"/>
                <a:ea typeface="Calibri" panose="020F0502020204030204" pitchFamily="34" charset="0"/>
                <a:cs typeface="Times New Roman" panose="02020603050405020304" pitchFamily="18" charset="0"/>
              </a:rPr>
              <a:t>IAA Plus:</a:t>
            </a:r>
          </a:p>
          <a:p>
            <a:pPr marL="447675" algn="just">
              <a:lnSpc>
                <a:spcPct val="107000"/>
              </a:lnSpc>
              <a:spcAft>
                <a:spcPts val="800"/>
              </a:spcAft>
            </a:pPr>
            <a:r>
              <a:rPr lang="de-DE" sz="1400" dirty="0">
                <a:effectLst/>
                <a:latin typeface="Titillium Web" panose="00000500000000000000" pitchFamily="2" charset="0"/>
                <a:ea typeface="Calibri" panose="020F0502020204030204" pitchFamily="34" charset="0"/>
                <a:cs typeface="Times New Roman" panose="02020603050405020304" pitchFamily="18" charset="0"/>
              </a:rPr>
              <a:t>Zollanmeldung, die nicht über Zollsoftware abgewickelt wird, sondern im Internet erfasst wird</a:t>
            </a:r>
          </a:p>
          <a:p>
            <a:pPr algn="just">
              <a:lnSpc>
                <a:spcPct val="107000"/>
              </a:lnSpc>
              <a:spcAft>
                <a:spcPts val="800"/>
              </a:spcAft>
            </a:pPr>
            <a:r>
              <a:rPr lang="de-DE" sz="1400" b="1" dirty="0">
                <a:effectLst/>
                <a:latin typeface="Titillium Web" panose="00000500000000000000" pitchFamily="2" charset="0"/>
                <a:ea typeface="Calibri" panose="020F0502020204030204" pitchFamily="34" charset="0"/>
                <a:cs typeface="Times New Roman" panose="02020603050405020304" pitchFamily="18" charset="0"/>
              </a:rPr>
              <a:t>MRN:</a:t>
            </a:r>
          </a:p>
          <a:p>
            <a:pPr marL="449580" algn="just"/>
            <a:r>
              <a:rPr lang="de-DE" sz="1400" dirty="0">
                <a:latin typeface="Titillium Web" panose="00000500000000000000" pitchFamily="2" charset="0"/>
                <a:ea typeface="Calibri" panose="020F0502020204030204" pitchFamily="34" charset="0"/>
                <a:cs typeface="Times New Roman" panose="02020603050405020304" pitchFamily="18" charset="0"/>
              </a:rPr>
              <a:t>Master Reference </a:t>
            </a:r>
            <a:r>
              <a:rPr lang="de-DE" sz="1400" dirty="0" err="1">
                <a:latin typeface="Titillium Web" panose="00000500000000000000" pitchFamily="2" charset="0"/>
                <a:ea typeface="Calibri" panose="020F0502020204030204" pitchFamily="34" charset="0"/>
                <a:cs typeface="Times New Roman" panose="02020603050405020304" pitchFamily="18" charset="0"/>
              </a:rPr>
              <a:t>Number</a:t>
            </a:r>
            <a:r>
              <a:rPr lang="de-DE" sz="1400" dirty="0">
                <a:latin typeface="Titillium Web" panose="00000500000000000000" pitchFamily="2" charset="0"/>
                <a:ea typeface="Calibri" panose="020F0502020204030204" pitchFamily="34" charset="0"/>
                <a:cs typeface="Times New Roman" panose="02020603050405020304" pitchFamily="18" charset="0"/>
              </a:rPr>
              <a:t>: Registrierungsnummer der Ausfuhranmeldung oder anderen Zollverfahren:</a:t>
            </a:r>
          </a:p>
          <a:p>
            <a:pPr marL="449580" algn="just"/>
            <a:r>
              <a:rPr lang="de-DE" sz="1400" dirty="0">
                <a:latin typeface="Titillium Web" panose="00000500000000000000" pitchFamily="2" charset="0"/>
                <a:ea typeface="Calibri" panose="020F0502020204030204" pitchFamily="34" charset="0"/>
                <a:cs typeface="Times New Roman" panose="02020603050405020304" pitchFamily="18" charset="0"/>
              </a:rPr>
              <a:t>Die eindeutige Registriernummer (MRN - Master Reference </a:t>
            </a:r>
            <a:r>
              <a:rPr lang="de-DE" sz="1400" dirty="0" err="1">
                <a:latin typeface="Titillium Web" panose="00000500000000000000" pitchFamily="2" charset="0"/>
                <a:ea typeface="Calibri" panose="020F0502020204030204" pitchFamily="34" charset="0"/>
                <a:cs typeface="Times New Roman" panose="02020603050405020304" pitchFamily="18" charset="0"/>
              </a:rPr>
              <a:t>Number</a:t>
            </a:r>
            <a:r>
              <a:rPr lang="de-DE" sz="1400" dirty="0">
                <a:latin typeface="Titillium Web" panose="00000500000000000000" pitchFamily="2" charset="0"/>
                <a:ea typeface="Calibri" panose="020F0502020204030204" pitchFamily="34" charset="0"/>
                <a:cs typeface="Times New Roman" panose="02020603050405020304" pitchFamily="18" charset="0"/>
              </a:rPr>
              <a:t>) muss in Form eines</a:t>
            </a:r>
          </a:p>
          <a:p>
            <a:pPr marL="449580" algn="just"/>
            <a:r>
              <a:rPr lang="de-DE" sz="1400" dirty="0">
                <a:latin typeface="Titillium Web" panose="00000500000000000000" pitchFamily="2" charset="0"/>
                <a:ea typeface="Calibri" panose="020F0502020204030204" pitchFamily="34" charset="0"/>
                <a:cs typeface="Times New Roman" panose="02020603050405020304" pitchFamily="18" charset="0"/>
              </a:rPr>
              <a:t>Barcodes zusätzlich auf dem Ausfuhrbegleitdokument maschinenlesbar gedruckt sein.</a:t>
            </a:r>
          </a:p>
        </p:txBody>
      </p:sp>
      <p:sp>
        <p:nvSpPr>
          <p:cNvPr id="12" name="Textfeld 11">
            <a:extLst>
              <a:ext uri="{FF2B5EF4-FFF2-40B4-BE49-F238E27FC236}">
                <a16:creationId xmlns:a16="http://schemas.microsoft.com/office/drawing/2014/main" id="{F21671EE-16D7-EB16-71EB-018334FE1305}"/>
              </a:ext>
            </a:extLst>
          </p:cNvPr>
          <p:cNvSpPr txBox="1"/>
          <p:nvPr/>
        </p:nvSpPr>
        <p:spPr>
          <a:xfrm>
            <a:off x="873374" y="2534612"/>
            <a:ext cx="10509887" cy="3555717"/>
          </a:xfrm>
          <a:prstGeom prst="rect">
            <a:avLst/>
          </a:prstGeom>
          <a:noFill/>
        </p:spPr>
        <p:txBody>
          <a:bodyPr wrap="square" rtlCol="0">
            <a:spAutoFit/>
          </a:bodyPr>
          <a:lstStyle/>
          <a:p>
            <a:r>
              <a:rPr lang="de-DE" sz="1200" dirty="0">
                <a:effectLst/>
                <a:latin typeface="Titillium Web" panose="00000500000000000000" pitchFamily="2" charset="0"/>
                <a:ea typeface="Calibri" panose="020F0502020204030204" pitchFamily="34" charset="0"/>
                <a:cs typeface="Times New Roman" panose="02020603050405020304" pitchFamily="18" charset="0"/>
              </a:rPr>
              <a:t>Eine MRN-Nummer besteht aus 18 Stellen, die teils aus Zahlen und teils aus Buchstaben bestehen. Ein Beispiel für eine MRN-Nummer wäre: 25DE655100311296B8. Im Detail ist diese wie folgt aufgebaut:</a:t>
            </a:r>
          </a:p>
          <a:p>
            <a:endParaRPr lang="de-DE" sz="1000" dirty="0">
              <a:effectLst/>
              <a:latin typeface="Titillium Web" panose="00000500000000000000" pitchFamily="2" charset="0"/>
              <a:ea typeface="Calibri" panose="020F0502020204030204" pitchFamily="34" charset="0"/>
              <a:cs typeface="Times New Roman" panose="02020603050405020304" pitchFamily="18" charset="0"/>
            </a:endParaRPr>
          </a:p>
          <a:p>
            <a:endParaRPr lang="de-DE" sz="1000" dirty="0">
              <a:latin typeface="Titillium Web" panose="00000500000000000000" pitchFamily="2" charset="0"/>
              <a:ea typeface="Calibri" panose="020F0502020204030204" pitchFamily="34" charset="0"/>
              <a:cs typeface="Times New Roman" panose="02020603050405020304" pitchFamily="18" charset="0"/>
            </a:endParaRPr>
          </a:p>
          <a:p>
            <a:endParaRPr lang="de-DE" sz="1000" dirty="0">
              <a:effectLst/>
              <a:latin typeface="Titillium Web" panose="00000500000000000000" pitchFamily="2" charset="0"/>
              <a:ea typeface="Calibri" panose="020F0502020204030204" pitchFamily="34" charset="0"/>
              <a:cs typeface="Times New Roman" panose="02020603050405020304" pitchFamily="18" charset="0"/>
            </a:endParaRPr>
          </a:p>
          <a:p>
            <a:endParaRPr lang="de-DE" sz="1000" dirty="0">
              <a:latin typeface="Titillium Web" panose="00000500000000000000" pitchFamily="2" charset="0"/>
              <a:ea typeface="Calibri" panose="020F0502020204030204" pitchFamily="34" charset="0"/>
              <a:cs typeface="Times New Roman" panose="02020603050405020304" pitchFamily="18" charset="0"/>
            </a:endParaRPr>
          </a:p>
          <a:p>
            <a:endParaRPr lang="de-DE" sz="1000" dirty="0">
              <a:effectLst/>
              <a:latin typeface="Titillium Web" panose="00000500000000000000" pitchFamily="2" charset="0"/>
              <a:ea typeface="Calibri" panose="020F0502020204030204" pitchFamily="34" charset="0"/>
              <a:cs typeface="Times New Roman" panose="02020603050405020304" pitchFamily="18" charset="0"/>
            </a:endParaRPr>
          </a:p>
          <a:p>
            <a:endParaRPr lang="de-DE" sz="1000" dirty="0">
              <a:latin typeface="Titillium Web" panose="00000500000000000000" pitchFamily="2" charset="0"/>
              <a:ea typeface="Calibri" panose="020F0502020204030204" pitchFamily="34" charset="0"/>
              <a:cs typeface="Times New Roman" panose="02020603050405020304" pitchFamily="18" charset="0"/>
            </a:endParaRPr>
          </a:p>
          <a:p>
            <a:endParaRPr lang="de-DE" sz="1000" dirty="0">
              <a:effectLst/>
              <a:latin typeface="Titillium Web" panose="00000500000000000000" pitchFamily="2"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de-DE" sz="1200" dirty="0">
                <a:effectLst/>
                <a:latin typeface="Titillium Web" panose="00000500000000000000" pitchFamily="2" charset="0"/>
                <a:ea typeface="Calibri" panose="020F0502020204030204" pitchFamily="34" charset="0"/>
                <a:cs typeface="Times New Roman" panose="02020603050405020304" pitchFamily="18" charset="0"/>
              </a:rPr>
              <a:t>Die ersten beiden Stellen zeigen das Jahr der Ausstellung an. Die zwei folgenden Buchstaben den Ländercode der ausstellenden Zollstelle.</a:t>
            </a:r>
          </a:p>
          <a:p>
            <a:pPr marL="342900" lvl="0" indent="-342900">
              <a:buSzPts val="1000"/>
              <a:buFont typeface="Symbol" panose="05050102010706020507" pitchFamily="18" charset="2"/>
              <a:buChar char=""/>
              <a:tabLst>
                <a:tab pos="457200" algn="l"/>
              </a:tabLst>
            </a:pPr>
            <a:r>
              <a:rPr lang="de-DE" sz="1200" dirty="0">
                <a:effectLst/>
                <a:latin typeface="Titillium Web" panose="00000500000000000000" pitchFamily="2" charset="0"/>
                <a:ea typeface="Calibri" panose="020F0502020204030204" pitchFamily="34" charset="0"/>
                <a:cs typeface="Times New Roman" panose="02020603050405020304" pitchFamily="18" charset="0"/>
              </a:rPr>
              <a:t>Vier weitere Zahlen geben die Dienststellennummer der Zollstelle an, die das Verfahren eröffnet hat.</a:t>
            </a:r>
          </a:p>
          <a:p>
            <a:pPr marL="342900" lvl="0" indent="-342900">
              <a:buSzPts val="1000"/>
              <a:buFont typeface="Symbol" panose="05050102010706020507" pitchFamily="18" charset="2"/>
              <a:buChar char=""/>
              <a:tabLst>
                <a:tab pos="457200" algn="l"/>
              </a:tabLst>
            </a:pPr>
            <a:r>
              <a:rPr lang="de-DE" sz="1200" dirty="0">
                <a:effectLst/>
                <a:latin typeface="Titillium Web" panose="00000500000000000000" pitchFamily="2" charset="0"/>
                <a:ea typeface="Calibri" panose="020F0502020204030204" pitchFamily="34" charset="0"/>
                <a:cs typeface="Times New Roman" panose="02020603050405020304" pitchFamily="18" charset="0"/>
              </a:rPr>
              <a:t>Die nächsten 8 Zahlen sind eine fortlaufende der Bundesrepublik Deutschland (pro Jahr) für alle entsprechenden Vorgänge des IT-Systems ATLAS.</a:t>
            </a:r>
          </a:p>
          <a:p>
            <a:pPr marL="342900" lvl="0" indent="-342900">
              <a:buSzPts val="1000"/>
              <a:buFont typeface="Symbol" panose="05050102010706020507" pitchFamily="18" charset="2"/>
              <a:buChar char=""/>
              <a:tabLst>
                <a:tab pos="457200" algn="l"/>
              </a:tabLst>
            </a:pPr>
            <a:r>
              <a:rPr lang="de-DE" sz="1200" dirty="0">
                <a:effectLst/>
                <a:latin typeface="Titillium Web" panose="00000500000000000000" pitchFamily="2" charset="0"/>
                <a:ea typeface="Calibri" panose="020F0502020204030204" pitchFamily="34" charset="0"/>
                <a:cs typeface="Times New Roman" panose="02020603050405020304" pitchFamily="18" charset="0"/>
              </a:rPr>
              <a:t>Die MRN wird abgeschlossen von einem Buchstaben für das Versandverfahren und einer Prüfziffer.</a:t>
            </a:r>
          </a:p>
          <a:p>
            <a:pPr>
              <a:lnSpc>
                <a:spcPct val="115000"/>
              </a:lnSpc>
              <a:spcAft>
                <a:spcPts val="1000"/>
              </a:spcAft>
            </a:pPr>
            <a:r>
              <a:rPr lang="de-DE" sz="1200" dirty="0">
                <a:effectLst/>
                <a:latin typeface="Titillium Web" panose="00000500000000000000" pitchFamily="2" charset="0"/>
                <a:ea typeface="Calibri" panose="020F0502020204030204" pitchFamily="34" charset="0"/>
                <a:cs typeface="Times New Roman" panose="02020603050405020304" pitchFamily="18" charset="0"/>
              </a:rPr>
              <a:t>Im Beispiel ist die MRN 25DE655100311296B8 aus dem Jahr 2025 für ein Ausfuhrverfahren, das beim Hauptzollamt Koblenz Zollstelle Rheinhafen (Kennung 6551) eröffnet worden ist.</a:t>
            </a:r>
          </a:p>
          <a:p>
            <a:pPr algn="l"/>
            <a:r>
              <a:rPr lang="de-DE" sz="1200" i="0" u="none" strike="noStrike" baseline="0" dirty="0">
                <a:latin typeface="Titillium Web" panose="00000500000000000000" pitchFamily="2" charset="0"/>
              </a:rPr>
              <a:t>„A“: Nur Ausfuhr (enthält nicht die sicherheitsrelevanten Daten)</a:t>
            </a:r>
          </a:p>
          <a:p>
            <a:pPr algn="l"/>
            <a:r>
              <a:rPr lang="de-DE" sz="1200" i="0" u="none" strike="noStrike" baseline="0" dirty="0">
                <a:latin typeface="Titillium Web" panose="00000500000000000000" pitchFamily="2" charset="0"/>
              </a:rPr>
              <a:t>„B“: Ausfuhranmeldung und summarische Ausgangsanmeldung (enthält die sicherheitsrelevanten Daten)</a:t>
            </a:r>
          </a:p>
          <a:p>
            <a:pPr algn="l"/>
            <a:r>
              <a:rPr lang="de-DE" sz="1200" i="0" u="none" strike="noStrike" baseline="0" dirty="0">
                <a:latin typeface="Titillium Web" panose="00000500000000000000" pitchFamily="2" charset="0"/>
              </a:rPr>
              <a:t>„E“: Versendung von Waren im Rahmen des Handels mit steuerlichen Sondergebieten (Art der Anmeldung enthält den Wert „CO“ -Unionswaren) </a:t>
            </a:r>
          </a:p>
          <a:p>
            <a:pPr>
              <a:lnSpc>
                <a:spcPct val="115000"/>
              </a:lnSpc>
              <a:spcAft>
                <a:spcPts val="1000"/>
              </a:spcAft>
            </a:pPr>
            <a:endParaRPr lang="de-DE" sz="1000" dirty="0">
              <a:latin typeface="Titillium Web" panose="00000500000000000000" pitchFamily="2" charset="0"/>
            </a:endParaRPr>
          </a:p>
        </p:txBody>
      </p:sp>
      <p:pic>
        <p:nvPicPr>
          <p:cNvPr id="5" name="Grafik 4">
            <a:extLst>
              <a:ext uri="{FF2B5EF4-FFF2-40B4-BE49-F238E27FC236}">
                <a16:creationId xmlns:a16="http://schemas.microsoft.com/office/drawing/2014/main" id="{6C358279-0935-896D-1D49-03FEDD524DA1}"/>
              </a:ext>
            </a:extLst>
          </p:cNvPr>
          <p:cNvPicPr>
            <a:picLocks noChangeAspect="1"/>
          </p:cNvPicPr>
          <p:nvPr/>
        </p:nvPicPr>
        <p:blipFill>
          <a:blip r:embed="rId4"/>
          <a:stretch>
            <a:fillRect/>
          </a:stretch>
        </p:blipFill>
        <p:spPr>
          <a:xfrm>
            <a:off x="966308" y="3040608"/>
            <a:ext cx="7203948" cy="723900"/>
          </a:xfrm>
          <a:prstGeom prst="rect">
            <a:avLst/>
          </a:prstGeom>
        </p:spPr>
      </p:pic>
    </p:spTree>
    <p:extLst>
      <p:ext uri="{BB962C8B-B14F-4D97-AF65-F5344CB8AC3E}">
        <p14:creationId xmlns:p14="http://schemas.microsoft.com/office/powerpoint/2010/main" val="595483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909" y="6334292"/>
            <a:ext cx="364019" cy="365125"/>
          </a:xfrm>
        </p:spPr>
        <p:txBody>
          <a:bodyPr/>
          <a:lstStyle/>
          <a:p>
            <a:fld id="{FAC1C434-31DD-49E2-A4ED-9B6F0DB5DE80}" type="slidenum">
              <a:rPr lang="de-DE" sz="1400" smtClean="0">
                <a:solidFill>
                  <a:schemeClr val="bg1"/>
                </a:solidFill>
              </a:rPr>
              <a:t>13</a:t>
            </a:fld>
            <a:endParaRPr lang="de-DE" sz="1400" dirty="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557980" y="979291"/>
            <a:ext cx="10825280" cy="489941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07000"/>
              </a:lnSpc>
              <a:spcAft>
                <a:spcPts val="800"/>
              </a:spcAft>
            </a:pPr>
            <a:r>
              <a:rPr lang="de-DE" sz="1400" b="1" dirty="0">
                <a:latin typeface="Titillium Web" panose="00000500000000000000" pitchFamily="2" charset="0"/>
                <a:cs typeface="Times New Roman" panose="02020603050405020304" pitchFamily="18" charset="0"/>
              </a:rPr>
              <a:t>Nicht-Unionsware: </a:t>
            </a:r>
          </a:p>
          <a:p>
            <a:pPr algn="just">
              <a:lnSpc>
                <a:spcPct val="107000"/>
              </a:lnSpc>
              <a:spcAft>
                <a:spcPts val="800"/>
              </a:spcAft>
            </a:pPr>
            <a:r>
              <a:rPr lang="de-DE" sz="1400" b="0" i="0" u="none" strike="noStrike" baseline="0" dirty="0">
                <a:solidFill>
                  <a:srgbClr val="000000"/>
                </a:solidFill>
                <a:latin typeface="Titillium Web" panose="00000500000000000000" pitchFamily="2" charset="0"/>
                <a:cs typeface="Times New Roman" panose="02020603050405020304" pitchFamily="18" charset="0"/>
              </a:rPr>
              <a:t>           </a:t>
            </a:r>
            <a:r>
              <a:rPr lang="de-DE" sz="1400" b="0" i="0" u="none" strike="noStrike" baseline="0" dirty="0">
                <a:solidFill>
                  <a:srgbClr val="000000"/>
                </a:solidFill>
                <a:latin typeface="Titillium Web" panose="00000500000000000000" pitchFamily="2" charset="0"/>
              </a:rPr>
              <a:t>Ware, die nicht ihren Ursprung in der Union hat oder die in der EU nicht verzollt ist</a:t>
            </a:r>
            <a:endParaRPr lang="de-DE" sz="1400" dirty="0">
              <a:latin typeface="Titillium Web" panose="00000500000000000000" pitchFamily="2" charset="0"/>
              <a:cs typeface="Times New Roman" panose="02020603050405020304" pitchFamily="18" charset="0"/>
            </a:endParaRPr>
          </a:p>
          <a:p>
            <a:pPr algn="just">
              <a:lnSpc>
                <a:spcPct val="107000"/>
              </a:lnSpc>
              <a:spcAft>
                <a:spcPts val="800"/>
              </a:spcAft>
            </a:pPr>
            <a:r>
              <a:rPr lang="de-DE" sz="1400" b="1" dirty="0">
                <a:latin typeface="Titillium Web" panose="00000500000000000000" pitchFamily="2" charset="0"/>
                <a:cs typeface="Times New Roman" panose="02020603050405020304" pitchFamily="18" charset="0"/>
              </a:rPr>
              <a:t>SDE/</a:t>
            </a:r>
            <a:r>
              <a:rPr lang="de-DE" sz="1400" b="1" dirty="0" err="1">
                <a:latin typeface="Titillium Web" panose="00000500000000000000" pitchFamily="2" charset="0"/>
                <a:cs typeface="Times New Roman" panose="02020603050405020304" pitchFamily="18" charset="0"/>
              </a:rPr>
              <a:t>Simplified</a:t>
            </a:r>
            <a:r>
              <a:rPr lang="de-DE" sz="1400" b="1" dirty="0">
                <a:latin typeface="Titillium Web" panose="00000500000000000000" pitchFamily="2" charset="0"/>
                <a:cs typeface="Times New Roman" panose="02020603050405020304" pitchFamily="18" charset="0"/>
              </a:rPr>
              <a:t> Declaration:</a:t>
            </a:r>
          </a:p>
          <a:p>
            <a:pPr marL="447675" algn="just">
              <a:lnSpc>
                <a:spcPct val="107000"/>
              </a:lnSpc>
              <a:spcAft>
                <a:spcPts val="800"/>
              </a:spcAft>
            </a:pPr>
            <a:r>
              <a:rPr lang="de-DE" sz="1400" dirty="0">
                <a:latin typeface="Titillium Web" panose="00000500000000000000" pitchFamily="2" charset="0"/>
                <a:cs typeface="Times New Roman" panose="02020603050405020304" pitchFamily="18" charset="0"/>
              </a:rPr>
              <a:t>Früher ZA-Bewilligung. Die Überführung von Waren in das Ausfuhrverfahren im Rahmen der SDE-Bewilligung erfolgt durch Übersendung einer elektronischen vereinfachten oder vollständigen Ausfuhranmeldung an die zuständige Ausfuhrzollstelle.</a:t>
            </a:r>
          </a:p>
          <a:p>
            <a:pPr algn="just">
              <a:lnSpc>
                <a:spcPct val="107000"/>
              </a:lnSpc>
              <a:spcAft>
                <a:spcPts val="800"/>
              </a:spcAft>
            </a:pPr>
            <a:r>
              <a:rPr lang="de-DE" sz="1400" b="1" dirty="0">
                <a:latin typeface="Titillium Web" panose="00000500000000000000" pitchFamily="2" charset="0"/>
                <a:cs typeface="Times New Roman" panose="02020603050405020304" pitchFamily="18" charset="0"/>
              </a:rPr>
              <a:t>Statistischer Wert (Grenzübergangswert):</a:t>
            </a:r>
          </a:p>
          <a:p>
            <a:pPr marL="449580" algn="just">
              <a:lnSpc>
                <a:spcPct val="107000"/>
              </a:lnSpc>
              <a:spcAft>
                <a:spcPts val="800"/>
              </a:spcAft>
            </a:pPr>
            <a:r>
              <a:rPr lang="de-DE" sz="1400" dirty="0">
                <a:latin typeface="Titillium Web" panose="00000500000000000000" pitchFamily="2" charset="0"/>
                <a:cs typeface="Times New Roman" panose="02020603050405020304" pitchFamily="18" charset="0"/>
              </a:rPr>
              <a:t>Dieser errechnet sich bei einem Kostenübergang vor der EU-Grenze (EXW, FCA) aus dem Rechnungsbetrag zuzüglich (+) der (Transport-)Kosten bis zur Grenze. Bei einem Kostenübergang außerhalb der EU (C-Klauseln und D-Klauseln) errechnet sich der Statistische Wert aus dem Rechnungswert abzüglich (-) der Kosten von der Grenze bis zum Kostenübergang. Der Statistische Wert ist in der Regel nicht mit dem in Rechnung gestellten Betrag identisch (außer FOB).</a:t>
            </a:r>
          </a:p>
          <a:p>
            <a:pPr algn="just">
              <a:lnSpc>
                <a:spcPct val="107000"/>
              </a:lnSpc>
              <a:spcAft>
                <a:spcPts val="800"/>
              </a:spcAft>
            </a:pPr>
            <a:r>
              <a:rPr lang="de-DE" sz="1400" b="1" dirty="0">
                <a:latin typeface="Titillium Web" panose="00000500000000000000" pitchFamily="2" charset="0"/>
                <a:cs typeface="Times New Roman" panose="02020603050405020304" pitchFamily="18" charset="0"/>
              </a:rPr>
              <a:t>Überlassung: </a:t>
            </a:r>
          </a:p>
          <a:p>
            <a:pPr indent="449580" algn="just">
              <a:lnSpc>
                <a:spcPct val="107000"/>
              </a:lnSpc>
              <a:spcAft>
                <a:spcPts val="800"/>
              </a:spcAft>
            </a:pPr>
            <a:r>
              <a:rPr lang="de-DE" sz="1400" dirty="0">
                <a:latin typeface="Titillium Web" panose="00000500000000000000" pitchFamily="2" charset="0"/>
                <a:cs typeface="Times New Roman" panose="02020603050405020304" pitchFamily="18" charset="0"/>
              </a:rPr>
              <a:t>Waren werden vom Zollamt für ein Zollverfahren zur Verfügung gestellt.</a:t>
            </a:r>
          </a:p>
          <a:p>
            <a:pPr algn="just">
              <a:lnSpc>
                <a:spcPct val="107000"/>
              </a:lnSpc>
              <a:spcAft>
                <a:spcPts val="800"/>
              </a:spcAft>
            </a:pPr>
            <a:r>
              <a:rPr lang="de-DE" sz="1400" b="1" dirty="0">
                <a:latin typeface="Titillium Web" panose="00000500000000000000" pitchFamily="2" charset="0"/>
                <a:cs typeface="Times New Roman" panose="02020603050405020304" pitchFamily="18" charset="0"/>
              </a:rPr>
              <a:t>Unionsware: </a:t>
            </a:r>
          </a:p>
          <a:p>
            <a:pPr algn="just">
              <a:lnSpc>
                <a:spcPct val="107000"/>
              </a:lnSpc>
              <a:spcAft>
                <a:spcPts val="800"/>
              </a:spcAft>
            </a:pPr>
            <a:r>
              <a:rPr lang="de-DE" sz="1400" dirty="0">
                <a:solidFill>
                  <a:srgbClr val="000000"/>
                </a:solidFill>
                <a:latin typeface="Titillium Web" panose="00000500000000000000" pitchFamily="2" charset="0"/>
                <a:cs typeface="Times New Roman" panose="02020603050405020304" pitchFamily="18" charset="0"/>
              </a:rPr>
              <a:t>            </a:t>
            </a:r>
            <a:r>
              <a:rPr lang="de-DE" sz="1400" b="0" i="0" u="none" strike="noStrike" baseline="0" dirty="0">
                <a:solidFill>
                  <a:srgbClr val="000000"/>
                </a:solidFill>
                <a:latin typeface="Titillium Web" panose="00000500000000000000" pitchFamily="2" charset="0"/>
              </a:rPr>
              <a:t>Ursprungswaren der Union und Waren, die sich in der Union im zollrechtlich freien Verkehr befindet</a:t>
            </a:r>
            <a:endParaRPr lang="de-DE" sz="1400" dirty="0">
              <a:solidFill>
                <a:srgbClr val="004359"/>
              </a:solidFill>
              <a:latin typeface="Titillium Web" panose="00000500000000000000" pitchFamily="2" charset="0"/>
              <a:cs typeface="Calibri"/>
            </a:endParaRPr>
          </a:p>
          <a:p>
            <a:pPr marL="342900" indent="-342900">
              <a:buFont typeface="Arial"/>
              <a:buChar char="•"/>
            </a:pPr>
            <a:endParaRPr lang="de-DE" sz="1200" dirty="0">
              <a:solidFill>
                <a:srgbClr val="004359"/>
              </a:solidFill>
              <a:latin typeface="Titillium Web" panose="00000500000000000000" pitchFamily="2" charset="0"/>
              <a:cs typeface="Calibri"/>
            </a:endParaRPr>
          </a:p>
          <a:p>
            <a:endParaRPr lang="de-DE" sz="1200" dirty="0">
              <a:solidFill>
                <a:srgbClr val="004359"/>
              </a:solidFill>
              <a:latin typeface="Titillium Web" panose="00000500000000000000" pitchFamily="2" charset="0"/>
              <a:cs typeface="Calibri"/>
            </a:endParaRPr>
          </a:p>
          <a:p>
            <a:endParaRPr lang="de-DE" sz="1200" b="1" dirty="0">
              <a:solidFill>
                <a:srgbClr val="004359"/>
              </a:solidFill>
              <a:latin typeface="Titillium Web" panose="00000500000000000000" pitchFamily="2" charset="0"/>
              <a:cs typeface="Calibri"/>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Begriffe</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23EA5CC2-8C9E-43BB-93CD-D70B7C515FD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9F451F08-1876-4027-9979-14455020E7D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6602F46D-63D2-414D-845A-35C08119CE8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0580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79696" y="6334292"/>
            <a:ext cx="383897" cy="365125"/>
          </a:xfrm>
        </p:spPr>
        <p:txBody>
          <a:bodyPr/>
          <a:lstStyle/>
          <a:p>
            <a:fld id="{FAC1C434-31DD-49E2-A4ED-9B6F0DB5DE80}" type="slidenum">
              <a:rPr lang="de-DE" sz="1400" smtClean="0">
                <a:solidFill>
                  <a:schemeClr val="bg1"/>
                </a:solidFill>
              </a:rPr>
              <a:t>14</a:t>
            </a:fld>
            <a:endParaRPr lang="de-DE" sz="1400" dirty="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594761" y="847379"/>
            <a:ext cx="10999401" cy="469878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07000"/>
              </a:lnSpc>
              <a:spcAft>
                <a:spcPts val="800"/>
              </a:spcAft>
            </a:pPr>
            <a:r>
              <a:rPr lang="de-DE" sz="1400" b="1" i="0" dirty="0">
                <a:solidFill>
                  <a:srgbClr val="202124"/>
                </a:solidFill>
                <a:effectLst/>
                <a:latin typeface="Titillium Web" panose="00000500000000000000" pitchFamily="2" charset="0"/>
              </a:rPr>
              <a:t>UZK-TDA:</a:t>
            </a:r>
          </a:p>
          <a:p>
            <a:pPr>
              <a:lnSpc>
                <a:spcPct val="107000"/>
              </a:lnSpc>
              <a:spcAft>
                <a:spcPts val="800"/>
              </a:spcAft>
            </a:pPr>
            <a:r>
              <a:rPr lang="de-DE" sz="1400" i="0" dirty="0">
                <a:solidFill>
                  <a:srgbClr val="202124"/>
                </a:solidFill>
                <a:effectLst/>
                <a:latin typeface="Titillium Web" panose="00000500000000000000" pitchFamily="2" charset="0"/>
              </a:rPr>
              <a:t>           regelt den Austausch und die Speicherung von Daten in dem Zeitraum bis zur Inbetriebnahme des in der UZK vorgesehenen jeweiligen IT-</a:t>
            </a:r>
            <a:br>
              <a:rPr lang="de-DE" sz="1400" i="0" dirty="0">
                <a:solidFill>
                  <a:srgbClr val="202124"/>
                </a:solidFill>
                <a:effectLst/>
                <a:latin typeface="Titillium Web" panose="00000500000000000000" pitchFamily="2" charset="0"/>
              </a:rPr>
            </a:br>
            <a:r>
              <a:rPr lang="de-DE" sz="1400" i="0" dirty="0">
                <a:solidFill>
                  <a:srgbClr val="202124"/>
                </a:solidFill>
                <a:effectLst/>
                <a:latin typeface="Titillium Web" panose="00000500000000000000" pitchFamily="2" charset="0"/>
              </a:rPr>
              <a:t>           Systems oder der jeweiligen Datenbank. UZK, UZK-DA, UZK-IA und UZK-TDA </a:t>
            </a:r>
            <a:r>
              <a:rPr lang="de-DE" sz="1400" i="0" dirty="0" err="1">
                <a:solidFill>
                  <a:srgbClr val="202124"/>
                </a:solidFill>
                <a:effectLst/>
                <a:latin typeface="Titillium Web" panose="00000500000000000000" pitchFamily="2" charset="0"/>
              </a:rPr>
              <a:t>ind</a:t>
            </a:r>
            <a:r>
              <a:rPr lang="de-DE" sz="1400" i="0" dirty="0">
                <a:solidFill>
                  <a:srgbClr val="202124"/>
                </a:solidFill>
                <a:effectLst/>
                <a:latin typeface="Titillium Web" panose="00000500000000000000" pitchFamily="2" charset="0"/>
              </a:rPr>
              <a:t> ab dem 1. Mai 2016 anzuwenden.</a:t>
            </a:r>
            <a:endParaRPr lang="de-DE" sz="1400" dirty="0">
              <a:latin typeface="Titillium Web" panose="00000500000000000000" pitchFamily="2" charset="0"/>
              <a:cs typeface="Times New Roman" panose="02020603050405020304" pitchFamily="18" charset="0"/>
            </a:endParaRPr>
          </a:p>
          <a:p>
            <a:pPr algn="just">
              <a:lnSpc>
                <a:spcPct val="107000"/>
              </a:lnSpc>
              <a:spcAft>
                <a:spcPts val="800"/>
              </a:spcAft>
            </a:pPr>
            <a:r>
              <a:rPr lang="de-DE" sz="1400" b="1" dirty="0">
                <a:latin typeface="Titillium Web" panose="00000500000000000000" pitchFamily="2" charset="0"/>
                <a:cs typeface="Times New Roman" panose="02020603050405020304" pitchFamily="18" charset="0"/>
              </a:rPr>
              <a:t>Verladeort:</a:t>
            </a:r>
          </a:p>
          <a:p>
            <a:pPr indent="449580" algn="just">
              <a:lnSpc>
                <a:spcPct val="107000"/>
              </a:lnSpc>
              <a:spcAft>
                <a:spcPts val="800"/>
              </a:spcAft>
            </a:pPr>
            <a:r>
              <a:rPr lang="de-DE" sz="1400" dirty="0">
                <a:latin typeface="Titillium Web" panose="00000500000000000000" pitchFamily="2" charset="0"/>
                <a:cs typeface="Times New Roman" panose="02020603050405020304" pitchFamily="18" charset="0"/>
              </a:rPr>
              <a:t>Ort, an dem die Beförderung der Waren zur Ausfuhr beginnt</a:t>
            </a:r>
          </a:p>
          <a:p>
            <a:pPr algn="just">
              <a:lnSpc>
                <a:spcPct val="107000"/>
              </a:lnSpc>
              <a:spcAft>
                <a:spcPts val="800"/>
              </a:spcAft>
            </a:pPr>
            <a:r>
              <a:rPr lang="de-DE" sz="1400" b="1" dirty="0">
                <a:latin typeface="Titillium Web" panose="00000500000000000000" pitchFamily="2" charset="0"/>
                <a:cs typeface="Times New Roman" panose="02020603050405020304" pitchFamily="18" charset="0"/>
              </a:rPr>
              <a:t>Vertretung, Direkte: </a:t>
            </a:r>
          </a:p>
          <a:p>
            <a:pPr marL="449580" algn="just">
              <a:lnSpc>
                <a:spcPct val="107000"/>
              </a:lnSpc>
              <a:spcAft>
                <a:spcPts val="800"/>
              </a:spcAft>
            </a:pPr>
            <a:r>
              <a:rPr lang="de-DE" sz="1400" dirty="0">
                <a:latin typeface="Titillium Web" panose="00000500000000000000" pitchFamily="2" charset="0"/>
                <a:cs typeface="Times New Roman" panose="02020603050405020304" pitchFamily="18" charset="0"/>
              </a:rPr>
              <a:t>der Zollvertreter handelt im Namen und für Rechnung einer anderen Person (z.B. Spediteur)</a:t>
            </a:r>
          </a:p>
          <a:p>
            <a:pPr algn="just">
              <a:lnSpc>
                <a:spcPct val="107000"/>
              </a:lnSpc>
              <a:spcAft>
                <a:spcPts val="800"/>
              </a:spcAft>
            </a:pPr>
            <a:r>
              <a:rPr lang="de-DE" sz="1400" b="1" dirty="0">
                <a:latin typeface="Titillium Web" panose="00000500000000000000" pitchFamily="2" charset="0"/>
                <a:cs typeface="Times New Roman" panose="02020603050405020304" pitchFamily="18" charset="0"/>
              </a:rPr>
              <a:t>Vertretung, Indirekte: </a:t>
            </a:r>
          </a:p>
          <a:p>
            <a:pPr marL="449580" algn="just">
              <a:lnSpc>
                <a:spcPct val="107000"/>
              </a:lnSpc>
              <a:spcAft>
                <a:spcPts val="800"/>
              </a:spcAft>
            </a:pPr>
            <a:r>
              <a:rPr lang="de-DE" sz="1400" dirty="0">
                <a:latin typeface="Titillium Web" panose="00000500000000000000" pitchFamily="2" charset="0"/>
                <a:cs typeface="Times New Roman" panose="02020603050405020304" pitchFamily="18" charset="0"/>
              </a:rPr>
              <a:t>der Zollvertreter handelt im eigenen Namen, aber für Rechnung einer anderen Person </a:t>
            </a:r>
          </a:p>
          <a:p>
            <a:pPr algn="just">
              <a:lnSpc>
                <a:spcPct val="107000"/>
              </a:lnSpc>
              <a:spcAft>
                <a:spcPts val="800"/>
              </a:spcAft>
            </a:pPr>
            <a:r>
              <a:rPr lang="de-DE" sz="1400" b="1" dirty="0">
                <a:latin typeface="Titillium Web" panose="00000500000000000000" pitchFamily="2" charset="0"/>
                <a:cs typeface="Times New Roman" panose="02020603050405020304" pitchFamily="18" charset="0"/>
              </a:rPr>
              <a:t>Vereinfachte Zollanmeldung:</a:t>
            </a:r>
          </a:p>
          <a:p>
            <a:pPr marL="449580" algn="just">
              <a:lnSpc>
                <a:spcPct val="107000"/>
              </a:lnSpc>
              <a:spcAft>
                <a:spcPts val="800"/>
              </a:spcAft>
              <a:buNone/>
            </a:pPr>
            <a:r>
              <a:rPr lang="de-DE" sz="1400" dirty="0">
                <a:latin typeface="Titillium Web" panose="00000500000000000000" pitchFamily="2" charset="0"/>
                <a:cs typeface="Times New Roman" panose="02020603050405020304" pitchFamily="18" charset="0"/>
              </a:rPr>
              <a:t>Eine vereinfachte Zollanmeldung kann anstelle einer Standardzollanmeldung zur Überführung von Waren in ein Zollverfahren abgegeben werden. Es bedarf einer Bewilligung, die vorab beim zuständigen Hauptzollamt beantragt werden muss. Im Verfahren der vereinfachten Zollanmeldung kann bei Überführung in ein Zollverfahren auf Angaben verzichtet werden, die bei einer Standardzollanmeldung erforderlich wären. Auch können die Waren zu einem Zollverfahren überlassen werden, obwohl bestimmte Unterlagen noch nicht im Besitz des Anmelders sind. Die vereinfachten Zollanmeldungen werden nach Ablauf eines festgelegten Abrechnungszeitraums in einer ergänzenden Zollanmeldung zusammengefasst und um die fehlenden Angaben vervollständigt.</a:t>
            </a: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Begriffe</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23EA5CC2-8C9E-43BB-93CD-D70B7C515FD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9F451F08-1876-4027-9979-14455020E7D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6602F46D-63D2-414D-845A-35C08119CE8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14648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79696" y="6334292"/>
            <a:ext cx="383897" cy="365125"/>
          </a:xfrm>
        </p:spPr>
        <p:txBody>
          <a:bodyPr/>
          <a:lstStyle/>
          <a:p>
            <a:fld id="{FAC1C434-31DD-49E2-A4ED-9B6F0DB5DE80}" type="slidenum">
              <a:rPr lang="de-DE" sz="1400" smtClean="0">
                <a:solidFill>
                  <a:schemeClr val="bg1"/>
                </a:solidFill>
              </a:rPr>
              <a:t>15</a:t>
            </a:fld>
            <a:endParaRPr lang="de-DE" sz="1400" dirty="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681822" y="847379"/>
            <a:ext cx="10825280" cy="492474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07000"/>
              </a:lnSpc>
              <a:spcAft>
                <a:spcPts val="800"/>
              </a:spcAft>
            </a:pPr>
            <a:r>
              <a:rPr lang="de-DE" sz="1400" b="1" dirty="0">
                <a:latin typeface="Titillium Web" panose="00000500000000000000" pitchFamily="2" charset="0"/>
                <a:cs typeface="Times New Roman" panose="02020603050405020304" pitchFamily="18" charset="0"/>
              </a:rPr>
              <a:t>Warenbeschreibung aus den Vorgaben zur Zollanmeldung:</a:t>
            </a:r>
          </a:p>
          <a:p>
            <a:pPr marL="449580" algn="just">
              <a:lnSpc>
                <a:spcPct val="107000"/>
              </a:lnSpc>
              <a:spcAft>
                <a:spcPts val="800"/>
              </a:spcAft>
            </a:pPr>
            <a:r>
              <a:rPr lang="de-DE" sz="1400" dirty="0">
                <a:latin typeface="Titillium Web" panose="00000500000000000000" pitchFamily="2" charset="0"/>
                <a:cs typeface="Times New Roman" panose="02020603050405020304" pitchFamily="18" charset="0"/>
              </a:rPr>
              <a:t>Unter Warenbezeichnung ist die übliche Handelsbezeichnung der Ware zu verstehen, die so genau sein muss, dass die sofortige und eindeutige Identifizierung und die Einreihung der Ware in den Zolltarif möglich sind. Lässt diese Bezeichnung nicht eindeutig erkennen, von welcher Art die Ware ist und zu welcher Zolltarifnummer sie gehört, so ist sie noch durch Angaben über die Art des Materials, die Art der Bearbeitung, den Verwendungszweck oder andere die Warenart bezeichnende Merkmale zu ergänzen</a:t>
            </a:r>
          </a:p>
          <a:p>
            <a:pPr algn="just">
              <a:lnSpc>
                <a:spcPct val="107000"/>
              </a:lnSpc>
              <a:spcAft>
                <a:spcPts val="800"/>
              </a:spcAft>
            </a:pPr>
            <a:r>
              <a:rPr lang="de-DE" sz="1400" b="1" dirty="0">
                <a:effectLst/>
                <a:latin typeface="Titillium Web" panose="00000500000000000000" pitchFamily="2" charset="0"/>
                <a:ea typeface="Calibri" panose="020F0502020204030204" pitchFamily="34" charset="0"/>
                <a:cs typeface="Times New Roman" panose="02020603050405020304" pitchFamily="18" charset="0"/>
              </a:rPr>
              <a:t>Zentrale Zollabwicklung </a:t>
            </a:r>
          </a:p>
          <a:p>
            <a:pPr marL="449580" algn="just">
              <a:lnSpc>
                <a:spcPct val="107000"/>
              </a:lnSpc>
              <a:spcAft>
                <a:spcPts val="800"/>
              </a:spcAft>
            </a:pPr>
            <a:r>
              <a:rPr lang="de-DE" sz="1400" dirty="0">
                <a:latin typeface="Titillium Web" panose="00000500000000000000" pitchFamily="2" charset="0"/>
                <a:ea typeface="Calibri" panose="020F0502020204030204" pitchFamily="34" charset="0"/>
                <a:cs typeface="Times New Roman" panose="02020603050405020304" pitchFamily="18" charset="0"/>
              </a:rPr>
              <a:t>Eine Zollanmeldung kann bei der Zollstelle des Mitgliedstaats abgegeben werden, in dem der Bewilligungsinhaber ansässig ist, unabhängig davon, ob die Waren in einem anderen Mitgliedstaat (teilnehmender Mitgliedstaat (PMS) – Gestellungszollstelle) gestellt werden. Zu diesem Zweck benötigt der Wirtschaftsbeteiligte eine Bewilligung für die zentrale Zollabwicklung.</a:t>
            </a:r>
            <a:endParaRPr lang="de-DE" sz="1400" b="1" dirty="0">
              <a:effectLst/>
              <a:latin typeface="Titillium Web" panose="00000500000000000000"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de-DE" sz="1400" b="1" dirty="0">
                <a:effectLst/>
                <a:latin typeface="Titillium Web" panose="00000500000000000000" pitchFamily="2" charset="0"/>
                <a:ea typeface="Calibri" panose="020F0502020204030204" pitchFamily="34" charset="0"/>
                <a:cs typeface="Times New Roman" panose="02020603050405020304" pitchFamily="18" charset="0"/>
              </a:rPr>
              <a:t>ZA / Zugelassener Ausführer: </a:t>
            </a:r>
          </a:p>
          <a:p>
            <a:pPr marL="449580" algn="just">
              <a:lnSpc>
                <a:spcPct val="107000"/>
              </a:lnSpc>
              <a:spcAft>
                <a:spcPts val="800"/>
              </a:spcAft>
            </a:pPr>
            <a:r>
              <a:rPr lang="de-DE" sz="1400" dirty="0">
                <a:effectLst/>
                <a:latin typeface="Titillium Web" panose="00000500000000000000" pitchFamily="2" charset="0"/>
                <a:ea typeface="Calibri" panose="020F0502020204030204" pitchFamily="34" charset="0"/>
                <a:cs typeface="Times New Roman" panose="02020603050405020304" pitchFamily="18" charset="0"/>
              </a:rPr>
              <a:t>Unternehmen mit einem hohen Exportaufkommen, können von Ihrem Zollamt die Bewilligung des Zugelassenen Ausführers erhalten. Seit 1.55.2016 ist </a:t>
            </a:r>
            <a:r>
              <a:rPr lang="de-DE" sz="1400" dirty="0">
                <a:latin typeface="Titillium Web" panose="00000500000000000000" pitchFamily="2" charset="0"/>
                <a:ea typeface="Calibri" panose="020F0502020204030204" pitchFamily="34" charset="0"/>
                <a:cs typeface="Times New Roman" panose="02020603050405020304" pitchFamily="18" charset="0"/>
              </a:rPr>
              <a:t>der Unionszollkodex (UZK) in Kraft. Die bestehenden </a:t>
            </a:r>
            <a:r>
              <a:rPr lang="de-DE" sz="1400" dirty="0">
                <a:effectLst/>
                <a:latin typeface="Titillium Web" panose="00000500000000000000" pitchFamily="2" charset="0"/>
                <a:ea typeface="Calibri" panose="020F0502020204030204" pitchFamily="34" charset="0"/>
                <a:cs typeface="Times New Roman" panose="02020603050405020304" pitchFamily="18" charset="0"/>
              </a:rPr>
              <a:t>ZA-Bewilligungen wurden schrittweise durch die Zollbehörden neubewertet und durch die SDE-Bewilligung ersetzt.</a:t>
            </a:r>
          </a:p>
          <a:p>
            <a:pPr algn="just">
              <a:lnSpc>
                <a:spcPct val="107000"/>
              </a:lnSpc>
              <a:spcAft>
                <a:spcPts val="800"/>
              </a:spcAft>
            </a:pPr>
            <a:r>
              <a:rPr lang="de-DE" sz="1400" b="1" dirty="0">
                <a:effectLst/>
                <a:latin typeface="Titillium Web" panose="00000500000000000000" pitchFamily="2" charset="0"/>
                <a:ea typeface="Calibri" panose="020F0502020204030204" pitchFamily="34" charset="0"/>
                <a:cs typeface="Times New Roman" panose="02020603050405020304" pitchFamily="18" charset="0"/>
              </a:rPr>
              <a:t>Zollanmelder: </a:t>
            </a:r>
          </a:p>
          <a:p>
            <a:pPr marL="449580" algn="just">
              <a:lnSpc>
                <a:spcPct val="107000"/>
              </a:lnSpc>
              <a:spcAft>
                <a:spcPts val="800"/>
              </a:spcAft>
            </a:pPr>
            <a:r>
              <a:rPr lang="de-DE" sz="1400" dirty="0">
                <a:effectLst/>
                <a:latin typeface="Titillium Web" panose="00000500000000000000" pitchFamily="2" charset="0"/>
                <a:ea typeface="Calibri" panose="020F0502020204030204" pitchFamily="34" charset="0"/>
                <a:cs typeface="Times New Roman" panose="02020603050405020304" pitchFamily="18" charset="0"/>
              </a:rPr>
              <a:t>Handelt für sich selbst, lässt sich bei der Abgabe der Ausfuhranmeldung nicht vertreten, zugleich Verfahrensinhaber.</a:t>
            </a:r>
          </a:p>
          <a:p>
            <a:pPr marL="342900" indent="-342900">
              <a:buFont typeface="Arial"/>
              <a:buChar char="•"/>
            </a:pPr>
            <a:endParaRPr lang="de-DE" sz="1200" dirty="0">
              <a:solidFill>
                <a:srgbClr val="004359"/>
              </a:solidFill>
              <a:latin typeface="Titillium Web" panose="00000500000000000000" pitchFamily="2" charset="0"/>
              <a:cs typeface="Calibri"/>
            </a:endParaRPr>
          </a:p>
          <a:p>
            <a:endParaRPr lang="de-DE" sz="1200" dirty="0">
              <a:solidFill>
                <a:srgbClr val="004359"/>
              </a:solidFill>
              <a:latin typeface="Titillium Web" panose="00000500000000000000" pitchFamily="2" charset="0"/>
              <a:cs typeface="Calibri"/>
            </a:endParaRPr>
          </a:p>
          <a:p>
            <a:endParaRPr lang="de-DE" sz="1200" b="1" dirty="0">
              <a:solidFill>
                <a:srgbClr val="004359"/>
              </a:solidFill>
              <a:latin typeface="Titillium Web" panose="00000500000000000000" pitchFamily="2" charset="0"/>
              <a:cs typeface="Calibri"/>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Begriffe</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23EA5CC2-8C9E-43BB-93CD-D70B7C515FD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9F451F08-1876-4027-9979-14455020E7D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6602F46D-63D2-414D-845A-35C08119CE8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6426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84665" y="6334292"/>
            <a:ext cx="378928" cy="365125"/>
          </a:xfrm>
        </p:spPr>
        <p:txBody>
          <a:bodyPr/>
          <a:lstStyle/>
          <a:p>
            <a:fld id="{FAC1C434-31DD-49E2-A4ED-9B6F0DB5DE80}" type="slidenum">
              <a:rPr lang="de-DE" sz="1400" smtClean="0">
                <a:solidFill>
                  <a:schemeClr val="bg1"/>
                </a:solidFill>
              </a:rPr>
              <a:t>16</a:t>
            </a:fld>
            <a:endParaRPr lang="de-DE" sz="1400" dirty="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681822" y="981115"/>
            <a:ext cx="10825280" cy="504753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just">
              <a:spcBef>
                <a:spcPts val="1800"/>
              </a:spcBef>
              <a:spcAft>
                <a:spcPts val="600"/>
              </a:spcAft>
              <a:buSzPts val="1400"/>
            </a:pPr>
            <a:r>
              <a:rPr lang="de-DE" dirty="0">
                <a:latin typeface="Titillium Web" panose="00000500000000000000" pitchFamily="2" charset="0"/>
                <a:cs typeface="Times New Roman" panose="02020603050405020304" pitchFamily="18" charset="0"/>
              </a:rPr>
              <a:t>Ausfuhranmeldung -&gt;  Ausfuhrbegleitdokument (ABD) -&gt;  Ausgangsvermerk (</a:t>
            </a:r>
            <a:r>
              <a:rPr lang="de-DE" dirty="0" err="1">
                <a:latin typeface="Titillium Web" panose="00000500000000000000" pitchFamily="2" charset="0"/>
                <a:cs typeface="Times New Roman" panose="02020603050405020304" pitchFamily="18" charset="0"/>
              </a:rPr>
              <a:t>AgV</a:t>
            </a:r>
            <a:r>
              <a:rPr lang="de-DE" dirty="0">
                <a:latin typeface="Titillium Web" panose="00000500000000000000" pitchFamily="2" charset="0"/>
                <a:cs typeface="Times New Roman" panose="02020603050405020304" pitchFamily="18" charset="0"/>
              </a:rPr>
              <a:t>)</a:t>
            </a:r>
          </a:p>
          <a:p>
            <a:pPr lvl="0" algn="just">
              <a:spcBef>
                <a:spcPts val="1800"/>
              </a:spcBef>
              <a:spcAft>
                <a:spcPts val="600"/>
              </a:spcAft>
              <a:buSzPts val="1400"/>
            </a:pPr>
            <a:r>
              <a:rPr lang="de-DE" dirty="0">
                <a:latin typeface="Titillium Web" panose="00000500000000000000" pitchFamily="2" charset="0"/>
                <a:cs typeface="Times New Roman" panose="02020603050405020304" pitchFamily="18" charset="0"/>
              </a:rPr>
              <a:t>Neu</a:t>
            </a:r>
          </a:p>
          <a:p>
            <a:pPr lvl="0" algn="just">
              <a:spcBef>
                <a:spcPts val="1800"/>
              </a:spcBef>
              <a:spcAft>
                <a:spcPts val="600"/>
              </a:spcAft>
              <a:buSzPts val="1400"/>
            </a:pPr>
            <a:r>
              <a:rPr lang="de-DE" dirty="0">
                <a:latin typeface="Titillium Web" panose="00000500000000000000" pitchFamily="2" charset="0"/>
                <a:cs typeface="Times New Roman" panose="02020603050405020304" pitchFamily="18" charset="0"/>
              </a:rPr>
              <a:t>Angenommen</a:t>
            </a:r>
          </a:p>
          <a:p>
            <a:pPr lvl="0" algn="just">
              <a:spcBef>
                <a:spcPts val="1800"/>
              </a:spcBef>
              <a:spcAft>
                <a:spcPts val="600"/>
              </a:spcAft>
              <a:buSzPts val="1400"/>
            </a:pPr>
            <a:r>
              <a:rPr lang="de-DE" dirty="0">
                <a:latin typeface="Titillium Web" panose="00000500000000000000" pitchFamily="2" charset="0"/>
                <a:cs typeface="Times New Roman" panose="02020603050405020304" pitchFamily="18" charset="0"/>
              </a:rPr>
              <a:t>Überlassen</a:t>
            </a:r>
          </a:p>
          <a:p>
            <a:pPr lvl="0" algn="just">
              <a:spcBef>
                <a:spcPts val="1800"/>
              </a:spcBef>
              <a:spcAft>
                <a:spcPts val="600"/>
              </a:spcAft>
              <a:buSzPts val="1400"/>
            </a:pPr>
            <a:r>
              <a:rPr lang="de-DE" dirty="0">
                <a:latin typeface="Titillium Web" panose="00000500000000000000" pitchFamily="2" charset="0"/>
                <a:cs typeface="Times New Roman" panose="02020603050405020304" pitchFamily="18" charset="0"/>
              </a:rPr>
              <a:t>Abgeschlossen</a:t>
            </a:r>
          </a:p>
          <a:p>
            <a:pPr lvl="0" algn="just">
              <a:spcBef>
                <a:spcPts val="1800"/>
              </a:spcBef>
              <a:spcAft>
                <a:spcPts val="600"/>
              </a:spcAft>
              <a:buSzPts val="1400"/>
            </a:pPr>
            <a:r>
              <a:rPr lang="de-DE" dirty="0">
                <a:latin typeface="Titillium Web" panose="00000500000000000000" pitchFamily="2" charset="0"/>
                <a:cs typeface="Times New Roman" panose="02020603050405020304" pitchFamily="18" charset="0"/>
              </a:rPr>
              <a:t>Ungültig</a:t>
            </a:r>
          </a:p>
          <a:p>
            <a:pPr lvl="0" algn="just">
              <a:spcBef>
                <a:spcPts val="1800"/>
              </a:spcBef>
              <a:spcAft>
                <a:spcPts val="600"/>
              </a:spcAft>
              <a:buSzPts val="1400"/>
            </a:pPr>
            <a:r>
              <a:rPr lang="de-DE" dirty="0">
                <a:solidFill>
                  <a:schemeClr val="accent6">
                    <a:lumMod val="75000"/>
                  </a:schemeClr>
                </a:solidFill>
                <a:latin typeface="Titillium Web" panose="00000500000000000000" pitchFamily="2" charset="0"/>
                <a:cs typeface="Times New Roman" panose="02020603050405020304" pitchFamily="18" charset="0"/>
              </a:rPr>
              <a:t>Praxistipp: Abruf des Status einer Ausfuhranmeldung</a:t>
            </a:r>
          </a:p>
          <a:p>
            <a:pPr lvl="0" algn="just">
              <a:spcBef>
                <a:spcPts val="1800"/>
              </a:spcBef>
              <a:spcAft>
                <a:spcPts val="600"/>
              </a:spcAft>
              <a:buSzPts val="1400"/>
            </a:pPr>
            <a:r>
              <a:rPr lang="de-DE" kern="1400" cap="small" dirty="0">
                <a:solidFill>
                  <a:srgbClr val="000000"/>
                </a:solidFill>
                <a:latin typeface="Titillium Web" panose="00000500000000000000" pitchFamily="2" charset="0"/>
                <a:ea typeface="Times New Roman" panose="02020603050405020304" pitchFamily="18" charset="0"/>
                <a:cs typeface="Times New Roman" panose="02020603050405020304" pitchFamily="18" charset="0"/>
                <a:hlinkClick r:id="rId4"/>
              </a:rPr>
              <a:t>https://ec.europa.eu/taxation_customs/dds2/mrn/mrn_home.jsp?Lang=de</a:t>
            </a:r>
            <a:endParaRPr lang="de-DE" kern="1400" cap="small" dirty="0">
              <a:solidFill>
                <a:srgbClr val="000000"/>
              </a:solidFill>
              <a:latin typeface="Titillium Web" panose="00000500000000000000" pitchFamily="2" charset="0"/>
              <a:ea typeface="Times New Roman" panose="02020603050405020304" pitchFamily="18" charset="0"/>
              <a:cs typeface="Times New Roman" panose="02020603050405020304" pitchFamily="18" charset="0"/>
            </a:endParaRPr>
          </a:p>
          <a:p>
            <a:pPr lvl="0" algn="just">
              <a:spcBef>
                <a:spcPts val="1800"/>
              </a:spcBef>
              <a:spcAft>
                <a:spcPts val="600"/>
              </a:spcAft>
              <a:buSzPts val="1400"/>
            </a:pPr>
            <a:endParaRPr lang="de-DE" sz="1800" b="1" kern="1400" cap="small" dirty="0">
              <a:solidFill>
                <a:srgbClr val="000000"/>
              </a:solidFill>
              <a:effectLst/>
              <a:latin typeface="Titillium Web" panose="00000500000000000000" pitchFamily="2" charset="0"/>
              <a:ea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Die Status der Ausfuhranmeldung</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5">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23EA5CC2-8C9E-43BB-93CD-D70B7C515FD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9F451F08-1876-4027-9979-14455020E7D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6602F46D-63D2-414D-845A-35C08119CE8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066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89635" y="6334292"/>
            <a:ext cx="373958" cy="365125"/>
          </a:xfrm>
        </p:spPr>
        <p:txBody>
          <a:bodyPr/>
          <a:lstStyle/>
          <a:p>
            <a:fld id="{FAC1C434-31DD-49E2-A4ED-9B6F0DB5DE80}" type="slidenum">
              <a:rPr lang="de-DE" sz="1400" smtClean="0">
                <a:solidFill>
                  <a:schemeClr val="bg1"/>
                </a:solidFill>
              </a:rPr>
              <a:t>17</a:t>
            </a:fld>
            <a:endParaRPr lang="de-DE" sz="1400" dirty="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518822" y="912731"/>
            <a:ext cx="10825280" cy="364715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just">
              <a:spcBef>
                <a:spcPts val="1800"/>
              </a:spcBef>
              <a:spcAft>
                <a:spcPts val="600"/>
              </a:spcAft>
              <a:buSzPts val="1400"/>
            </a:pPr>
            <a:r>
              <a:rPr lang="de-DE" dirty="0">
                <a:latin typeface="Titillium Web" panose="00000500000000000000" pitchFamily="2" charset="0"/>
                <a:cs typeface="Times New Roman" panose="02020603050405020304" pitchFamily="18" charset="0"/>
              </a:rPr>
              <a:t>Nicht erledigte Ausfuhren? Was zu tun ist!</a:t>
            </a:r>
          </a:p>
          <a:p>
            <a:pPr lvl="0" algn="just">
              <a:spcBef>
                <a:spcPts val="1800"/>
              </a:spcBef>
              <a:spcAft>
                <a:spcPts val="600"/>
              </a:spcAft>
              <a:buSzPts val="1400"/>
            </a:pPr>
            <a:r>
              <a:rPr lang="de-DE" dirty="0">
                <a:latin typeface="Titillium Web" panose="00000500000000000000" pitchFamily="2" charset="0"/>
                <a:cs typeface="Times New Roman" panose="02020603050405020304" pitchFamily="18" charset="0"/>
              </a:rPr>
              <a:t>Meldung in ATLAS:			90 Tage nach Überlassung</a:t>
            </a:r>
          </a:p>
          <a:p>
            <a:pPr lvl="0" algn="just">
              <a:spcBef>
                <a:spcPts val="1800"/>
              </a:spcBef>
              <a:spcAft>
                <a:spcPts val="600"/>
              </a:spcAft>
              <a:buSzPts val="1400"/>
            </a:pPr>
            <a:r>
              <a:rPr lang="de-DE" dirty="0">
                <a:latin typeface="Titillium Web" panose="00000500000000000000" pitchFamily="2" charset="0"/>
                <a:cs typeface="Times New Roman" panose="02020603050405020304" pitchFamily="18" charset="0"/>
              </a:rPr>
              <a:t>				Nachricht „Wiedervorlage zur Ausfuhr“</a:t>
            </a:r>
          </a:p>
          <a:p>
            <a:pPr lvl="0" algn="just">
              <a:spcBef>
                <a:spcPts val="1800"/>
              </a:spcBef>
              <a:spcAft>
                <a:spcPts val="600"/>
              </a:spcAft>
              <a:buSzPts val="1400"/>
            </a:pPr>
            <a:r>
              <a:rPr lang="de-DE" dirty="0">
                <a:latin typeface="Titillium Web" panose="00000500000000000000" pitchFamily="2" charset="0"/>
                <a:cs typeface="Times New Roman" panose="02020603050405020304" pitchFamily="18" charset="0"/>
              </a:rPr>
              <a:t>Vorlagefrist Alternativnachweis:	150 Tage</a:t>
            </a:r>
          </a:p>
          <a:p>
            <a:pPr lvl="0" algn="just">
              <a:spcBef>
                <a:spcPts val="1800"/>
              </a:spcBef>
              <a:spcAft>
                <a:spcPts val="600"/>
              </a:spcAft>
              <a:buSzPts val="1400"/>
            </a:pPr>
            <a:r>
              <a:rPr lang="de-DE" dirty="0">
                <a:latin typeface="Titillium Web" panose="00000500000000000000" pitchFamily="2" charset="0"/>
                <a:cs typeface="Times New Roman" panose="02020603050405020304" pitchFamily="18" charset="0"/>
              </a:rPr>
              <a:t>AEO-Bewilligung?			Keine Vorlage von Alternativbelegen erforderlich</a:t>
            </a:r>
          </a:p>
          <a:p>
            <a:pPr lvl="0" algn="just">
              <a:spcBef>
                <a:spcPts val="1800"/>
              </a:spcBef>
              <a:spcAft>
                <a:spcPts val="600"/>
              </a:spcAft>
              <a:buSzPts val="1400"/>
            </a:pPr>
            <a:r>
              <a:rPr lang="de-DE" dirty="0">
                <a:latin typeface="Titillium Web" panose="00000500000000000000" pitchFamily="2" charset="0"/>
                <a:cs typeface="Times New Roman" panose="02020603050405020304" pitchFamily="18" charset="0"/>
              </a:rPr>
              <a:t>Achtung:				Besonderheiten für AEO</a:t>
            </a:r>
          </a:p>
          <a:p>
            <a:pPr lvl="0" algn="just">
              <a:buSzPts val="1400"/>
            </a:pPr>
            <a:endParaRPr lang="de-DE" sz="1800" i="0" strike="noStrike" baseline="0" dirty="0">
              <a:solidFill>
                <a:srgbClr val="00ADBC"/>
              </a:solidFill>
              <a:latin typeface="Arial" panose="020B0604020202020204" pitchFamily="34" charset="0"/>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Nachforschung</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23EA5CC2-8C9E-43BB-93CD-D70B7C515FD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9F451F08-1876-4027-9979-14455020E7D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6602F46D-63D2-414D-845A-35C08119CE8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78189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89635" y="6334292"/>
            <a:ext cx="373958" cy="365125"/>
          </a:xfrm>
        </p:spPr>
        <p:txBody>
          <a:bodyPr/>
          <a:lstStyle/>
          <a:p>
            <a:fld id="{FAC1C434-31DD-49E2-A4ED-9B6F0DB5DE80}" type="slidenum">
              <a:rPr lang="de-DE" sz="1400" smtClean="0">
                <a:solidFill>
                  <a:schemeClr val="bg1"/>
                </a:solidFill>
              </a:rPr>
              <a:t>18</a:t>
            </a:fld>
            <a:endParaRPr lang="de-DE" sz="1400" dirty="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518822" y="866236"/>
            <a:ext cx="10825280" cy="453970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b="0" i="0" dirty="0">
                <a:solidFill>
                  <a:srgbClr val="333333"/>
                </a:solidFill>
                <a:effectLst/>
                <a:latin typeface="Titillium Web" panose="00000500000000000000" pitchFamily="2" charset="0"/>
              </a:rPr>
              <a:t>Wurde die Ausfuhr an der Ausgangszollstelle nicht erledigt, können Sie die Ausfuhr mit einer der folgenden Unterlagen nachweisen:</a:t>
            </a:r>
          </a:p>
          <a:p>
            <a:pPr algn="l">
              <a:buFont typeface="Arial" panose="020B0604020202020204" pitchFamily="34" charset="0"/>
              <a:buChar char="•"/>
            </a:pPr>
            <a:endParaRPr lang="de-DE" sz="1600" dirty="0">
              <a:solidFill>
                <a:srgbClr val="333333"/>
              </a:solidFill>
              <a:latin typeface="Titillium Web" panose="00000500000000000000" pitchFamily="2" charset="0"/>
            </a:endParaRPr>
          </a:p>
          <a:p>
            <a:pPr marL="742950" lvl="1" indent="-285750">
              <a:buFont typeface="Arial" panose="020B0604020202020204" pitchFamily="34" charset="0"/>
              <a:buChar char="•"/>
            </a:pPr>
            <a:r>
              <a:rPr lang="de-DE" sz="1600" b="0" i="0" dirty="0">
                <a:solidFill>
                  <a:srgbClr val="333333"/>
                </a:solidFill>
                <a:effectLst/>
                <a:latin typeface="Titillium Web" panose="00000500000000000000" pitchFamily="2" charset="0"/>
              </a:rPr>
              <a:t>Eine Bescheinigung, die mit Sichtvermerk der Zollbehörden des Bestimmungsmitgliedstaats bzw. der Bestimmungsvertragspartei versehen ist, die Angaben zur Identifizierung der Waren enthält und aus der hervorgeht, dass die Waren bei der Bestimmungszollstelle gestellt oder einem Zugelassenen Empfänger übergeben worden sind.</a:t>
            </a:r>
          </a:p>
          <a:p>
            <a:pPr marL="742950" lvl="1" indent="-285750">
              <a:buFont typeface="Arial" panose="020B0604020202020204" pitchFamily="34" charset="0"/>
              <a:buChar char="•"/>
            </a:pPr>
            <a:r>
              <a:rPr lang="de-DE" sz="1600" dirty="0">
                <a:solidFill>
                  <a:srgbClr val="333333"/>
                </a:solidFill>
                <a:latin typeface="Titillium Web" panose="00000500000000000000" pitchFamily="2" charset="0"/>
              </a:rPr>
              <a:t>Ein von der Zollbehörde eines Mitgliedstaats bestätigtes Dokument oder Zollpapier, welches bescheinigt, dass die Waren das Zollgebiet der Union physisch verlassen haben.</a:t>
            </a:r>
          </a:p>
          <a:p>
            <a:pPr marL="742950" lvl="1" indent="-285750">
              <a:buFont typeface="Arial" panose="020B0604020202020204" pitchFamily="34" charset="0"/>
              <a:buChar char="•"/>
            </a:pPr>
            <a:r>
              <a:rPr lang="de-DE" sz="1600" dirty="0">
                <a:solidFill>
                  <a:srgbClr val="333333"/>
                </a:solidFill>
                <a:latin typeface="Titillium Web" panose="00000500000000000000" pitchFamily="2" charset="0"/>
              </a:rPr>
              <a:t>Ein in einem Drittland ausgestelltes Zollpapier über die Überführung in ein Zollverfahren oder die Verwendung der Waren.</a:t>
            </a:r>
          </a:p>
          <a:p>
            <a:pPr marL="742950" lvl="1" indent="-285750">
              <a:buFont typeface="Arial" panose="020B0604020202020204" pitchFamily="34" charset="0"/>
              <a:buChar char="•"/>
            </a:pPr>
            <a:r>
              <a:rPr lang="de-DE" sz="1600" dirty="0">
                <a:solidFill>
                  <a:srgbClr val="333333"/>
                </a:solidFill>
                <a:latin typeface="Titillium Web" panose="00000500000000000000" pitchFamily="2" charset="0"/>
              </a:rPr>
              <a:t>Ein in einem Drittland ausgestelltes und von den Zollbehörden dieses Landes mit einem Sichtvermerk versehenes Papier, das bescheinigt, dass sich die Waren in dem betreffenden Drittland im zollrechtlich freien Verkehr befinden.</a:t>
            </a:r>
          </a:p>
          <a:p>
            <a:pPr lvl="1"/>
            <a:endParaRPr lang="de-DE" sz="1600" dirty="0">
              <a:solidFill>
                <a:srgbClr val="333333"/>
              </a:solidFill>
              <a:latin typeface="Titillium Web" panose="00000500000000000000" pitchFamily="2" charset="0"/>
            </a:endParaRPr>
          </a:p>
          <a:p>
            <a:pPr lvl="1"/>
            <a:r>
              <a:rPr lang="de-DE" sz="1600" dirty="0">
                <a:solidFill>
                  <a:srgbClr val="00B050"/>
                </a:solidFill>
                <a:latin typeface="Titillium Web" panose="00000500000000000000" pitchFamily="2" charset="0"/>
              </a:rPr>
              <a:t>Praxistipp: Sprechen Sie mit Ihrem Zollamt, ob Transportdokumente, Zahlungsbelege oder andere Dokumente las Bestätigung akzeptiert werden.</a:t>
            </a:r>
          </a:p>
          <a:p>
            <a:pPr lvl="0" algn="just">
              <a:spcBef>
                <a:spcPts val="1800"/>
              </a:spcBef>
              <a:spcAft>
                <a:spcPts val="600"/>
              </a:spcAft>
              <a:buSzPts val="1400"/>
            </a:pPr>
            <a:endParaRPr lang="de-DE" sz="1800" b="1" kern="1400" cap="small" dirty="0">
              <a:solidFill>
                <a:srgbClr val="000000"/>
              </a:solidFill>
              <a:effectLst/>
              <a:latin typeface="Titillium Web" panose="00000500000000000000" pitchFamily="2" charset="0"/>
              <a:ea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Alternativnachweis</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23EA5CC2-8C9E-43BB-93CD-D70B7C515FD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9F451F08-1876-4027-9979-14455020E7D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6602F46D-63D2-414D-845A-35C08119CE8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08347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D8F2A-C2D2-8CEB-DB47-222D727A9438}"/>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8C637C2A-B124-F5CC-812F-6C7CC04D7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87589CE2-81FC-9840-4029-81E1118928ED}"/>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350CFAE6-F2C3-65B0-3A7C-0C42BD4A4E47}"/>
              </a:ext>
            </a:extLst>
          </p:cNvPr>
          <p:cNvSpPr>
            <a:spLocks noGrp="1"/>
          </p:cNvSpPr>
          <p:nvPr>
            <p:ph type="sldNum" sz="quarter" idx="12"/>
          </p:nvPr>
        </p:nvSpPr>
        <p:spPr>
          <a:xfrm>
            <a:off x="11489635" y="6334292"/>
            <a:ext cx="373958" cy="365125"/>
          </a:xfrm>
        </p:spPr>
        <p:txBody>
          <a:bodyPr/>
          <a:lstStyle/>
          <a:p>
            <a:fld id="{FAC1C434-31DD-49E2-A4ED-9B6F0DB5DE80}" type="slidenum">
              <a:rPr lang="de-DE" sz="1400" smtClean="0">
                <a:solidFill>
                  <a:schemeClr val="bg1"/>
                </a:solidFill>
              </a:rPr>
              <a:t>19</a:t>
            </a:fld>
            <a:endParaRPr lang="de-DE" sz="1400" dirty="0">
              <a:solidFill>
                <a:schemeClr val="bg1"/>
              </a:solidFill>
            </a:endParaRPr>
          </a:p>
        </p:txBody>
      </p:sp>
      <p:sp>
        <p:nvSpPr>
          <p:cNvPr id="24" name="Textfeld 23">
            <a:extLst>
              <a:ext uri="{FF2B5EF4-FFF2-40B4-BE49-F238E27FC236}">
                <a16:creationId xmlns:a16="http://schemas.microsoft.com/office/drawing/2014/main" id="{E8AC6F59-E0AD-8C3E-4C78-8EDE7923A881}"/>
              </a:ext>
            </a:extLst>
          </p:cNvPr>
          <p:cNvSpPr txBox="1"/>
          <p:nvPr/>
        </p:nvSpPr>
        <p:spPr>
          <a:xfrm>
            <a:off x="518822" y="866236"/>
            <a:ext cx="10825280" cy="526297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b="0" i="0" dirty="0">
                <a:solidFill>
                  <a:srgbClr val="003366"/>
                </a:solidFill>
                <a:effectLst/>
                <a:latin typeface="Titillium Web" panose="00000500000000000000" pitchFamily="2" charset="0"/>
              </a:rPr>
              <a:t>Regelmäßige Ausfuhren:</a:t>
            </a:r>
          </a:p>
          <a:p>
            <a:pPr algn="l"/>
            <a:endParaRPr lang="de-DE" sz="1600" dirty="0">
              <a:solidFill>
                <a:srgbClr val="003366"/>
              </a:solidFill>
              <a:latin typeface="Titillium Web" panose="00000500000000000000" pitchFamily="2" charset="0"/>
            </a:endParaRPr>
          </a:p>
          <a:p>
            <a:pPr algn="l"/>
            <a:r>
              <a:rPr lang="de-DE" sz="1600" b="0" i="0" dirty="0">
                <a:solidFill>
                  <a:srgbClr val="003366"/>
                </a:solidFill>
                <a:effectLst/>
                <a:latin typeface="Titillium Web" panose="00000500000000000000" pitchFamily="2" charset="0"/>
              </a:rPr>
              <a:t>Sie benötigen Zugang zum Zollsystem</a:t>
            </a:r>
            <a:r>
              <a:rPr lang="de-DE" sz="1600" dirty="0">
                <a:solidFill>
                  <a:srgbClr val="003366"/>
                </a:solidFill>
                <a:latin typeface="Titillium Web" panose="00000500000000000000" pitchFamily="2" charset="0"/>
              </a:rPr>
              <a:t> ATLAS-Ausfuhr, entweder </a:t>
            </a:r>
            <a:r>
              <a:rPr lang="de-DE" sz="1600" b="0" i="0" dirty="0">
                <a:solidFill>
                  <a:srgbClr val="003366"/>
                </a:solidFill>
                <a:effectLst/>
                <a:latin typeface="Titillium Web" panose="00000500000000000000" pitchFamily="2" charset="0"/>
              </a:rPr>
              <a:t>direkt selbst oder über Dienstleistende (z.B. Spedition, Zollagentur). </a:t>
            </a:r>
          </a:p>
          <a:p>
            <a:pPr algn="l"/>
            <a:r>
              <a:rPr lang="de-DE" sz="1600" b="0" i="0" dirty="0">
                <a:solidFill>
                  <a:srgbClr val="003366"/>
                </a:solidFill>
                <a:effectLst/>
                <a:latin typeface="Titillium Web" panose="00000500000000000000" pitchFamily="2" charset="0"/>
              </a:rPr>
              <a:t>ATLAS ermöglicht die elektronische Abwicklung der Zollformalitäten.</a:t>
            </a:r>
          </a:p>
          <a:p>
            <a:pPr algn="l"/>
            <a:endParaRPr lang="de-DE" sz="1600" b="0" i="0" dirty="0">
              <a:solidFill>
                <a:srgbClr val="003366"/>
              </a:solidFill>
              <a:effectLst/>
              <a:latin typeface="Titillium Web" panose="00000500000000000000" pitchFamily="2" charset="0"/>
            </a:endParaRPr>
          </a:p>
          <a:p>
            <a:pPr algn="l"/>
            <a:r>
              <a:rPr lang="de-DE" sz="1600" b="0" i="0" dirty="0">
                <a:solidFill>
                  <a:srgbClr val="003366"/>
                </a:solidFill>
                <a:effectLst/>
                <a:latin typeface="Titillium Web" panose="00000500000000000000" pitchFamily="2" charset="0"/>
              </a:rPr>
              <a:t>Voraussetzungen: eine EORI-Nummer, zertifizierte Software, Beteiligten Identifikationsnummer</a:t>
            </a:r>
          </a:p>
          <a:p>
            <a:pPr algn="l"/>
            <a:endParaRPr lang="de-DE" sz="1600" dirty="0">
              <a:solidFill>
                <a:srgbClr val="003366"/>
              </a:solidFill>
              <a:latin typeface="Titillium Web" panose="00000500000000000000" pitchFamily="2" charset="0"/>
            </a:endParaRPr>
          </a:p>
          <a:p>
            <a:pPr algn="l"/>
            <a:r>
              <a:rPr lang="de-DE" sz="1600" b="0" i="0" dirty="0">
                <a:solidFill>
                  <a:srgbClr val="003366"/>
                </a:solidFill>
                <a:effectLst/>
                <a:latin typeface="Titillium Web" panose="00000500000000000000" pitchFamily="2" charset="0"/>
              </a:rPr>
              <a:t>Um das Ausfuhrbegleitdokument mit dem vorgeschriebenen Barcode korrekt ausdrucken zu können, muss die Schriftartdatei TrueType Code 128 für das Versand- und Ausfuhrbegleitdokument installiert sein.</a:t>
            </a:r>
          </a:p>
          <a:p>
            <a:pPr algn="l"/>
            <a:endParaRPr lang="de-DE" sz="1600" dirty="0">
              <a:solidFill>
                <a:srgbClr val="003366"/>
              </a:solidFill>
              <a:latin typeface="Titillium Web" panose="00000500000000000000" pitchFamily="2" charset="0"/>
            </a:endParaRPr>
          </a:p>
          <a:p>
            <a:pPr algn="l"/>
            <a:endParaRPr lang="de-DE" sz="1600" b="0" i="0" dirty="0">
              <a:solidFill>
                <a:srgbClr val="003366"/>
              </a:solidFill>
              <a:effectLst/>
              <a:latin typeface="Titillium Web" panose="00000500000000000000" pitchFamily="2" charset="0"/>
            </a:endParaRPr>
          </a:p>
          <a:p>
            <a:pPr algn="l"/>
            <a:r>
              <a:rPr lang="de-DE" sz="1600" dirty="0">
                <a:solidFill>
                  <a:srgbClr val="003366"/>
                </a:solidFill>
                <a:latin typeface="Titillium Web" panose="00000500000000000000" pitchFamily="2" charset="0"/>
              </a:rPr>
              <a:t>Gelegentliche Ausfuhren:</a:t>
            </a:r>
          </a:p>
          <a:p>
            <a:pPr algn="l"/>
            <a:endParaRPr lang="de-DE" sz="1600" dirty="0">
              <a:solidFill>
                <a:srgbClr val="003366"/>
              </a:solidFill>
              <a:latin typeface="Titillium Web" panose="00000500000000000000" pitchFamily="2" charset="0"/>
            </a:endParaRPr>
          </a:p>
          <a:p>
            <a:pPr algn="l"/>
            <a:r>
              <a:rPr lang="de-DE" sz="1600" b="0" i="0" dirty="0">
                <a:solidFill>
                  <a:srgbClr val="003366"/>
                </a:solidFill>
                <a:effectLst/>
                <a:latin typeface="Titillium Web" panose="00000500000000000000" pitchFamily="2" charset="0"/>
              </a:rPr>
              <a:t>Internet-Ausfuhranmeldung Plus (IAA-Plus): Webanwendung der deutschen Zollverwaltung, die insbesondere kleinen und mittelständischen Unternehmen eine benutzerfreundliche Möglichkeit bietet, Ausfuhranmeldungen elektronisch zu übermitteln. </a:t>
            </a:r>
          </a:p>
          <a:p>
            <a:pPr algn="l"/>
            <a:endParaRPr lang="de-DE" sz="1600" dirty="0">
              <a:solidFill>
                <a:srgbClr val="003366"/>
              </a:solidFill>
              <a:latin typeface="Titillium Web" panose="00000500000000000000" pitchFamily="2" charset="0"/>
            </a:endParaRPr>
          </a:p>
          <a:p>
            <a:pPr algn="l"/>
            <a:r>
              <a:rPr lang="de-DE" sz="1600" b="0" i="0" dirty="0">
                <a:solidFill>
                  <a:srgbClr val="003366"/>
                </a:solidFill>
                <a:effectLst/>
                <a:latin typeface="Titillium Web" panose="00000500000000000000" pitchFamily="2" charset="0"/>
              </a:rPr>
              <a:t>Voraussetzungen: eine EORI-Nummer, ELSTER-Zertifikat</a:t>
            </a:r>
          </a:p>
          <a:p>
            <a:pPr algn="l"/>
            <a:r>
              <a:rPr lang="de-DE" sz="1600" b="0" i="0" dirty="0">
                <a:solidFill>
                  <a:srgbClr val="003366"/>
                </a:solidFill>
                <a:effectLst/>
                <a:latin typeface="Titillium Web" panose="00000500000000000000" pitchFamily="2" charset="0"/>
              </a:rPr>
              <a:t>Vorteile: kein spezieller Zugang oder Software erforderlich – kostenfrei zugänglich</a:t>
            </a:r>
          </a:p>
          <a:p>
            <a:pPr algn="l"/>
            <a:endParaRPr lang="de-DE" sz="1600" b="0" i="0" dirty="0">
              <a:solidFill>
                <a:srgbClr val="003366"/>
              </a:solidFill>
              <a:effectLst/>
              <a:latin typeface="Titillium Web" panose="00000500000000000000" pitchFamily="2" charset="0"/>
            </a:endParaRPr>
          </a:p>
        </p:txBody>
      </p:sp>
      <p:sp>
        <p:nvSpPr>
          <p:cNvPr id="7" name="Rechteck 6">
            <a:extLst>
              <a:ext uri="{FF2B5EF4-FFF2-40B4-BE49-F238E27FC236}">
                <a16:creationId xmlns:a16="http://schemas.microsoft.com/office/drawing/2014/main" id="{9C220AFA-1F22-8D09-DB54-CB446CB5B673}"/>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49225B5C-62C8-6036-CFEC-9A39CF10ACFD}"/>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Voraussetzungen</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15D9698E-F4F1-1E98-3D4C-E9F6969C8828}"/>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0D368704-22A1-70AD-BC79-CBC416C790A3}"/>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5F502581-666B-42CC-0AE1-C35DD51111B7}"/>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72FDDDB2-2A4D-8ACF-BA0C-9CF069B9184F}"/>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4F8C3FA5-F131-8C27-A8C6-6EF2BC328D87}"/>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8335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C53891C8-11E8-48B1-AA7F-106A4E11867D}"/>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2</a:t>
            </a:fld>
            <a:endParaRPr lang="de-DE" sz="1400">
              <a:solidFill>
                <a:schemeClr val="bg1"/>
              </a:solidFill>
            </a:endParaRPr>
          </a:p>
        </p:txBody>
      </p:sp>
      <p:sp>
        <p:nvSpPr>
          <p:cNvPr id="12" name="Rechteck 11">
            <a:extLst>
              <a:ext uri="{FF2B5EF4-FFF2-40B4-BE49-F238E27FC236}">
                <a16:creationId xmlns:a16="http://schemas.microsoft.com/office/drawing/2014/main" id="{E9D395D5-6F08-4840-AB01-164A177246DD}"/>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Textfeld 8">
            <a:extLst>
              <a:ext uri="{FF2B5EF4-FFF2-40B4-BE49-F238E27FC236}">
                <a16:creationId xmlns:a16="http://schemas.microsoft.com/office/drawing/2014/main" id="{557946A5-268F-44F8-89C4-4A1FC32A7F12}"/>
              </a:ext>
            </a:extLst>
          </p:cNvPr>
          <p:cNvSpPr txBox="1"/>
          <p:nvPr/>
        </p:nvSpPr>
        <p:spPr>
          <a:xfrm>
            <a:off x="517573" y="1000570"/>
            <a:ext cx="11539930" cy="498598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de-DE" sz="2400" b="1" dirty="0">
                <a:solidFill>
                  <a:srgbClr val="004359"/>
                </a:solidFill>
                <a:latin typeface="Titillium Web" panose="00000500000000000000" pitchFamily="2" charset="0"/>
                <a:cs typeface="Calibri"/>
              </a:rPr>
              <a:t>Ihr Tagesplan:</a:t>
            </a:r>
          </a:p>
          <a:p>
            <a:r>
              <a:rPr lang="de-DE" sz="2400" b="1" dirty="0">
                <a:solidFill>
                  <a:srgbClr val="004359"/>
                </a:solidFill>
                <a:latin typeface="Titillium Web" panose="00000500000000000000" pitchFamily="2" charset="0"/>
                <a:cs typeface="Calibri"/>
              </a:rPr>
              <a:t>Die Ausfuhranmeldung</a:t>
            </a:r>
          </a:p>
          <a:p>
            <a:r>
              <a:rPr lang="de-DE" sz="2400" b="1" dirty="0">
                <a:solidFill>
                  <a:srgbClr val="004359"/>
                </a:solidFill>
                <a:latin typeface="Titillium Web" panose="00000500000000000000" pitchFamily="2" charset="0"/>
                <a:cs typeface="Calibri"/>
              </a:rPr>
              <a:t>Grundlagen</a:t>
            </a:r>
          </a:p>
          <a:p>
            <a:r>
              <a:rPr lang="de-DE" sz="2400" b="1" dirty="0">
                <a:solidFill>
                  <a:srgbClr val="004359"/>
                </a:solidFill>
                <a:latin typeface="Titillium Web" panose="00000500000000000000" pitchFamily="2" charset="0"/>
                <a:cs typeface="Calibri"/>
              </a:rPr>
              <a:t>Feld für Feld Erklärungen</a:t>
            </a:r>
          </a:p>
          <a:p>
            <a:r>
              <a:rPr lang="de-DE" sz="2400" b="1" dirty="0">
                <a:solidFill>
                  <a:srgbClr val="004359"/>
                </a:solidFill>
                <a:latin typeface="Titillium Web" panose="00000500000000000000" pitchFamily="2" charset="0"/>
                <a:cs typeface="Calibri"/>
              </a:rPr>
              <a:t>Praxistipps</a:t>
            </a:r>
            <a:endParaRPr lang="de-DE" sz="2000" b="1" dirty="0">
              <a:solidFill>
                <a:srgbClr val="1D4592"/>
              </a:solidFill>
              <a:latin typeface="Titillium Web" panose="00000500000000000000" pitchFamily="2" charset="0"/>
              <a:cs typeface="Calibri"/>
            </a:endParaRPr>
          </a:p>
          <a:p>
            <a:endParaRPr lang="de-DE" sz="2000" b="1" dirty="0">
              <a:solidFill>
                <a:srgbClr val="1D4592"/>
              </a:solidFill>
              <a:latin typeface="Titillium Web" panose="00000500000000000000" pitchFamily="2" charset="0"/>
              <a:cs typeface="Calibri"/>
            </a:endParaRPr>
          </a:p>
          <a:p>
            <a:endParaRPr lang="de-DE" sz="2000" b="1" dirty="0">
              <a:solidFill>
                <a:srgbClr val="1D4592"/>
              </a:solidFill>
              <a:latin typeface="Titillium Web" panose="00000500000000000000" pitchFamily="2" charset="0"/>
              <a:cs typeface="Calibri"/>
            </a:endParaRPr>
          </a:p>
          <a:p>
            <a:endParaRPr lang="de-DE" sz="2000" b="1" dirty="0">
              <a:solidFill>
                <a:srgbClr val="1D4592"/>
              </a:solidFill>
              <a:latin typeface="Titillium Web" panose="00000500000000000000" pitchFamily="2" charset="0"/>
              <a:cs typeface="Calibri"/>
            </a:endParaRPr>
          </a:p>
          <a:p>
            <a:endParaRPr lang="de-DE" sz="2000" b="1" dirty="0">
              <a:solidFill>
                <a:srgbClr val="1D4592"/>
              </a:solidFill>
              <a:latin typeface="Titillium Web" panose="00000500000000000000" pitchFamily="2" charset="0"/>
              <a:cs typeface="Calibri"/>
            </a:endParaRPr>
          </a:p>
          <a:p>
            <a:endParaRPr lang="de-DE" sz="2000" b="1" dirty="0">
              <a:solidFill>
                <a:srgbClr val="1D4592"/>
              </a:solidFill>
              <a:latin typeface="Titillium Web" panose="00000500000000000000" pitchFamily="2" charset="0"/>
              <a:cs typeface="Calibri"/>
            </a:endParaRPr>
          </a:p>
          <a:p>
            <a:pPr>
              <a:lnSpc>
                <a:spcPct val="150000"/>
              </a:lnSpc>
            </a:pPr>
            <a:endParaRPr lang="de-DE" sz="2000" b="1" dirty="0">
              <a:solidFill>
                <a:srgbClr val="1D4592"/>
              </a:solidFill>
              <a:latin typeface="Titillium Web" panose="00000500000000000000" pitchFamily="2" charset="0"/>
              <a:cs typeface="Calibri"/>
            </a:endParaRPr>
          </a:p>
          <a:p>
            <a:pPr marL="342900" indent="-342900">
              <a:buFont typeface="Arial"/>
              <a:buChar char="•"/>
            </a:pPr>
            <a:endParaRPr lang="de-DE" dirty="0">
              <a:solidFill>
                <a:srgbClr val="1D4592"/>
              </a:solidFill>
              <a:latin typeface="Titillium Web" panose="00000500000000000000" pitchFamily="2" charset="0"/>
              <a:cs typeface="Calibri"/>
            </a:endParaRPr>
          </a:p>
          <a:p>
            <a:endParaRPr lang="de-DE" sz="2000" dirty="0">
              <a:solidFill>
                <a:srgbClr val="1D4592"/>
              </a:solidFill>
              <a:latin typeface="Titillium Web" panose="00000500000000000000" pitchFamily="2" charset="0"/>
              <a:cs typeface="Calibri"/>
            </a:endParaRPr>
          </a:p>
          <a:p>
            <a:endParaRPr lang="de-DE" b="1" dirty="0">
              <a:latin typeface="Titillium Web" panose="00000500000000000000" pitchFamily="2" charset="0"/>
              <a:cs typeface="Calibri"/>
            </a:endParaRPr>
          </a:p>
        </p:txBody>
      </p:sp>
      <p:sp>
        <p:nvSpPr>
          <p:cNvPr id="10" name="Rechteck 9">
            <a:extLst>
              <a:ext uri="{FF2B5EF4-FFF2-40B4-BE49-F238E27FC236}">
                <a16:creationId xmlns:a16="http://schemas.microsoft.com/office/drawing/2014/main" id="{848B4432-E2B9-4370-AA06-F699106FE618}"/>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Die Ausfuhranmeldung</a:t>
            </a:r>
          </a:p>
        </p:txBody>
      </p:sp>
      <p:pic>
        <p:nvPicPr>
          <p:cNvPr id="20" name="Grafik 20" descr="Tageskalender">
            <a:extLst>
              <a:ext uri="{FF2B5EF4-FFF2-40B4-BE49-F238E27FC236}">
                <a16:creationId xmlns:a16="http://schemas.microsoft.com/office/drawing/2014/main" id="{3DEDB8D2-3070-42E2-8798-6247468CCC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151" y="1069010"/>
            <a:ext cx="416768" cy="424544"/>
          </a:xfrm>
          <a:prstGeom prst="rect">
            <a:avLst/>
          </a:prstGeom>
        </p:spPr>
      </p:pic>
      <p:pic>
        <p:nvPicPr>
          <p:cNvPr id="14" name="Grafik 14" descr="Kopf mit Zahnrädern">
            <a:extLst>
              <a:ext uri="{FF2B5EF4-FFF2-40B4-BE49-F238E27FC236}">
                <a16:creationId xmlns:a16="http://schemas.microsoft.com/office/drawing/2014/main" id="{AC69C4C2-B7D7-4082-9A7B-94F1E728B5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2168" y="4271774"/>
            <a:ext cx="424544" cy="424544"/>
          </a:xfrm>
          <a:prstGeom prst="rect">
            <a:avLst/>
          </a:prstGeom>
        </p:spPr>
      </p:pic>
      <p:pic>
        <p:nvPicPr>
          <p:cNvPr id="7" name="Grafik 6" descr="Ein Bild, das Schild, sitzend, dunkel, Frau enthält.&#10;&#10;Automatisch generierte Beschreibung">
            <a:extLst>
              <a:ext uri="{FF2B5EF4-FFF2-40B4-BE49-F238E27FC236}">
                <a16:creationId xmlns:a16="http://schemas.microsoft.com/office/drawing/2014/main" id="{5377D0B0-7964-461C-8D77-108F99A4E503}"/>
              </a:ext>
            </a:extLst>
          </p:cNvPr>
          <p:cNvPicPr>
            <a:picLocks noChangeAspect="1"/>
          </p:cNvPicPr>
          <p:nvPr/>
        </p:nvPicPr>
        <p:blipFill rotWithShape="1">
          <a:blip r:embed="rId8">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E5A6BC81-3003-4F6B-8575-7B003EFD6714}"/>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4534E722-18EF-42E5-ABC2-E904FD5D899A}"/>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5364D0A0-8FB3-4567-9DC0-91D2183B25F1}"/>
              </a:ext>
            </a:extLst>
          </p:cNvPr>
          <p:cNvSpPr txBox="1"/>
          <p:nvPr/>
        </p:nvSpPr>
        <p:spPr>
          <a:xfrm>
            <a:off x="557981" y="4271773"/>
            <a:ext cx="6381662" cy="830997"/>
          </a:xfrm>
          <a:prstGeom prst="rect">
            <a:avLst/>
          </a:prstGeom>
          <a:noFill/>
        </p:spPr>
        <p:txBody>
          <a:bodyPr wrap="square" rtlCol="0">
            <a:spAutoFit/>
          </a:bodyPr>
          <a:lstStyle/>
          <a:p>
            <a:r>
              <a:rPr lang="de-DE" sz="2400" b="1" dirty="0">
                <a:solidFill>
                  <a:srgbClr val="004359"/>
                </a:solidFill>
                <a:latin typeface="Titillium Web" panose="00000500000000000000" pitchFamily="2" charset="0"/>
                <a:cs typeface="Calibri"/>
              </a:rPr>
              <a:t>Ihre</a:t>
            </a:r>
            <a:r>
              <a:rPr lang="de-DE" sz="2400" dirty="0">
                <a:solidFill>
                  <a:srgbClr val="004359"/>
                </a:solidFill>
                <a:latin typeface="Titillium Web" panose="00000500000000000000" pitchFamily="2" charset="0"/>
              </a:rPr>
              <a:t> </a:t>
            </a:r>
            <a:r>
              <a:rPr lang="de-DE" sz="2400" b="1" dirty="0">
                <a:solidFill>
                  <a:srgbClr val="004359"/>
                </a:solidFill>
                <a:latin typeface="Titillium Web" panose="00000500000000000000" pitchFamily="2" charset="0"/>
                <a:cs typeface="Calibri"/>
              </a:rPr>
              <a:t>Expertin:</a:t>
            </a:r>
          </a:p>
          <a:p>
            <a:r>
              <a:rPr lang="de-DE" sz="2400" b="1" dirty="0">
                <a:solidFill>
                  <a:srgbClr val="004359"/>
                </a:solidFill>
                <a:latin typeface="Titillium Web" panose="00000500000000000000" pitchFamily="2" charset="0"/>
                <a:cs typeface="Calibri"/>
              </a:rPr>
              <a:t>Birgit Susdorf</a:t>
            </a:r>
          </a:p>
        </p:txBody>
      </p:sp>
      <p:sp>
        <p:nvSpPr>
          <p:cNvPr id="29" name="Gleichschenkliges Dreieck 28">
            <a:extLst>
              <a:ext uri="{FF2B5EF4-FFF2-40B4-BE49-F238E27FC236}">
                <a16:creationId xmlns:a16="http://schemas.microsoft.com/office/drawing/2014/main" id="{DA6E052B-0139-40D5-AC79-E0228DA14395}"/>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065803FB-F328-4AEC-A825-D149343F69A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71669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7C7AF-EA63-11B6-9E9A-D7D6697CBE8A}"/>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2EECF506-6B4C-21FF-2E43-C5ED60B2DA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DB6C2824-A1D6-7F99-14D1-143349F9A3E0}"/>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E17C000C-3CBD-A2DE-CBD8-D604CD99B101}"/>
              </a:ext>
            </a:extLst>
          </p:cNvPr>
          <p:cNvSpPr>
            <a:spLocks noGrp="1"/>
          </p:cNvSpPr>
          <p:nvPr>
            <p:ph type="sldNum" sz="quarter" idx="12"/>
          </p:nvPr>
        </p:nvSpPr>
        <p:spPr>
          <a:xfrm>
            <a:off x="11489635" y="6334292"/>
            <a:ext cx="373958" cy="365125"/>
          </a:xfrm>
        </p:spPr>
        <p:txBody>
          <a:bodyPr/>
          <a:lstStyle/>
          <a:p>
            <a:fld id="{FAC1C434-31DD-49E2-A4ED-9B6F0DB5DE80}" type="slidenum">
              <a:rPr lang="de-DE" sz="1400" smtClean="0">
                <a:solidFill>
                  <a:schemeClr val="bg1"/>
                </a:solidFill>
              </a:rPr>
              <a:t>20</a:t>
            </a:fld>
            <a:endParaRPr lang="de-DE" sz="1400" dirty="0">
              <a:solidFill>
                <a:schemeClr val="bg1"/>
              </a:solidFill>
            </a:endParaRPr>
          </a:p>
        </p:txBody>
      </p:sp>
      <p:sp>
        <p:nvSpPr>
          <p:cNvPr id="24" name="Textfeld 23">
            <a:extLst>
              <a:ext uri="{FF2B5EF4-FFF2-40B4-BE49-F238E27FC236}">
                <a16:creationId xmlns:a16="http://schemas.microsoft.com/office/drawing/2014/main" id="{45C7B24F-DFFA-29A6-595B-B158639DCBC2}"/>
              </a:ext>
            </a:extLst>
          </p:cNvPr>
          <p:cNvSpPr txBox="1"/>
          <p:nvPr/>
        </p:nvSpPr>
        <p:spPr>
          <a:xfrm>
            <a:off x="518822" y="866236"/>
            <a:ext cx="10825280" cy="452431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b="0" i="0" dirty="0">
                <a:solidFill>
                  <a:schemeClr val="tx1">
                    <a:lumMod val="95000"/>
                    <a:lumOff val="5000"/>
                  </a:schemeClr>
                </a:solidFill>
                <a:effectLst/>
                <a:latin typeface="Titillium Web" panose="00000500000000000000" pitchFamily="2" charset="0"/>
              </a:rPr>
              <a:t>Einstufiges Ausfuhrverfahren</a:t>
            </a:r>
          </a:p>
          <a:p>
            <a:pPr algn="l"/>
            <a:endParaRPr lang="de-DE" sz="1600" b="0" i="0" dirty="0">
              <a:solidFill>
                <a:schemeClr val="tx1">
                  <a:lumMod val="95000"/>
                  <a:lumOff val="5000"/>
                </a:schemeClr>
              </a:solidFill>
              <a:effectLst/>
              <a:latin typeface="Titillium Web" panose="00000500000000000000" pitchFamily="2" charset="0"/>
            </a:endParaRPr>
          </a:p>
          <a:p>
            <a:pPr algn="l"/>
            <a:r>
              <a:rPr lang="de-DE" sz="1600" b="0" i="0" dirty="0">
                <a:solidFill>
                  <a:schemeClr val="tx1">
                    <a:lumMod val="95000"/>
                    <a:lumOff val="5000"/>
                  </a:schemeClr>
                </a:solidFill>
                <a:effectLst/>
                <a:latin typeface="Titillium Web" panose="00000500000000000000" pitchFamily="2" charset="0"/>
              </a:rPr>
              <a:t>Warensendungen mit einem Rechnungswert zwischen 1.000 Euro und 3.000 Euro können im einstufigen Verfahren abgewickelt werden. Dies bedeutet, dass diese Warensendung direkt bei der Ausgangszollstelle gestellt und zur Ausfuhr angemeldet werden können.</a:t>
            </a:r>
          </a:p>
          <a:p>
            <a:pPr algn="l"/>
            <a:endParaRPr lang="de-DE" sz="1600" b="0" i="0" dirty="0">
              <a:solidFill>
                <a:schemeClr val="tx1">
                  <a:lumMod val="95000"/>
                  <a:lumOff val="5000"/>
                </a:schemeClr>
              </a:solidFill>
              <a:effectLst/>
              <a:latin typeface="Titillium Web" panose="00000500000000000000" pitchFamily="2" charset="0"/>
            </a:endParaRPr>
          </a:p>
          <a:p>
            <a:pPr algn="l"/>
            <a:r>
              <a:rPr lang="de-DE" sz="1600" b="0" i="0" dirty="0">
                <a:solidFill>
                  <a:schemeClr val="tx1">
                    <a:lumMod val="95000"/>
                    <a:lumOff val="5000"/>
                  </a:schemeClr>
                </a:solidFill>
                <a:effectLst/>
                <a:latin typeface="Titillium Web" panose="00000500000000000000" pitchFamily="2" charset="0"/>
              </a:rPr>
              <a:t>Zweistufiges Ausfuhrverfahren</a:t>
            </a:r>
          </a:p>
          <a:p>
            <a:pPr algn="l"/>
            <a:endParaRPr lang="de-DE" sz="1600" b="0" i="0" dirty="0">
              <a:solidFill>
                <a:schemeClr val="tx1">
                  <a:lumMod val="95000"/>
                  <a:lumOff val="5000"/>
                </a:schemeClr>
              </a:solidFill>
              <a:effectLst/>
              <a:latin typeface="Titillium Web" panose="00000500000000000000" pitchFamily="2" charset="0"/>
            </a:endParaRPr>
          </a:p>
          <a:p>
            <a:pPr algn="l"/>
            <a:r>
              <a:rPr lang="de-DE" sz="1600" b="0" i="0" dirty="0">
                <a:solidFill>
                  <a:schemeClr val="tx1">
                    <a:lumMod val="95000"/>
                    <a:lumOff val="5000"/>
                  </a:schemeClr>
                </a:solidFill>
                <a:effectLst/>
                <a:latin typeface="Titillium Web" panose="00000500000000000000" pitchFamily="2" charset="0"/>
              </a:rPr>
              <a:t>Waren mit einem Rechnungswert von über 3.000 Euro müssen im zweistufigen Verfahren abgefertigt werden. Die erste Stufe stellt die Eröffnung des Ausfuhrverfahrens bei der Ausfuhrzollstelle dar. In der zweiten Stufe wird das Ausfuhrverfahren bei der Ausgangszollstelle beendet und die Ware wird aus dem Zollgebiet der Union ausgeführt.</a:t>
            </a:r>
          </a:p>
          <a:p>
            <a:pPr algn="l"/>
            <a:r>
              <a:rPr lang="de-DE" sz="1600" b="0" i="0" dirty="0">
                <a:solidFill>
                  <a:schemeClr val="tx1">
                    <a:lumMod val="95000"/>
                    <a:lumOff val="5000"/>
                  </a:schemeClr>
                </a:solidFill>
                <a:effectLst/>
                <a:latin typeface="Titillium Web" panose="00000500000000000000" pitchFamily="2" charset="0"/>
              </a:rPr>
              <a:t>Das zweistufige Ausfuhrverfahren bildet den Normalfall. Das einstufige Verfahren findet selten Verwendung.</a:t>
            </a:r>
          </a:p>
          <a:p>
            <a:pPr algn="l"/>
            <a:r>
              <a:rPr lang="de-DE" sz="1600" dirty="0">
                <a:solidFill>
                  <a:srgbClr val="003366"/>
                </a:solidFill>
                <a:latin typeface="Source Sans Pro" panose="020B0503030403020204" pitchFamily="34" charset="0"/>
              </a:rPr>
              <a:t> </a:t>
            </a:r>
            <a:endParaRPr lang="de-DE" sz="1600" b="0" i="0" dirty="0">
              <a:solidFill>
                <a:srgbClr val="003366"/>
              </a:solidFill>
              <a:effectLst/>
              <a:latin typeface="Source Sans Pro" panose="020B0503030403020204" pitchFamily="34" charset="0"/>
            </a:endParaRPr>
          </a:p>
          <a:p>
            <a:pPr algn="l"/>
            <a:endParaRPr lang="de-DE" sz="1600" b="0" i="0" dirty="0">
              <a:solidFill>
                <a:srgbClr val="003366"/>
              </a:solidFill>
              <a:effectLst/>
              <a:latin typeface="Source Sans Pro" panose="020B0503030403020204" pitchFamily="34" charset="0"/>
            </a:endParaRPr>
          </a:p>
          <a:p>
            <a:pPr algn="l"/>
            <a:endParaRPr lang="de-DE" sz="1600" b="0" i="0" dirty="0">
              <a:solidFill>
                <a:srgbClr val="003366"/>
              </a:solidFill>
              <a:effectLst/>
              <a:latin typeface="Source Sans Pro" panose="020B0503030403020204" pitchFamily="34" charset="0"/>
            </a:endParaRPr>
          </a:p>
          <a:p>
            <a:pPr algn="l">
              <a:buFont typeface="Arial" panose="020B0604020202020204" pitchFamily="34" charset="0"/>
              <a:buChar char="•"/>
            </a:pPr>
            <a:endParaRPr lang="de-DE" sz="1600" dirty="0">
              <a:solidFill>
                <a:srgbClr val="003366"/>
              </a:solidFill>
              <a:latin typeface="Source Sans Pro" panose="020B0503030403020204" pitchFamily="34" charset="0"/>
            </a:endParaRPr>
          </a:p>
          <a:p>
            <a:pPr algn="l">
              <a:buFont typeface="Arial" panose="020B0604020202020204" pitchFamily="34" charset="0"/>
              <a:buChar char="•"/>
            </a:pPr>
            <a:endParaRPr lang="de-DE" sz="1600" b="0" i="0" dirty="0">
              <a:solidFill>
                <a:srgbClr val="003366"/>
              </a:solidFill>
              <a:effectLst/>
              <a:latin typeface="Source Sans Pro" panose="020B0503030403020204" pitchFamily="34" charset="0"/>
            </a:endParaRPr>
          </a:p>
          <a:p>
            <a:pPr algn="l">
              <a:buFont typeface="Arial" panose="020B0604020202020204" pitchFamily="34" charset="0"/>
              <a:buChar char="•"/>
            </a:pPr>
            <a:endParaRPr lang="de-DE" sz="1600" b="0" i="0" dirty="0">
              <a:solidFill>
                <a:srgbClr val="003366"/>
              </a:solidFill>
              <a:effectLst/>
              <a:latin typeface="Source Sans Pro" panose="020B0503030403020204" pitchFamily="34" charset="0"/>
            </a:endParaRPr>
          </a:p>
        </p:txBody>
      </p:sp>
      <p:sp>
        <p:nvSpPr>
          <p:cNvPr id="7" name="Rechteck 6">
            <a:extLst>
              <a:ext uri="{FF2B5EF4-FFF2-40B4-BE49-F238E27FC236}">
                <a16:creationId xmlns:a16="http://schemas.microsoft.com/office/drawing/2014/main" id="{2365E4BD-5685-1AF6-9105-170F62D68828}"/>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BFB77C99-A56D-5CD9-8608-F10C37CDA9CF}"/>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cs typeface="Calibri" panose="020F0502020204030204"/>
              </a:rPr>
              <a:t>Verfahren</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95926D42-DAC6-B6CF-4BA3-BD74EDA61991}"/>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4063CACF-191F-6BAC-0C6B-F3416CB5B6AB}"/>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83233F39-6CEB-049C-ECD8-FDCF37CB84E6}"/>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6B6D8A83-A480-16B3-DF55-7EFB93110DF2}"/>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A0A7FCE3-00FE-0ED4-5CC8-47BB0890C492}"/>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9453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20918-20E3-6E93-055A-82B4C8BC7856}"/>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C4062389-68B1-5976-FABF-7F6428228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74" y="289931"/>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87C46B99-FDAC-EBF6-53F3-D9E3A473ACA3}"/>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7C828066-90EA-8ECC-C96D-0F0138E00C9E}"/>
              </a:ext>
            </a:extLst>
          </p:cNvPr>
          <p:cNvSpPr>
            <a:spLocks noGrp="1"/>
          </p:cNvSpPr>
          <p:nvPr>
            <p:ph type="sldNum" sz="quarter" idx="12"/>
          </p:nvPr>
        </p:nvSpPr>
        <p:spPr>
          <a:xfrm>
            <a:off x="11489635" y="6334292"/>
            <a:ext cx="373958" cy="365125"/>
          </a:xfrm>
        </p:spPr>
        <p:txBody>
          <a:bodyPr/>
          <a:lstStyle/>
          <a:p>
            <a:fld id="{FAC1C434-31DD-49E2-A4ED-9B6F0DB5DE80}" type="slidenum">
              <a:rPr lang="de-DE" sz="1400" smtClean="0">
                <a:solidFill>
                  <a:schemeClr val="bg1"/>
                </a:solidFill>
              </a:rPr>
              <a:t>21</a:t>
            </a:fld>
            <a:endParaRPr lang="de-DE" sz="1400" dirty="0">
              <a:solidFill>
                <a:schemeClr val="bg1"/>
              </a:solidFill>
            </a:endParaRPr>
          </a:p>
        </p:txBody>
      </p:sp>
      <p:sp>
        <p:nvSpPr>
          <p:cNvPr id="7" name="Rechteck 6">
            <a:extLst>
              <a:ext uri="{FF2B5EF4-FFF2-40B4-BE49-F238E27FC236}">
                <a16:creationId xmlns:a16="http://schemas.microsoft.com/office/drawing/2014/main" id="{EE21EDA9-7EA3-8A59-3389-AFE08D08BECE}"/>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5C088BC4-78F6-67DA-CC8D-BE9DCC645A90}"/>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cs typeface="Calibri" panose="020F0502020204030204"/>
              </a:rPr>
              <a:t>Erstellen einer Ausfuhranmeldung in ATLAS</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0F2B0F37-2429-6045-DD67-496624D30359}"/>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C845C5FB-02BB-F861-ED7C-2086127D9297}"/>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424E4F5F-D325-DBD9-022E-468FFDE4B1E7}"/>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18A0CB9B-D25C-0AB9-65CE-AFE32491CA50}"/>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C2B7EB77-F63F-39EC-4BFB-20E132C771DE}"/>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349922DA-1741-6878-9703-9828C62AEC57}"/>
              </a:ext>
            </a:extLst>
          </p:cNvPr>
          <p:cNvSpPr txBox="1"/>
          <p:nvPr/>
        </p:nvSpPr>
        <p:spPr>
          <a:xfrm>
            <a:off x="1192416" y="1256529"/>
            <a:ext cx="8635120" cy="181588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b="0" i="0" dirty="0">
                <a:solidFill>
                  <a:schemeClr val="tx1">
                    <a:lumMod val="95000"/>
                    <a:lumOff val="5000"/>
                  </a:schemeClr>
                </a:solidFill>
                <a:effectLst/>
                <a:latin typeface="Titillium Web" panose="00000500000000000000" pitchFamily="2" charset="0"/>
              </a:rPr>
              <a:t> </a:t>
            </a:r>
          </a:p>
          <a:p>
            <a:pPr algn="l"/>
            <a:r>
              <a:rPr lang="de-DE" sz="1600" dirty="0">
                <a:solidFill>
                  <a:srgbClr val="003366"/>
                </a:solidFill>
                <a:latin typeface="Source Sans Pro" panose="020B0503030403020204" pitchFamily="34" charset="0"/>
              </a:rPr>
              <a:t> </a:t>
            </a:r>
            <a:endParaRPr lang="de-DE" sz="1600" b="0" i="0" dirty="0">
              <a:solidFill>
                <a:srgbClr val="003366"/>
              </a:solidFill>
              <a:effectLst/>
              <a:latin typeface="Source Sans Pro" panose="020B0503030403020204" pitchFamily="34" charset="0"/>
            </a:endParaRPr>
          </a:p>
          <a:p>
            <a:pPr algn="l"/>
            <a:endParaRPr lang="de-DE" sz="1600" b="0" i="0" dirty="0">
              <a:solidFill>
                <a:srgbClr val="003366"/>
              </a:solidFill>
              <a:effectLst/>
              <a:latin typeface="Source Sans Pro" panose="020B0503030403020204" pitchFamily="34" charset="0"/>
            </a:endParaRPr>
          </a:p>
          <a:p>
            <a:pPr algn="l"/>
            <a:endParaRPr lang="de-DE" sz="1600" b="0" i="0" dirty="0">
              <a:solidFill>
                <a:srgbClr val="003366"/>
              </a:solidFill>
              <a:effectLst/>
              <a:latin typeface="Source Sans Pro" panose="020B0503030403020204" pitchFamily="34" charset="0"/>
            </a:endParaRPr>
          </a:p>
          <a:p>
            <a:pPr algn="l">
              <a:buFont typeface="Arial" panose="020B0604020202020204" pitchFamily="34" charset="0"/>
              <a:buChar char="•"/>
            </a:pPr>
            <a:endParaRPr lang="de-DE" sz="1600" dirty="0">
              <a:solidFill>
                <a:srgbClr val="003366"/>
              </a:solidFill>
              <a:latin typeface="Source Sans Pro" panose="020B0503030403020204" pitchFamily="34" charset="0"/>
            </a:endParaRPr>
          </a:p>
          <a:p>
            <a:pPr algn="l">
              <a:buFont typeface="Arial" panose="020B0604020202020204" pitchFamily="34" charset="0"/>
              <a:buChar char="•"/>
            </a:pPr>
            <a:endParaRPr lang="de-DE" sz="1600" b="0" i="0" dirty="0">
              <a:solidFill>
                <a:srgbClr val="003366"/>
              </a:solidFill>
              <a:effectLst/>
              <a:latin typeface="Source Sans Pro" panose="020B0503030403020204" pitchFamily="34" charset="0"/>
            </a:endParaRPr>
          </a:p>
          <a:p>
            <a:pPr algn="l">
              <a:buFont typeface="Arial" panose="020B0604020202020204" pitchFamily="34" charset="0"/>
              <a:buChar char="•"/>
            </a:pPr>
            <a:endParaRPr lang="de-DE" sz="1600" b="0" i="0" dirty="0">
              <a:solidFill>
                <a:srgbClr val="003366"/>
              </a:solidFill>
              <a:effectLst/>
              <a:latin typeface="Source Sans Pro" panose="020B0503030403020204" pitchFamily="34" charset="0"/>
            </a:endParaRPr>
          </a:p>
        </p:txBody>
      </p:sp>
      <p:pic>
        <p:nvPicPr>
          <p:cNvPr id="4" name="Picture 2" descr="Grafik 1, Bild">
            <a:extLst>
              <a:ext uri="{FF2B5EF4-FFF2-40B4-BE49-F238E27FC236}">
                <a16:creationId xmlns:a16="http://schemas.microsoft.com/office/drawing/2014/main" id="{57802C0C-F259-7ACE-B584-4465B0A2C5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106" y="1026881"/>
            <a:ext cx="9725327" cy="4454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55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6002A-B9F6-A347-EB9D-49EDA58044D7}"/>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FDFF45BA-08E7-4F99-09B1-D83E86CAE6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7202" y="2867928"/>
            <a:ext cx="6360976" cy="3578049"/>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38B26EBF-0DBE-0507-F20C-1D9B68E681AB}"/>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056EE705-4392-0800-2A33-6A54663142F7}"/>
              </a:ext>
            </a:extLst>
          </p:cNvPr>
          <p:cNvSpPr>
            <a:spLocks noGrp="1"/>
          </p:cNvSpPr>
          <p:nvPr>
            <p:ph type="sldNum" sz="quarter" idx="12"/>
          </p:nvPr>
        </p:nvSpPr>
        <p:spPr>
          <a:xfrm>
            <a:off x="11489635" y="6334292"/>
            <a:ext cx="373958" cy="365125"/>
          </a:xfrm>
        </p:spPr>
        <p:txBody>
          <a:bodyPr/>
          <a:lstStyle/>
          <a:p>
            <a:fld id="{FAC1C434-31DD-49E2-A4ED-9B6F0DB5DE80}" type="slidenum">
              <a:rPr lang="de-DE" sz="1400" smtClean="0">
                <a:solidFill>
                  <a:schemeClr val="bg1"/>
                </a:solidFill>
              </a:rPr>
              <a:t>22</a:t>
            </a:fld>
            <a:endParaRPr lang="de-DE" sz="1400" dirty="0">
              <a:solidFill>
                <a:schemeClr val="bg1"/>
              </a:solidFill>
            </a:endParaRPr>
          </a:p>
        </p:txBody>
      </p:sp>
      <p:sp>
        <p:nvSpPr>
          <p:cNvPr id="7" name="Rechteck 6">
            <a:extLst>
              <a:ext uri="{FF2B5EF4-FFF2-40B4-BE49-F238E27FC236}">
                <a16:creationId xmlns:a16="http://schemas.microsoft.com/office/drawing/2014/main" id="{FDB164DE-D9F6-E020-2097-AE0CA458EAD9}"/>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57D1DD0-B0F7-9DCC-DE8A-CDBFF07BF07A}"/>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cs typeface="Calibri" panose="020F0502020204030204"/>
              </a:rPr>
              <a:t>Erstellen einer Ausfuhranmeldung in ATLAS</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D981C512-F8DA-0552-11DA-3608113AC176}"/>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0D8A0AE-CB55-5782-3500-9006D8D5653D}"/>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551A329A-6601-A451-B7DA-8CE0EB5CECBE}"/>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DEB5664A-407B-5C38-4155-3C57B9CEA3A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9976AA55-011E-799B-FE0E-EA979B3F0F8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2A7A33D3-8A86-0438-303B-8C5C603D3EEC}"/>
              </a:ext>
            </a:extLst>
          </p:cNvPr>
          <p:cNvSpPr txBox="1"/>
          <p:nvPr/>
        </p:nvSpPr>
        <p:spPr>
          <a:xfrm>
            <a:off x="1192416" y="1256529"/>
            <a:ext cx="8635120" cy="181588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b="0" i="0" dirty="0">
                <a:solidFill>
                  <a:schemeClr val="tx1">
                    <a:lumMod val="95000"/>
                    <a:lumOff val="5000"/>
                  </a:schemeClr>
                </a:solidFill>
                <a:effectLst/>
                <a:latin typeface="Titillium Web" panose="00000500000000000000" pitchFamily="2" charset="0"/>
              </a:rPr>
              <a:t> </a:t>
            </a:r>
          </a:p>
          <a:p>
            <a:pPr algn="l"/>
            <a:r>
              <a:rPr lang="de-DE" sz="1600" dirty="0">
                <a:solidFill>
                  <a:srgbClr val="003366"/>
                </a:solidFill>
                <a:latin typeface="Source Sans Pro" panose="020B0503030403020204" pitchFamily="34" charset="0"/>
              </a:rPr>
              <a:t> </a:t>
            </a:r>
            <a:endParaRPr lang="de-DE" sz="1600" b="0" i="0" dirty="0">
              <a:solidFill>
                <a:srgbClr val="003366"/>
              </a:solidFill>
              <a:effectLst/>
              <a:latin typeface="Source Sans Pro" panose="020B0503030403020204" pitchFamily="34" charset="0"/>
            </a:endParaRPr>
          </a:p>
          <a:p>
            <a:pPr algn="l"/>
            <a:endParaRPr lang="de-DE" sz="1600" b="0" i="0" dirty="0">
              <a:solidFill>
                <a:srgbClr val="003366"/>
              </a:solidFill>
              <a:effectLst/>
              <a:latin typeface="Source Sans Pro" panose="020B0503030403020204" pitchFamily="34" charset="0"/>
            </a:endParaRPr>
          </a:p>
          <a:p>
            <a:pPr algn="l"/>
            <a:endParaRPr lang="de-DE" sz="1600" b="0" i="0" dirty="0">
              <a:solidFill>
                <a:srgbClr val="003366"/>
              </a:solidFill>
              <a:effectLst/>
              <a:latin typeface="Source Sans Pro" panose="020B0503030403020204" pitchFamily="34" charset="0"/>
            </a:endParaRPr>
          </a:p>
          <a:p>
            <a:pPr algn="l">
              <a:buFont typeface="Arial" panose="020B0604020202020204" pitchFamily="34" charset="0"/>
              <a:buChar char="•"/>
            </a:pPr>
            <a:endParaRPr lang="de-DE" sz="1600" dirty="0">
              <a:solidFill>
                <a:srgbClr val="003366"/>
              </a:solidFill>
              <a:latin typeface="Source Sans Pro" panose="020B0503030403020204" pitchFamily="34" charset="0"/>
            </a:endParaRPr>
          </a:p>
          <a:p>
            <a:pPr algn="l">
              <a:buFont typeface="Arial" panose="020B0604020202020204" pitchFamily="34" charset="0"/>
              <a:buChar char="•"/>
            </a:pPr>
            <a:endParaRPr lang="de-DE" sz="1600" b="0" i="0" dirty="0">
              <a:solidFill>
                <a:srgbClr val="003366"/>
              </a:solidFill>
              <a:effectLst/>
              <a:latin typeface="Source Sans Pro" panose="020B0503030403020204" pitchFamily="34" charset="0"/>
            </a:endParaRPr>
          </a:p>
          <a:p>
            <a:pPr algn="l">
              <a:buFont typeface="Arial" panose="020B0604020202020204" pitchFamily="34" charset="0"/>
              <a:buChar char="•"/>
            </a:pPr>
            <a:endParaRPr lang="de-DE" sz="1600" b="0" i="0" dirty="0">
              <a:solidFill>
                <a:srgbClr val="003366"/>
              </a:solidFill>
              <a:effectLst/>
              <a:latin typeface="Source Sans Pro" panose="020B0503030403020204" pitchFamily="34" charset="0"/>
            </a:endParaRPr>
          </a:p>
        </p:txBody>
      </p:sp>
      <p:sp>
        <p:nvSpPr>
          <p:cNvPr id="5" name="Textfeld 4">
            <a:extLst>
              <a:ext uri="{FF2B5EF4-FFF2-40B4-BE49-F238E27FC236}">
                <a16:creationId xmlns:a16="http://schemas.microsoft.com/office/drawing/2014/main" id="{9A484F66-678C-680C-2E4A-3B1056517F05}"/>
              </a:ext>
            </a:extLst>
          </p:cNvPr>
          <p:cNvSpPr txBox="1"/>
          <p:nvPr/>
        </p:nvSpPr>
        <p:spPr>
          <a:xfrm>
            <a:off x="463953" y="179801"/>
            <a:ext cx="6124551" cy="181588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b="0" i="0" dirty="0">
                <a:solidFill>
                  <a:schemeClr val="tx1">
                    <a:lumMod val="95000"/>
                    <a:lumOff val="5000"/>
                  </a:schemeClr>
                </a:solidFill>
                <a:effectLst/>
                <a:latin typeface="Titillium Web" panose="00000500000000000000" pitchFamily="2" charset="0"/>
              </a:rPr>
              <a:t> </a:t>
            </a:r>
          </a:p>
          <a:p>
            <a:pPr algn="l"/>
            <a:r>
              <a:rPr lang="de-DE" sz="1600" dirty="0">
                <a:solidFill>
                  <a:srgbClr val="003366"/>
                </a:solidFill>
                <a:latin typeface="Source Sans Pro" panose="020B0503030403020204" pitchFamily="34" charset="0"/>
              </a:rPr>
              <a:t> </a:t>
            </a:r>
            <a:endParaRPr lang="de-DE" sz="1600" b="0" i="0" dirty="0">
              <a:solidFill>
                <a:srgbClr val="003366"/>
              </a:solidFill>
              <a:effectLst/>
              <a:latin typeface="Source Sans Pro" panose="020B0503030403020204" pitchFamily="34" charset="0"/>
            </a:endParaRPr>
          </a:p>
          <a:p>
            <a:pPr algn="l"/>
            <a:endParaRPr lang="de-DE" sz="1600" b="0" i="0" dirty="0">
              <a:solidFill>
                <a:srgbClr val="003366"/>
              </a:solidFill>
              <a:effectLst/>
              <a:latin typeface="Source Sans Pro" panose="020B0503030403020204" pitchFamily="34" charset="0"/>
            </a:endParaRPr>
          </a:p>
          <a:p>
            <a:pPr algn="l"/>
            <a:endParaRPr lang="de-DE" sz="1600" b="0" i="0" dirty="0">
              <a:solidFill>
                <a:srgbClr val="003366"/>
              </a:solidFill>
              <a:effectLst/>
              <a:latin typeface="Source Sans Pro" panose="020B0503030403020204" pitchFamily="34" charset="0"/>
            </a:endParaRPr>
          </a:p>
          <a:p>
            <a:pPr algn="l">
              <a:buFont typeface="Arial" panose="020B0604020202020204" pitchFamily="34" charset="0"/>
              <a:buChar char="•"/>
            </a:pPr>
            <a:endParaRPr lang="de-DE" sz="1600" dirty="0">
              <a:solidFill>
                <a:srgbClr val="003366"/>
              </a:solidFill>
              <a:latin typeface="Source Sans Pro" panose="020B0503030403020204" pitchFamily="34" charset="0"/>
            </a:endParaRPr>
          </a:p>
          <a:p>
            <a:pPr algn="l">
              <a:buFont typeface="Arial" panose="020B0604020202020204" pitchFamily="34" charset="0"/>
              <a:buChar char="•"/>
            </a:pPr>
            <a:endParaRPr lang="de-DE" sz="1600" b="0" i="0" dirty="0">
              <a:solidFill>
                <a:srgbClr val="003366"/>
              </a:solidFill>
              <a:effectLst/>
              <a:latin typeface="Source Sans Pro" panose="020B0503030403020204" pitchFamily="34" charset="0"/>
            </a:endParaRPr>
          </a:p>
          <a:p>
            <a:pPr algn="l">
              <a:buFont typeface="Arial" panose="020B0604020202020204" pitchFamily="34" charset="0"/>
              <a:buChar char="•"/>
            </a:pPr>
            <a:endParaRPr lang="de-DE" sz="1600" b="0" i="0" dirty="0">
              <a:solidFill>
                <a:srgbClr val="003366"/>
              </a:solidFill>
              <a:effectLst/>
              <a:latin typeface="Source Sans Pro" panose="020B0503030403020204" pitchFamily="34" charset="0"/>
            </a:endParaRPr>
          </a:p>
        </p:txBody>
      </p:sp>
      <p:sp>
        <p:nvSpPr>
          <p:cNvPr id="10" name="Textfeld 9">
            <a:extLst>
              <a:ext uri="{FF2B5EF4-FFF2-40B4-BE49-F238E27FC236}">
                <a16:creationId xmlns:a16="http://schemas.microsoft.com/office/drawing/2014/main" id="{FC018A4F-A4A6-E6C0-8516-B101DE21F55A}"/>
              </a:ext>
            </a:extLst>
          </p:cNvPr>
          <p:cNvSpPr txBox="1"/>
          <p:nvPr/>
        </p:nvSpPr>
        <p:spPr>
          <a:xfrm>
            <a:off x="4756967" y="2416803"/>
            <a:ext cx="6751211" cy="181588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b="0" i="0" dirty="0">
                <a:solidFill>
                  <a:schemeClr val="tx1">
                    <a:lumMod val="95000"/>
                    <a:lumOff val="5000"/>
                  </a:schemeClr>
                </a:solidFill>
                <a:effectLst/>
                <a:latin typeface="Titillium Web" panose="00000500000000000000" pitchFamily="2" charset="0"/>
              </a:rPr>
              <a:t> </a:t>
            </a:r>
          </a:p>
          <a:p>
            <a:pPr algn="l"/>
            <a:r>
              <a:rPr lang="de-DE" sz="1600" dirty="0">
                <a:solidFill>
                  <a:srgbClr val="003366"/>
                </a:solidFill>
                <a:latin typeface="Source Sans Pro" panose="020B0503030403020204" pitchFamily="34" charset="0"/>
              </a:rPr>
              <a:t> </a:t>
            </a:r>
            <a:endParaRPr lang="de-DE" sz="1600" b="0" i="0" dirty="0">
              <a:solidFill>
                <a:srgbClr val="003366"/>
              </a:solidFill>
              <a:effectLst/>
              <a:latin typeface="Source Sans Pro" panose="020B0503030403020204" pitchFamily="34" charset="0"/>
            </a:endParaRPr>
          </a:p>
          <a:p>
            <a:pPr algn="l"/>
            <a:endParaRPr lang="de-DE" sz="1600" b="0" i="0" dirty="0">
              <a:solidFill>
                <a:srgbClr val="003366"/>
              </a:solidFill>
              <a:effectLst/>
              <a:latin typeface="Source Sans Pro" panose="020B0503030403020204" pitchFamily="34" charset="0"/>
            </a:endParaRPr>
          </a:p>
          <a:p>
            <a:pPr algn="l"/>
            <a:endParaRPr lang="de-DE" sz="1600" b="0" i="0" dirty="0">
              <a:solidFill>
                <a:srgbClr val="003366"/>
              </a:solidFill>
              <a:effectLst/>
              <a:latin typeface="Source Sans Pro" panose="020B0503030403020204" pitchFamily="34" charset="0"/>
            </a:endParaRPr>
          </a:p>
          <a:p>
            <a:pPr algn="l">
              <a:buFont typeface="Arial" panose="020B0604020202020204" pitchFamily="34" charset="0"/>
              <a:buChar char="•"/>
            </a:pPr>
            <a:endParaRPr lang="de-DE" sz="1600" dirty="0">
              <a:solidFill>
                <a:srgbClr val="003366"/>
              </a:solidFill>
              <a:latin typeface="Source Sans Pro" panose="020B0503030403020204" pitchFamily="34" charset="0"/>
            </a:endParaRPr>
          </a:p>
          <a:p>
            <a:pPr algn="l">
              <a:buFont typeface="Arial" panose="020B0604020202020204" pitchFamily="34" charset="0"/>
              <a:buChar char="•"/>
            </a:pPr>
            <a:endParaRPr lang="de-DE" sz="1600" b="0" i="0" dirty="0">
              <a:solidFill>
                <a:srgbClr val="003366"/>
              </a:solidFill>
              <a:effectLst/>
              <a:latin typeface="Source Sans Pro" panose="020B0503030403020204" pitchFamily="34" charset="0"/>
            </a:endParaRPr>
          </a:p>
          <a:p>
            <a:pPr algn="l">
              <a:buFont typeface="Arial" panose="020B0604020202020204" pitchFamily="34" charset="0"/>
              <a:buChar char="•"/>
            </a:pPr>
            <a:endParaRPr lang="de-DE" sz="1600" b="0" i="0" dirty="0">
              <a:solidFill>
                <a:srgbClr val="003366"/>
              </a:solidFill>
              <a:effectLst/>
              <a:latin typeface="Source Sans Pro" panose="020B0503030403020204" pitchFamily="34" charset="0"/>
            </a:endParaRPr>
          </a:p>
        </p:txBody>
      </p:sp>
      <p:pic>
        <p:nvPicPr>
          <p:cNvPr id="2050" name="Picture 2" descr="Grafik 2, Bild">
            <a:extLst>
              <a:ext uri="{FF2B5EF4-FFF2-40B4-BE49-F238E27FC236}">
                <a16:creationId xmlns:a16="http://schemas.microsoft.com/office/drawing/2014/main" id="{47613B7A-3D5F-C4E9-2A95-CEE6341755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21" y="868709"/>
            <a:ext cx="8647306" cy="22541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fik 3, Bild">
            <a:extLst>
              <a:ext uri="{FF2B5EF4-FFF2-40B4-BE49-F238E27FC236}">
                <a16:creationId xmlns:a16="http://schemas.microsoft.com/office/drawing/2014/main" id="{F1BB362D-58A9-36AD-597B-C636ADDEF1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8658" y="3253981"/>
            <a:ext cx="6360977" cy="2858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304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9A0DA-BAFB-6FCE-F650-A332304A65CF}"/>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2B93138B-8915-17D8-BA39-6190F758CB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E6D8C773-ED39-4C13-D078-80E85AC28D0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96FB3B45-EEEB-4867-6F93-EC6F230367EA}"/>
              </a:ext>
            </a:extLst>
          </p:cNvPr>
          <p:cNvSpPr>
            <a:spLocks noGrp="1"/>
          </p:cNvSpPr>
          <p:nvPr>
            <p:ph type="sldNum" sz="quarter" idx="12"/>
          </p:nvPr>
        </p:nvSpPr>
        <p:spPr>
          <a:xfrm>
            <a:off x="11489635" y="6334292"/>
            <a:ext cx="373958" cy="365125"/>
          </a:xfrm>
        </p:spPr>
        <p:txBody>
          <a:bodyPr/>
          <a:lstStyle/>
          <a:p>
            <a:fld id="{FAC1C434-31DD-49E2-A4ED-9B6F0DB5DE80}" type="slidenum">
              <a:rPr lang="de-DE" sz="1400" smtClean="0">
                <a:solidFill>
                  <a:schemeClr val="bg1"/>
                </a:solidFill>
              </a:rPr>
              <a:t>23</a:t>
            </a:fld>
            <a:endParaRPr lang="de-DE" sz="1400" dirty="0">
              <a:solidFill>
                <a:schemeClr val="bg1"/>
              </a:solidFill>
            </a:endParaRPr>
          </a:p>
        </p:txBody>
      </p:sp>
      <p:sp>
        <p:nvSpPr>
          <p:cNvPr id="24" name="Textfeld 23">
            <a:extLst>
              <a:ext uri="{FF2B5EF4-FFF2-40B4-BE49-F238E27FC236}">
                <a16:creationId xmlns:a16="http://schemas.microsoft.com/office/drawing/2014/main" id="{4ED072A1-6CE3-D3F2-5011-A9644A7AB7E1}"/>
              </a:ext>
            </a:extLst>
          </p:cNvPr>
          <p:cNvSpPr txBox="1"/>
          <p:nvPr/>
        </p:nvSpPr>
        <p:spPr>
          <a:xfrm>
            <a:off x="765066" y="4188350"/>
            <a:ext cx="10825280" cy="181588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dirty="0">
                <a:solidFill>
                  <a:srgbClr val="003366"/>
                </a:solidFill>
                <a:latin typeface="Source Sans Pro" panose="020B0503030403020204" pitchFamily="34" charset="0"/>
              </a:rPr>
              <a:t>Beispiel:</a:t>
            </a:r>
          </a:p>
          <a:p>
            <a:pPr algn="l"/>
            <a:endParaRPr lang="de-DE" sz="1600" b="0" i="0" dirty="0">
              <a:solidFill>
                <a:srgbClr val="003366"/>
              </a:solidFill>
              <a:effectLst/>
              <a:latin typeface="Source Sans Pro" panose="020B0503030403020204" pitchFamily="34" charset="0"/>
            </a:endParaRPr>
          </a:p>
          <a:p>
            <a:pPr algn="l"/>
            <a:endParaRPr lang="de-DE" sz="1600" b="0" i="0" dirty="0">
              <a:solidFill>
                <a:srgbClr val="003366"/>
              </a:solidFill>
              <a:effectLst/>
              <a:latin typeface="Source Sans Pro" panose="020B0503030403020204" pitchFamily="34" charset="0"/>
            </a:endParaRPr>
          </a:p>
          <a:p>
            <a:pPr algn="l"/>
            <a:endParaRPr lang="de-DE" sz="1600" b="0" i="0" dirty="0">
              <a:solidFill>
                <a:srgbClr val="003366"/>
              </a:solidFill>
              <a:effectLst/>
              <a:latin typeface="Source Sans Pro" panose="020B0503030403020204" pitchFamily="34" charset="0"/>
            </a:endParaRPr>
          </a:p>
          <a:p>
            <a:pPr algn="l">
              <a:buFont typeface="Arial" panose="020B0604020202020204" pitchFamily="34" charset="0"/>
              <a:buChar char="•"/>
            </a:pPr>
            <a:endParaRPr lang="de-DE" sz="1600" dirty="0">
              <a:solidFill>
                <a:srgbClr val="003366"/>
              </a:solidFill>
              <a:latin typeface="Source Sans Pro" panose="020B0503030403020204" pitchFamily="34" charset="0"/>
            </a:endParaRPr>
          </a:p>
          <a:p>
            <a:pPr algn="l">
              <a:buFont typeface="Arial" panose="020B0604020202020204" pitchFamily="34" charset="0"/>
              <a:buChar char="•"/>
            </a:pPr>
            <a:endParaRPr lang="de-DE" sz="1600" b="0" i="0" dirty="0">
              <a:solidFill>
                <a:srgbClr val="003366"/>
              </a:solidFill>
              <a:effectLst/>
              <a:latin typeface="Source Sans Pro" panose="020B0503030403020204" pitchFamily="34" charset="0"/>
            </a:endParaRPr>
          </a:p>
          <a:p>
            <a:pPr algn="l">
              <a:buFont typeface="Arial" panose="020B0604020202020204" pitchFamily="34" charset="0"/>
              <a:buChar char="•"/>
            </a:pPr>
            <a:endParaRPr lang="de-DE" sz="1600" b="0" i="0" dirty="0">
              <a:solidFill>
                <a:srgbClr val="003366"/>
              </a:solidFill>
              <a:effectLst/>
              <a:latin typeface="Source Sans Pro" panose="020B0503030403020204" pitchFamily="34" charset="0"/>
            </a:endParaRPr>
          </a:p>
        </p:txBody>
      </p:sp>
      <p:sp>
        <p:nvSpPr>
          <p:cNvPr id="7" name="Rechteck 6">
            <a:extLst>
              <a:ext uri="{FF2B5EF4-FFF2-40B4-BE49-F238E27FC236}">
                <a16:creationId xmlns:a16="http://schemas.microsoft.com/office/drawing/2014/main" id="{4C17B131-70F9-9FE4-1ECA-B1BE5BF94C40}"/>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4E5A82E8-854D-F6C6-3A6D-1B6923F42B3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cs typeface="Calibri" panose="020F0502020204030204"/>
              </a:rPr>
              <a:t>Merkblatt zu Zollanmeldungen</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F0C3BD22-5D53-14C0-5126-428242854840}"/>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F5BF7FB7-5373-5B90-CA8C-EBF9C9923EEF}"/>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43CB46C4-EB7F-B657-67F2-DFA272B97590}"/>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52969554-1588-A983-DB5C-20C4705EDE78}"/>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18333AD7-5494-DA45-9B4B-5DCF45095900}"/>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69A62B7C-5437-8FD6-BD4F-06AACC016B17}"/>
              </a:ext>
            </a:extLst>
          </p:cNvPr>
          <p:cNvPicPr>
            <a:picLocks noChangeAspect="1"/>
          </p:cNvPicPr>
          <p:nvPr/>
        </p:nvPicPr>
        <p:blipFill>
          <a:blip r:embed="rId5"/>
          <a:stretch>
            <a:fillRect/>
          </a:stretch>
        </p:blipFill>
        <p:spPr>
          <a:xfrm>
            <a:off x="875521" y="928038"/>
            <a:ext cx="4744693" cy="3081424"/>
          </a:xfrm>
          <a:prstGeom prst="rect">
            <a:avLst/>
          </a:prstGeom>
        </p:spPr>
      </p:pic>
      <p:pic>
        <p:nvPicPr>
          <p:cNvPr id="8" name="Grafik 7">
            <a:extLst>
              <a:ext uri="{FF2B5EF4-FFF2-40B4-BE49-F238E27FC236}">
                <a16:creationId xmlns:a16="http://schemas.microsoft.com/office/drawing/2014/main" id="{FA432F7E-6F8F-83CB-86AA-27621803A74B}"/>
              </a:ext>
            </a:extLst>
          </p:cNvPr>
          <p:cNvPicPr>
            <a:picLocks noChangeAspect="1"/>
          </p:cNvPicPr>
          <p:nvPr/>
        </p:nvPicPr>
        <p:blipFill>
          <a:blip r:embed="rId6"/>
          <a:stretch>
            <a:fillRect/>
          </a:stretch>
        </p:blipFill>
        <p:spPr>
          <a:xfrm>
            <a:off x="875522" y="4584423"/>
            <a:ext cx="8401794" cy="1345539"/>
          </a:xfrm>
          <a:prstGeom prst="rect">
            <a:avLst/>
          </a:prstGeom>
        </p:spPr>
      </p:pic>
    </p:spTree>
    <p:extLst>
      <p:ext uri="{BB962C8B-B14F-4D97-AF65-F5344CB8AC3E}">
        <p14:creationId xmlns:p14="http://schemas.microsoft.com/office/powerpoint/2010/main" val="1238644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69757" y="6334292"/>
            <a:ext cx="393836" cy="365125"/>
          </a:xfrm>
        </p:spPr>
        <p:txBody>
          <a:bodyPr/>
          <a:lstStyle/>
          <a:p>
            <a:fld id="{FAC1C434-31DD-49E2-A4ED-9B6F0DB5DE80}" type="slidenum">
              <a:rPr lang="de-DE" sz="1400" smtClean="0">
                <a:solidFill>
                  <a:schemeClr val="bg1"/>
                </a:solidFill>
              </a:rPr>
              <a:t>24</a:t>
            </a:fld>
            <a:endParaRPr lang="de-DE" sz="1400" dirty="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588554" y="919560"/>
            <a:ext cx="10825280" cy="480131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b="1" dirty="0">
              <a:solidFill>
                <a:srgbClr val="000000"/>
              </a:solidFill>
              <a:latin typeface="Arial" panose="020B0604020202020204" pitchFamily="34" charset="0"/>
            </a:endParaRPr>
          </a:p>
          <a:p>
            <a:r>
              <a:rPr lang="de-DE" b="1" i="0" u="none" strike="noStrike" baseline="0" dirty="0">
                <a:latin typeface="Titillium Web" panose="00000500000000000000" pitchFamily="2" charset="0"/>
              </a:rPr>
              <a:t>11 07 Kennzeichen „Sicherheit“ </a:t>
            </a:r>
            <a:endParaRPr lang="de-DE" b="0" i="0" u="none" strike="noStrike" baseline="0" dirty="0">
              <a:latin typeface="Titillium Web" panose="00000500000000000000" pitchFamily="2" charset="0"/>
            </a:endParaRPr>
          </a:p>
          <a:p>
            <a:r>
              <a:rPr lang="de-DE" b="0" i="0" u="none" strike="noStrike" baseline="0" dirty="0">
                <a:latin typeface="Titillium Web" panose="00000500000000000000" pitchFamily="2" charset="0"/>
              </a:rPr>
              <a:t>Mittels des Kennzeichens „Sicherheit“ ist verpflichtend anzumelden, ob die Ausfuhranmeldung alle sicherheitsrelevanten Daten enthält: </a:t>
            </a:r>
          </a:p>
          <a:p>
            <a:r>
              <a:rPr lang="de-DE" b="0" i="0" u="none" strike="noStrike" baseline="0" dirty="0">
                <a:latin typeface="Titillium Web" panose="00000500000000000000" pitchFamily="2" charset="0"/>
              </a:rPr>
              <a:t></a:t>
            </a:r>
          </a:p>
          <a:p>
            <a:r>
              <a:rPr lang="de-DE" b="0" i="0" u="none" strike="noStrike" baseline="0" dirty="0">
                <a:latin typeface="Titillium Web" panose="00000500000000000000" pitchFamily="2" charset="0"/>
              </a:rPr>
              <a:t>„0“ - Ausfuhranmeldung ohne Vorabanmeldung (enthält nicht die sicherheitsrelevanten Daten) </a:t>
            </a:r>
          </a:p>
          <a:p>
            <a:r>
              <a:rPr lang="de-DE" b="0" i="0" u="none" strike="noStrike" baseline="0" dirty="0">
                <a:latin typeface="Titillium Web" panose="00000500000000000000" pitchFamily="2" charset="0"/>
              </a:rPr>
              <a:t></a:t>
            </a:r>
          </a:p>
          <a:p>
            <a:r>
              <a:rPr lang="de-DE" b="0" i="0" u="none" strike="noStrike" baseline="0" dirty="0">
                <a:latin typeface="Titillium Web" panose="00000500000000000000" pitchFamily="2" charset="0"/>
              </a:rPr>
              <a:t>„2“ - kombinierte Vorabanmeldung und Ausfuhranmeldung (enthält sicherheitsrelevante Daten)</a:t>
            </a:r>
          </a:p>
          <a:p>
            <a:endParaRPr lang="de-DE" dirty="0">
              <a:latin typeface="Titillium Web" panose="00000500000000000000" pitchFamily="2" charset="0"/>
            </a:endParaRPr>
          </a:p>
          <a:p>
            <a:endParaRPr lang="de-DE" b="0" i="0" u="none" strike="noStrike" baseline="0" dirty="0">
              <a:latin typeface="Titillium Web" panose="00000500000000000000" pitchFamily="2" charset="0"/>
            </a:endParaRPr>
          </a:p>
          <a:p>
            <a:r>
              <a:rPr lang="de-DE" b="0" i="0" dirty="0">
                <a:solidFill>
                  <a:srgbClr val="003366"/>
                </a:solidFill>
                <a:effectLst/>
                <a:latin typeface="Source Sans Pro" panose="020B0503030403020204" pitchFamily="34" charset="0"/>
              </a:rPr>
              <a:t>Geben Sie “0” für Ausfuhranmeldung ohne Voranmeldung (enthält nicht die sicherheitsrelevanten Daten) oder “2” für kombinierte Vorabanmeldung und Ausfuhranmeldung (enthält sicherheitsrelevante Daten) ein. Die Abgabe einer Ausfuhranmeldung ohne Sicherheitsdaten (d.h. Angabe „0“) ist nur in gesetzlich vorgeschriebenen Fällen zulässig. Im Regelfall enthalten Ausfuhranmeldungen Sicherheitsdaten (beispielsweise die Route), daher wird die Kennung “2” angegeben, sonst bleibt die Sendung an der EU-Außengrenze stehen. Eine Zusammenstellung der Sicherheitsdaten findet sich am Ende der </a:t>
            </a:r>
            <a:r>
              <a:rPr lang="de-DE" b="0" i="0" dirty="0">
                <a:solidFill>
                  <a:srgbClr val="003366"/>
                </a:solidFill>
                <a:effectLst/>
                <a:latin typeface="Source Sans Pro" panose="020B0503030403020204" pitchFamily="34" charset="0"/>
                <a:hlinkClick r:id="rId4" tooltip="externer Link"/>
              </a:rPr>
              <a:t>ATLAS-Info 0393/2023</a:t>
            </a:r>
            <a:r>
              <a:rPr lang="de-DE" b="0" i="0" dirty="0">
                <a:solidFill>
                  <a:srgbClr val="003366"/>
                </a:solidFill>
                <a:effectLst/>
                <a:latin typeface="Source Sans Pro" panose="020B0503030403020204" pitchFamily="34" charset="0"/>
              </a:rPr>
              <a:t>.</a:t>
            </a:r>
            <a:endParaRPr lang="de-DE" b="0" i="0" u="none" strike="noStrike" baseline="0" dirty="0">
              <a:latin typeface="Titillium Web" panose="00000500000000000000" pitchFamily="2" charset="0"/>
            </a:endParaRPr>
          </a:p>
          <a:p>
            <a:r>
              <a:rPr lang="de-DE" b="0" i="0" u="none" strike="noStrike" baseline="0" dirty="0">
                <a:solidFill>
                  <a:srgbClr val="00ADBC"/>
                </a:solidFill>
                <a:latin typeface="Titillium Web" panose="00000500000000000000" pitchFamily="2" charset="0"/>
              </a:rPr>
              <a:t> </a:t>
            </a:r>
            <a:endParaRPr lang="de-DE" b="1" kern="1400" cap="small" dirty="0">
              <a:solidFill>
                <a:srgbClr val="00ADBC"/>
              </a:solidFill>
              <a:effectLst/>
              <a:latin typeface="Titillium Web" panose="00000500000000000000" pitchFamily="2" charset="0"/>
              <a:ea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Kennzeichen Sicherheit</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5">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23EA5CC2-8C9E-43BB-93CD-D70B7C515FD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9F451F08-1876-4027-9979-14455020E7D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6602F46D-63D2-414D-845A-35C08119CE8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0126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79696" y="6334292"/>
            <a:ext cx="383897" cy="365125"/>
          </a:xfrm>
        </p:spPr>
        <p:txBody>
          <a:bodyPr/>
          <a:lstStyle/>
          <a:p>
            <a:fld id="{FAC1C434-31DD-49E2-A4ED-9B6F0DB5DE80}" type="slidenum">
              <a:rPr lang="de-DE" sz="1400" smtClean="0">
                <a:solidFill>
                  <a:schemeClr val="bg1"/>
                </a:solidFill>
              </a:rPr>
              <a:t>25</a:t>
            </a:fld>
            <a:endParaRPr lang="de-DE" sz="1400" dirty="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518822" y="1084021"/>
            <a:ext cx="10825280" cy="403187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b="1" i="0" u="none" strike="noStrike" baseline="0" dirty="0">
                <a:solidFill>
                  <a:schemeClr val="tx1">
                    <a:lumMod val="95000"/>
                    <a:lumOff val="5000"/>
                  </a:schemeClr>
                </a:solidFill>
                <a:latin typeface="Titillium Web" panose="00000500000000000000" pitchFamily="2" charset="0"/>
              </a:rPr>
              <a:t>MRN</a:t>
            </a:r>
          </a:p>
          <a:p>
            <a:pPr algn="l"/>
            <a:endParaRPr lang="de-DE" sz="1600" b="1" i="0" u="none" strike="noStrike" baseline="0" dirty="0">
              <a:solidFill>
                <a:schemeClr val="tx1">
                  <a:lumMod val="95000"/>
                  <a:lumOff val="5000"/>
                </a:schemeClr>
              </a:solidFill>
              <a:latin typeface="Titillium Web" panose="00000500000000000000" pitchFamily="2" charset="0"/>
            </a:endParaRPr>
          </a:p>
          <a:p>
            <a:r>
              <a:rPr lang="de-DE" sz="1600" i="0" u="none" strike="noStrike" baseline="0" dirty="0">
                <a:solidFill>
                  <a:schemeClr val="tx1">
                    <a:lumMod val="95000"/>
                    <a:lumOff val="5000"/>
                  </a:schemeClr>
                </a:solidFill>
                <a:latin typeface="Titillium Web" panose="00000500000000000000" pitchFamily="2" charset="0"/>
              </a:rPr>
              <a:t>Die </a:t>
            </a:r>
            <a:r>
              <a:rPr lang="de-DE" sz="1600" dirty="0">
                <a:solidFill>
                  <a:schemeClr val="tx1">
                    <a:lumMod val="95000"/>
                    <a:lumOff val="5000"/>
                  </a:schemeClr>
                </a:solidFill>
                <a:latin typeface="Titillium Web" panose="00000500000000000000" pitchFamily="2" charset="0"/>
              </a:rPr>
              <a:t>Master Reference </a:t>
            </a:r>
            <a:r>
              <a:rPr lang="de-DE" sz="1600" dirty="0" err="1">
                <a:solidFill>
                  <a:schemeClr val="tx1">
                    <a:lumMod val="95000"/>
                    <a:lumOff val="5000"/>
                  </a:schemeClr>
                </a:solidFill>
                <a:latin typeface="Titillium Web" panose="00000500000000000000" pitchFamily="2" charset="0"/>
              </a:rPr>
              <a:t>Number</a:t>
            </a:r>
            <a:r>
              <a:rPr lang="de-DE" sz="1600" i="0" u="none" strike="noStrike" baseline="0" dirty="0">
                <a:solidFill>
                  <a:schemeClr val="tx1">
                    <a:lumMod val="95000"/>
                    <a:lumOff val="5000"/>
                  </a:schemeClr>
                </a:solidFill>
                <a:latin typeface="Titillium Web" panose="00000500000000000000" pitchFamily="2" charset="0"/>
              </a:rPr>
              <a:t> = MRN wird erst mit der Annahme des Ausfuhrvorganges und der Statusmeldung „Statusmeldung zur Ausfuhr (E_EXP_STA)“ bekanntgegeben.</a:t>
            </a:r>
          </a:p>
          <a:p>
            <a:endParaRPr lang="de-DE" sz="1600" i="0" u="none" strike="noStrike" baseline="0" dirty="0">
              <a:solidFill>
                <a:schemeClr val="tx1">
                  <a:lumMod val="95000"/>
                  <a:lumOff val="5000"/>
                </a:schemeClr>
              </a:solidFill>
              <a:latin typeface="Titillium Web" panose="00000500000000000000" pitchFamily="2" charset="0"/>
            </a:endParaRPr>
          </a:p>
          <a:p>
            <a:r>
              <a:rPr lang="de-DE" sz="1600" b="1" dirty="0">
                <a:solidFill>
                  <a:schemeClr val="tx1">
                    <a:lumMod val="95000"/>
                    <a:lumOff val="5000"/>
                  </a:schemeClr>
                </a:solidFill>
                <a:latin typeface="Titillium Web" panose="00000500000000000000" pitchFamily="2" charset="0"/>
              </a:rPr>
              <a:t>12 09 LRN</a:t>
            </a:r>
          </a:p>
          <a:p>
            <a:endParaRPr lang="de-DE" sz="1600" dirty="0">
              <a:solidFill>
                <a:schemeClr val="tx1">
                  <a:lumMod val="95000"/>
                  <a:lumOff val="5000"/>
                </a:schemeClr>
              </a:solidFill>
              <a:latin typeface="Titillium Web" panose="00000500000000000000" pitchFamily="2" charset="0"/>
            </a:endParaRPr>
          </a:p>
          <a:p>
            <a:r>
              <a:rPr lang="de-DE" sz="1600" dirty="0">
                <a:solidFill>
                  <a:schemeClr val="tx1">
                    <a:lumMod val="95000"/>
                    <a:lumOff val="5000"/>
                  </a:schemeClr>
                </a:solidFill>
                <a:latin typeface="Titillium Web" panose="00000500000000000000" pitchFamily="2" charset="0"/>
              </a:rPr>
              <a:t>Die </a:t>
            </a:r>
            <a:r>
              <a:rPr lang="de-DE" sz="1600" dirty="0" err="1">
                <a:solidFill>
                  <a:schemeClr val="tx1">
                    <a:lumMod val="95000"/>
                    <a:lumOff val="5000"/>
                  </a:schemeClr>
                </a:solidFill>
                <a:latin typeface="Titillium Web" panose="00000500000000000000" pitchFamily="2" charset="0"/>
              </a:rPr>
              <a:t>Local</a:t>
            </a:r>
            <a:r>
              <a:rPr lang="de-DE" sz="1600" dirty="0">
                <a:solidFill>
                  <a:schemeClr val="tx1">
                    <a:lumMod val="95000"/>
                    <a:lumOff val="5000"/>
                  </a:schemeClr>
                </a:solidFill>
                <a:latin typeface="Titillium Web" panose="00000500000000000000" pitchFamily="2" charset="0"/>
              </a:rPr>
              <a:t> Reference </a:t>
            </a:r>
            <a:r>
              <a:rPr lang="de-DE" sz="1600" dirty="0" err="1">
                <a:solidFill>
                  <a:schemeClr val="tx1">
                    <a:lumMod val="95000"/>
                    <a:lumOff val="5000"/>
                  </a:schemeClr>
                </a:solidFill>
                <a:latin typeface="Titillium Web" panose="00000500000000000000" pitchFamily="2" charset="0"/>
              </a:rPr>
              <a:t>Number</a:t>
            </a:r>
            <a:r>
              <a:rPr lang="de-DE" sz="1600" dirty="0">
                <a:solidFill>
                  <a:schemeClr val="tx1">
                    <a:lumMod val="95000"/>
                    <a:lumOff val="5000"/>
                  </a:schemeClr>
                </a:solidFill>
                <a:latin typeface="Titillium Web" panose="00000500000000000000" pitchFamily="2" charset="0"/>
              </a:rPr>
              <a:t> = LRN  ist ein innerbetrieblich vom Ersteller der Nachricht „Anmeldung zur Ausfuhr“ vergebenes Ordnungskriterium und künftig verpflichtend anzugeben. Sie ersetzt die bisherige Bezugsnummer und dient der vorläufigen Identifizierung eines Ausfuhrvorgangs zwischen Entgegennahme und Annahme.</a:t>
            </a:r>
          </a:p>
          <a:p>
            <a:pPr algn="l"/>
            <a:endParaRPr lang="de-DE" sz="1600" i="0" u="none" strike="noStrike" baseline="0" dirty="0">
              <a:solidFill>
                <a:schemeClr val="tx1">
                  <a:lumMod val="95000"/>
                  <a:lumOff val="5000"/>
                </a:schemeClr>
              </a:solidFill>
              <a:latin typeface="Titillium Web" panose="00000500000000000000" pitchFamily="2" charset="0"/>
            </a:endParaRPr>
          </a:p>
          <a:p>
            <a:pPr algn="l"/>
            <a:r>
              <a:rPr lang="de-DE" sz="1600" b="1" dirty="0">
                <a:solidFill>
                  <a:schemeClr val="tx1">
                    <a:lumMod val="95000"/>
                    <a:lumOff val="5000"/>
                  </a:schemeClr>
                </a:solidFill>
                <a:latin typeface="Titillium Web" panose="00000500000000000000" pitchFamily="2" charset="0"/>
              </a:rPr>
              <a:t>12 08 UCR</a:t>
            </a:r>
            <a:endParaRPr lang="de-DE" sz="1600" b="1" i="0" u="none" strike="noStrike" baseline="0" dirty="0">
              <a:solidFill>
                <a:schemeClr val="tx1">
                  <a:lumMod val="95000"/>
                  <a:lumOff val="5000"/>
                </a:schemeClr>
              </a:solidFill>
              <a:latin typeface="Titillium Web" panose="00000500000000000000" pitchFamily="2" charset="0"/>
            </a:endParaRPr>
          </a:p>
          <a:p>
            <a:endParaRPr lang="de-DE" sz="1600" i="0" u="none" strike="noStrike" baseline="0" dirty="0">
              <a:solidFill>
                <a:schemeClr val="tx1">
                  <a:lumMod val="95000"/>
                  <a:lumOff val="5000"/>
                </a:schemeClr>
              </a:solidFill>
              <a:latin typeface="Titillium Web" panose="00000500000000000000" pitchFamily="2" charset="0"/>
            </a:endParaRPr>
          </a:p>
          <a:p>
            <a:r>
              <a:rPr lang="de-DE" sz="1600" i="0" u="none" strike="noStrike" baseline="0" dirty="0">
                <a:solidFill>
                  <a:schemeClr val="tx1">
                    <a:lumMod val="95000"/>
                    <a:lumOff val="5000"/>
                  </a:schemeClr>
                </a:solidFill>
                <a:latin typeface="Titillium Web" panose="00000500000000000000" pitchFamily="2" charset="0"/>
              </a:rPr>
              <a:t>Die </a:t>
            </a:r>
            <a:r>
              <a:rPr lang="de-DE" sz="1600" dirty="0">
                <a:solidFill>
                  <a:schemeClr val="tx1">
                    <a:lumMod val="95000"/>
                    <a:lumOff val="5000"/>
                  </a:schemeClr>
                </a:solidFill>
                <a:latin typeface="Titillium Web" panose="00000500000000000000" pitchFamily="2" charset="0"/>
              </a:rPr>
              <a:t>Unique </a:t>
            </a:r>
            <a:r>
              <a:rPr lang="de-DE" sz="1600" dirty="0" err="1">
                <a:solidFill>
                  <a:schemeClr val="tx1">
                    <a:lumMod val="95000"/>
                    <a:lumOff val="5000"/>
                  </a:schemeClr>
                </a:solidFill>
                <a:latin typeface="Titillium Web" panose="00000500000000000000" pitchFamily="2" charset="0"/>
              </a:rPr>
              <a:t>Consignment</a:t>
            </a:r>
            <a:r>
              <a:rPr lang="de-DE" sz="1600" dirty="0">
                <a:solidFill>
                  <a:schemeClr val="tx1">
                    <a:lumMod val="95000"/>
                    <a:lumOff val="5000"/>
                  </a:schemeClr>
                </a:solidFill>
                <a:latin typeface="Titillium Web" panose="00000500000000000000" pitchFamily="2" charset="0"/>
              </a:rPr>
              <a:t> Reference</a:t>
            </a:r>
            <a:r>
              <a:rPr lang="de-DE" sz="1600" i="0" u="none" strike="noStrike" baseline="0" dirty="0">
                <a:solidFill>
                  <a:schemeClr val="tx1">
                    <a:lumMod val="95000"/>
                    <a:lumOff val="5000"/>
                  </a:schemeClr>
                </a:solidFill>
                <a:latin typeface="Titillium Web" panose="00000500000000000000" pitchFamily="2" charset="0"/>
              </a:rPr>
              <a:t> = UCR ist eine Kennnummer der Sendung. Eine den Waren zugewiesene einzige Nummer für den Eingang, die Einfuhr, den Ausgang und die Ausfuhr. Die Weltzollorganisation (WZO) empfiehlt, diese zu verwenden. In der Praxis wird die Frachtbriefnummer eingetragen.</a:t>
            </a:r>
            <a:endParaRPr lang="de-DE" sz="1600" kern="1400" cap="small" dirty="0">
              <a:solidFill>
                <a:schemeClr val="tx1">
                  <a:lumMod val="95000"/>
                  <a:lumOff val="5000"/>
                </a:schemeClr>
              </a:solidFill>
              <a:effectLst/>
              <a:latin typeface="Titillium Web" panose="00000500000000000000" pitchFamily="2" charset="0"/>
              <a:ea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LRN, MRN, UCR</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23EA5CC2-8C9E-43BB-93CD-D70B7C515FD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9F451F08-1876-4027-9979-14455020E7D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6602F46D-63D2-414D-845A-35C08119CE8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38703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44909" y="6334292"/>
            <a:ext cx="418684" cy="365125"/>
          </a:xfrm>
        </p:spPr>
        <p:txBody>
          <a:bodyPr/>
          <a:lstStyle/>
          <a:p>
            <a:fld id="{FAC1C434-31DD-49E2-A4ED-9B6F0DB5DE80}" type="slidenum">
              <a:rPr lang="de-DE" sz="1400" smtClean="0">
                <a:solidFill>
                  <a:schemeClr val="bg1"/>
                </a:solidFill>
              </a:rPr>
              <a:t>26</a:t>
            </a:fld>
            <a:endParaRPr lang="de-DE" sz="1400" dirty="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Art der Anmeldung</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BEC0314B-4D3C-43EA-A813-38EC2C14E464}"/>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9C426C0C-9F87-40AA-86E6-A9549B64399A}"/>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7A96CBCD-337C-41E3-AE37-342B9E32B3A4}"/>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B8DA3900-6047-4DAC-0D8A-FF73709938DF}"/>
              </a:ext>
            </a:extLst>
          </p:cNvPr>
          <p:cNvSpPr txBox="1"/>
          <p:nvPr/>
        </p:nvSpPr>
        <p:spPr>
          <a:xfrm>
            <a:off x="557980" y="737591"/>
            <a:ext cx="9491947" cy="4893647"/>
          </a:xfrm>
          <a:prstGeom prst="rect">
            <a:avLst/>
          </a:prstGeom>
          <a:noFill/>
        </p:spPr>
        <p:txBody>
          <a:bodyPr wrap="square" rtlCol="0">
            <a:spAutoFit/>
          </a:bodyPr>
          <a:lstStyle/>
          <a:p>
            <a:r>
              <a:rPr lang="de-DE" sz="1600" b="1" dirty="0"/>
              <a:t>11 01: Art der Anmeldung:					11 02: Unterfeld der Anmeldung:</a:t>
            </a:r>
          </a:p>
          <a:p>
            <a:endParaRPr lang="de-DE" sz="1600" b="1" dirty="0"/>
          </a:p>
          <a:p>
            <a:endParaRPr lang="de-DE" sz="1600" b="1" dirty="0"/>
          </a:p>
          <a:p>
            <a:endParaRPr lang="de-DE" sz="1400" dirty="0"/>
          </a:p>
          <a:p>
            <a:r>
              <a:rPr lang="de-DE" sz="1400" dirty="0"/>
              <a:t> </a:t>
            </a:r>
          </a:p>
          <a:p>
            <a:endParaRPr lang="de-DE" dirty="0"/>
          </a:p>
          <a:p>
            <a:endParaRPr lang="de-DE" dirty="0"/>
          </a:p>
          <a:p>
            <a:endParaRPr lang="de-DE" dirty="0"/>
          </a:p>
          <a:p>
            <a:endParaRPr lang="de-DE" dirty="0"/>
          </a:p>
          <a:p>
            <a:endParaRPr lang="de-DE" dirty="0"/>
          </a:p>
          <a:p>
            <a:r>
              <a:rPr lang="de-DE" sz="1600" dirty="0"/>
              <a:t> </a:t>
            </a:r>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dirty="0"/>
          </a:p>
        </p:txBody>
      </p:sp>
      <p:pic>
        <p:nvPicPr>
          <p:cNvPr id="4" name="Grafik 3">
            <a:extLst>
              <a:ext uri="{FF2B5EF4-FFF2-40B4-BE49-F238E27FC236}">
                <a16:creationId xmlns:a16="http://schemas.microsoft.com/office/drawing/2014/main" id="{3A3B965B-BDAB-1B87-8EC3-1AA5C843CBEF}"/>
              </a:ext>
            </a:extLst>
          </p:cNvPr>
          <p:cNvPicPr>
            <a:picLocks noChangeAspect="1"/>
          </p:cNvPicPr>
          <p:nvPr/>
        </p:nvPicPr>
        <p:blipFill>
          <a:blip r:embed="rId5"/>
          <a:stretch>
            <a:fillRect/>
          </a:stretch>
        </p:blipFill>
        <p:spPr>
          <a:xfrm>
            <a:off x="608442" y="1713499"/>
            <a:ext cx="3977985" cy="2211730"/>
          </a:xfrm>
          <a:prstGeom prst="rect">
            <a:avLst/>
          </a:prstGeom>
        </p:spPr>
      </p:pic>
      <p:pic>
        <p:nvPicPr>
          <p:cNvPr id="13" name="Grafik 12">
            <a:extLst>
              <a:ext uri="{FF2B5EF4-FFF2-40B4-BE49-F238E27FC236}">
                <a16:creationId xmlns:a16="http://schemas.microsoft.com/office/drawing/2014/main" id="{8CD3196C-BA72-8644-2239-088A503534ED}"/>
              </a:ext>
            </a:extLst>
          </p:cNvPr>
          <p:cNvPicPr>
            <a:picLocks noChangeAspect="1"/>
          </p:cNvPicPr>
          <p:nvPr/>
        </p:nvPicPr>
        <p:blipFill>
          <a:blip r:embed="rId6"/>
          <a:stretch>
            <a:fillRect/>
          </a:stretch>
        </p:blipFill>
        <p:spPr>
          <a:xfrm>
            <a:off x="7030006" y="1277071"/>
            <a:ext cx="4023709" cy="3428744"/>
          </a:xfrm>
          <a:prstGeom prst="rect">
            <a:avLst/>
          </a:prstGeom>
        </p:spPr>
      </p:pic>
    </p:spTree>
    <p:extLst>
      <p:ext uri="{BB962C8B-B14F-4D97-AF65-F5344CB8AC3E}">
        <p14:creationId xmlns:p14="http://schemas.microsoft.com/office/powerpoint/2010/main" val="3830849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94604" y="6334292"/>
            <a:ext cx="368989" cy="365125"/>
          </a:xfrm>
        </p:spPr>
        <p:txBody>
          <a:bodyPr/>
          <a:lstStyle/>
          <a:p>
            <a:fld id="{FAC1C434-31DD-49E2-A4ED-9B6F0DB5DE80}" type="slidenum">
              <a:rPr lang="de-DE" sz="1400" smtClean="0">
                <a:solidFill>
                  <a:schemeClr val="bg1"/>
                </a:solidFill>
              </a:rPr>
              <a:t>27</a:t>
            </a:fld>
            <a:endParaRPr lang="de-DE" sz="1400" dirty="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4297"/>
            <a:ext cx="11926082" cy="665021"/>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Bewilligung</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0" y="122904"/>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BEC0314B-4D3C-43EA-A813-38EC2C14E464}"/>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9C426C0C-9F87-40AA-86E6-A9549B64399A}"/>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7A96CBCD-337C-41E3-AE37-342B9E32B3A4}"/>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B8DA3900-6047-4DAC-0D8A-FF73709938DF}"/>
              </a:ext>
            </a:extLst>
          </p:cNvPr>
          <p:cNvSpPr txBox="1"/>
          <p:nvPr/>
        </p:nvSpPr>
        <p:spPr>
          <a:xfrm>
            <a:off x="608442" y="1027849"/>
            <a:ext cx="9725301" cy="3631763"/>
          </a:xfrm>
          <a:prstGeom prst="rect">
            <a:avLst/>
          </a:prstGeom>
          <a:noFill/>
        </p:spPr>
        <p:txBody>
          <a:bodyPr wrap="square" rtlCol="0">
            <a:spAutoFit/>
          </a:bodyPr>
          <a:lstStyle/>
          <a:p>
            <a:r>
              <a:rPr lang="de-DE" dirty="0">
                <a:latin typeface="Titillium Web" panose="00000500000000000000" pitchFamily="2" charset="0"/>
              </a:rPr>
              <a:t>12 12 Bewilligung:</a:t>
            </a:r>
          </a:p>
          <a:p>
            <a:endParaRPr lang="de-DE" dirty="0">
              <a:latin typeface="Titillium Web" panose="00000500000000000000" pitchFamily="2" charset="0"/>
            </a:endParaRPr>
          </a:p>
          <a:p>
            <a:r>
              <a:rPr lang="de-DE" sz="1600" dirty="0">
                <a:latin typeface="Titillium Web" panose="00000500000000000000" pitchFamily="2" charset="0"/>
              </a:rPr>
              <a:t>Bewilligung Zugelassener Ausführer</a:t>
            </a:r>
          </a:p>
          <a:p>
            <a:endParaRPr lang="de-DE" sz="1600" dirty="0">
              <a:latin typeface="Titillium Web" panose="00000500000000000000" pitchFamily="2" charset="0"/>
            </a:endParaRPr>
          </a:p>
          <a:p>
            <a:r>
              <a:rPr lang="de-DE" sz="1600" dirty="0">
                <a:latin typeface="Titillium Web" panose="00000500000000000000" pitchFamily="2" charset="0"/>
              </a:rPr>
              <a:t>Ein Unternehmen mit der zollrechtlichen Bewilligung „ZA“ darf eine vereinfachte Zollanmeldung abgeben</a:t>
            </a:r>
          </a:p>
          <a:p>
            <a:endParaRPr lang="de-DE" sz="1600" dirty="0">
              <a:latin typeface="Titillium Web" panose="00000500000000000000" pitchFamily="2" charset="0"/>
            </a:endParaRPr>
          </a:p>
          <a:p>
            <a:r>
              <a:rPr lang="de-DE" sz="1600" dirty="0">
                <a:latin typeface="Titillium Web" panose="00000500000000000000" pitchFamily="2" charset="0"/>
              </a:rPr>
              <a:t>Vereinfachte Zollanmeldung = </a:t>
            </a:r>
            <a:r>
              <a:rPr lang="de-DE" sz="1600" dirty="0" err="1">
                <a:latin typeface="Titillium Web" panose="00000500000000000000" pitchFamily="2" charset="0"/>
              </a:rPr>
              <a:t>Simplified</a:t>
            </a:r>
            <a:r>
              <a:rPr lang="de-DE" sz="1600" dirty="0">
                <a:latin typeface="Titillium Web" panose="00000500000000000000" pitchFamily="2" charset="0"/>
              </a:rPr>
              <a:t> Declaration (SDE)</a:t>
            </a:r>
          </a:p>
          <a:p>
            <a:endParaRPr lang="de-DE" sz="1600" dirty="0">
              <a:latin typeface="Titillium Web" panose="00000500000000000000" pitchFamily="2" charset="0"/>
            </a:endParaRPr>
          </a:p>
          <a:p>
            <a:r>
              <a:rPr lang="de-DE" sz="1600" dirty="0">
                <a:latin typeface="Titillium Web" panose="00000500000000000000" pitchFamily="2" charset="0"/>
              </a:rPr>
              <a:t>Beispiel Aufbau einer Bewilligungsnummer:</a:t>
            </a:r>
          </a:p>
          <a:p>
            <a:endParaRPr lang="de-DE" sz="1600" b="0" i="0" u="none" strike="noStrike" baseline="0" dirty="0">
              <a:solidFill>
                <a:srgbClr val="000000"/>
              </a:solidFill>
              <a:latin typeface="Titillium Web" panose="00000500000000000000" pitchFamily="2" charset="0"/>
            </a:endParaRPr>
          </a:p>
          <a:p>
            <a:r>
              <a:rPr lang="de-DE" sz="1600" dirty="0">
                <a:solidFill>
                  <a:srgbClr val="000000"/>
                </a:solidFill>
                <a:latin typeface="Titillium Web" panose="00000500000000000000" pitchFamily="2" charset="0"/>
              </a:rPr>
              <a:t>DE/SDE/2300ZA000080 </a:t>
            </a:r>
          </a:p>
          <a:p>
            <a:endParaRPr lang="de-DE" sz="1600" dirty="0">
              <a:solidFill>
                <a:srgbClr val="000000"/>
              </a:solidFill>
              <a:latin typeface="Titillium Web" panose="00000500000000000000" pitchFamily="2" charset="0"/>
            </a:endParaRPr>
          </a:p>
          <a:p>
            <a:endParaRPr lang="de-DE" sz="1600" dirty="0">
              <a:solidFill>
                <a:srgbClr val="000000"/>
              </a:solidFill>
              <a:latin typeface="Titillium Web" panose="00000500000000000000" pitchFamily="2" charset="0"/>
            </a:endParaRPr>
          </a:p>
          <a:p>
            <a:endParaRPr lang="de-DE" dirty="0"/>
          </a:p>
        </p:txBody>
      </p:sp>
    </p:spTree>
    <p:extLst>
      <p:ext uri="{BB962C8B-B14F-4D97-AF65-F5344CB8AC3E}">
        <p14:creationId xmlns:p14="http://schemas.microsoft.com/office/powerpoint/2010/main" val="1028994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1E73E-EE98-8F81-D952-533DDDD32E29}"/>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F645CCF5-FBFF-D130-98BC-6133356E2B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75C2090D-3CCB-CCC7-E615-99C8A7B9E256}"/>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24BC0722-B3C9-C270-78B1-7712E926B7FA}"/>
              </a:ext>
            </a:extLst>
          </p:cNvPr>
          <p:cNvSpPr>
            <a:spLocks noGrp="1"/>
          </p:cNvSpPr>
          <p:nvPr>
            <p:ph type="sldNum" sz="quarter" idx="12"/>
          </p:nvPr>
        </p:nvSpPr>
        <p:spPr>
          <a:xfrm>
            <a:off x="11494604" y="6334292"/>
            <a:ext cx="368989" cy="365125"/>
          </a:xfrm>
        </p:spPr>
        <p:txBody>
          <a:bodyPr/>
          <a:lstStyle/>
          <a:p>
            <a:fld id="{FAC1C434-31DD-49E2-A4ED-9B6F0DB5DE80}" type="slidenum">
              <a:rPr lang="de-DE" sz="1400" smtClean="0">
                <a:solidFill>
                  <a:schemeClr val="bg1"/>
                </a:solidFill>
              </a:rPr>
              <a:t>28</a:t>
            </a:fld>
            <a:endParaRPr lang="de-DE" sz="1400" dirty="0">
              <a:solidFill>
                <a:schemeClr val="bg1"/>
              </a:solidFill>
            </a:endParaRPr>
          </a:p>
        </p:txBody>
      </p:sp>
      <p:sp>
        <p:nvSpPr>
          <p:cNvPr id="7" name="Rechteck 6">
            <a:extLst>
              <a:ext uri="{FF2B5EF4-FFF2-40B4-BE49-F238E27FC236}">
                <a16:creationId xmlns:a16="http://schemas.microsoft.com/office/drawing/2014/main" id="{9F414D58-F6E7-67EC-A8BA-4BFF7626F713}"/>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F33A0974-285E-D801-DEC6-8ABDAA35FCFE}"/>
              </a:ext>
            </a:extLst>
          </p:cNvPr>
          <p:cNvSpPr/>
          <p:nvPr/>
        </p:nvSpPr>
        <p:spPr>
          <a:xfrm>
            <a:off x="131421" y="104297"/>
            <a:ext cx="11926082" cy="665021"/>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Bewilligung</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59D45773-CDED-8765-D3EF-F292BA85EF1E}"/>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144BBF56-E72A-128E-C3C2-339263CB41D8}"/>
              </a:ext>
            </a:extLst>
          </p:cNvPr>
          <p:cNvSpPr/>
          <p:nvPr/>
        </p:nvSpPr>
        <p:spPr>
          <a:xfrm>
            <a:off x="131420" y="122904"/>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3844BAE3-1F8A-4ABB-4B7C-837FA172DFA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925E5A28-6DA6-ACC7-63B8-4FC41CA2271B}"/>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9BF2CD15-C565-77C6-2FF7-59A94C045952}"/>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DEB20F65-173F-05C3-083D-EF9E83B8F73C}"/>
              </a:ext>
            </a:extLst>
          </p:cNvPr>
          <p:cNvSpPr txBox="1"/>
          <p:nvPr/>
        </p:nvSpPr>
        <p:spPr>
          <a:xfrm>
            <a:off x="608442" y="1027849"/>
            <a:ext cx="10886162" cy="4708981"/>
          </a:xfrm>
          <a:prstGeom prst="rect">
            <a:avLst/>
          </a:prstGeom>
          <a:noFill/>
        </p:spPr>
        <p:txBody>
          <a:bodyPr wrap="square" rtlCol="0">
            <a:spAutoFit/>
          </a:bodyPr>
          <a:lstStyle/>
          <a:p>
            <a:pPr marL="285750" indent="-285750">
              <a:buFont typeface="Arial" panose="020B0604020202020204" pitchFamily="34" charset="0"/>
              <a:buChar char="•"/>
            </a:pPr>
            <a:r>
              <a:rPr lang="de-DE" dirty="0">
                <a:latin typeface="Titillium Web" panose="00000500000000000000" pitchFamily="2" charset="0"/>
              </a:rPr>
              <a:t>Gestellung kann außerhalb des Zollamts stattfinden (im eigenen Betrieb)</a:t>
            </a:r>
          </a:p>
          <a:p>
            <a:pPr marL="285750" indent="-285750">
              <a:buFont typeface="Arial" panose="020B0604020202020204" pitchFamily="34" charset="0"/>
              <a:buChar char="•"/>
            </a:pPr>
            <a:r>
              <a:rPr lang="de-DE" dirty="0">
                <a:latin typeface="Titillium Web" panose="00000500000000000000" pitchFamily="2" charset="0"/>
              </a:rPr>
              <a:t>Keine Wartefristen für die Gestellung</a:t>
            </a:r>
          </a:p>
          <a:p>
            <a:pPr marL="285750" indent="-285750">
              <a:buFont typeface="Arial" panose="020B0604020202020204" pitchFamily="34" charset="0"/>
              <a:buChar char="•"/>
            </a:pPr>
            <a:r>
              <a:rPr lang="de-DE" dirty="0">
                <a:latin typeface="Titillium Web" panose="00000500000000000000" pitchFamily="2" charset="0"/>
              </a:rPr>
              <a:t>Üblicherweise fallen keine Kontrollen an</a:t>
            </a:r>
          </a:p>
          <a:p>
            <a:pPr marL="285750" indent="-285750">
              <a:buFont typeface="Arial" panose="020B0604020202020204" pitchFamily="34" charset="0"/>
              <a:buChar char="•"/>
            </a:pPr>
            <a:r>
              <a:rPr lang="de-DE" dirty="0">
                <a:latin typeface="Titillium Web" panose="00000500000000000000" pitchFamily="2" charset="0"/>
              </a:rPr>
              <a:t>Abwicklung erfolgt digital und innerhalb weniger Minuten </a:t>
            </a:r>
          </a:p>
          <a:p>
            <a:pPr marL="285750" indent="-285750">
              <a:buFont typeface="Arial" panose="020B0604020202020204" pitchFamily="34" charset="0"/>
              <a:buChar char="•"/>
            </a:pPr>
            <a:r>
              <a:rPr lang="de-DE" dirty="0">
                <a:latin typeface="Titillium Web" panose="00000500000000000000" pitchFamily="2" charset="0"/>
              </a:rPr>
              <a:t>Ausgenommen sein könnten bestimmte Länder ober bestimmte Warengruppen</a:t>
            </a:r>
          </a:p>
          <a:p>
            <a:endParaRPr lang="de-DE" sz="1600" dirty="0">
              <a:solidFill>
                <a:srgbClr val="000000"/>
              </a:solidFill>
              <a:latin typeface="Titillium Web" panose="00000500000000000000" pitchFamily="2" charset="0"/>
            </a:endParaRPr>
          </a:p>
          <a:p>
            <a:endParaRPr lang="de-DE" sz="1600" dirty="0">
              <a:solidFill>
                <a:srgbClr val="000000"/>
              </a:solidFill>
              <a:latin typeface="Titillium Web" panose="00000500000000000000" pitchFamily="2" charset="0"/>
            </a:endParaRPr>
          </a:p>
          <a:p>
            <a:endParaRPr lang="de-DE" sz="1600" dirty="0">
              <a:solidFill>
                <a:srgbClr val="000000"/>
              </a:solidFill>
              <a:latin typeface="Titillium Web" panose="00000500000000000000" pitchFamily="2" charset="0"/>
            </a:endParaRPr>
          </a:p>
          <a:p>
            <a:endParaRPr lang="de-DE" sz="1600" dirty="0">
              <a:solidFill>
                <a:srgbClr val="000000"/>
              </a:solidFill>
              <a:latin typeface="Titillium Web" panose="00000500000000000000" pitchFamily="2" charset="0"/>
            </a:endParaRPr>
          </a:p>
          <a:p>
            <a:endParaRPr lang="de-DE" sz="1600" dirty="0">
              <a:solidFill>
                <a:srgbClr val="000000"/>
              </a:solidFill>
              <a:latin typeface="Titillium Web" panose="00000500000000000000" pitchFamily="2" charset="0"/>
            </a:endParaRPr>
          </a:p>
          <a:p>
            <a:r>
              <a:rPr lang="de-DE" sz="1600" dirty="0">
                <a:solidFill>
                  <a:srgbClr val="000000"/>
                </a:solidFill>
                <a:latin typeface="Titillium Web" panose="00000500000000000000" pitchFamily="2" charset="0"/>
              </a:rPr>
              <a:t>Siehe Begriffe </a:t>
            </a:r>
          </a:p>
          <a:p>
            <a:endParaRPr lang="de-DE" sz="1600" dirty="0">
              <a:solidFill>
                <a:srgbClr val="000000"/>
              </a:solidFill>
              <a:latin typeface="Titillium Web" panose="00000500000000000000" pitchFamily="2" charset="0"/>
            </a:endParaRPr>
          </a:p>
          <a:p>
            <a:r>
              <a:rPr lang="de-DE" sz="1600" dirty="0">
                <a:solidFill>
                  <a:srgbClr val="000000"/>
                </a:solidFill>
                <a:latin typeface="Titillium Web" panose="00000500000000000000" pitchFamily="2" charset="0"/>
              </a:rPr>
              <a:t>Weitere Informationen:</a:t>
            </a:r>
          </a:p>
          <a:p>
            <a:r>
              <a:rPr lang="de-DE" sz="1600" dirty="0">
                <a:solidFill>
                  <a:srgbClr val="000000"/>
                </a:solidFill>
                <a:latin typeface="Titillium Web" panose="00000500000000000000" pitchFamily="2" charset="0"/>
                <a:hlinkClick r:id="rId5"/>
              </a:rPr>
              <a:t>https://www.zoll.de/DE/Fachthemen/Zoelle/Zollverfahren/Ausfuhrverfahren/Warenausfuhr-zweistufiges-Verfahren/Vereinfachungen/Vereinfachte-Zollanmeldung-mit-foermlicher-Bewilligung/Antrag-Bewilligung/antrag-bewilligung_node.html</a:t>
            </a:r>
            <a:endParaRPr lang="de-DE" sz="1600" dirty="0">
              <a:solidFill>
                <a:srgbClr val="000000"/>
              </a:solidFill>
              <a:latin typeface="Titillium Web" panose="00000500000000000000" pitchFamily="2" charset="0"/>
            </a:endParaRPr>
          </a:p>
          <a:p>
            <a:endParaRPr lang="de-DE" sz="1600" dirty="0">
              <a:solidFill>
                <a:srgbClr val="000000"/>
              </a:solidFill>
              <a:latin typeface="Titillium Web" panose="00000500000000000000" pitchFamily="2" charset="0"/>
            </a:endParaRPr>
          </a:p>
          <a:p>
            <a:endParaRPr lang="de-DE" dirty="0"/>
          </a:p>
        </p:txBody>
      </p:sp>
    </p:spTree>
    <p:extLst>
      <p:ext uri="{BB962C8B-B14F-4D97-AF65-F5344CB8AC3E}">
        <p14:creationId xmlns:p14="http://schemas.microsoft.com/office/powerpoint/2010/main" val="3402773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79696" y="6334292"/>
            <a:ext cx="383897" cy="365125"/>
          </a:xfrm>
        </p:spPr>
        <p:txBody>
          <a:bodyPr/>
          <a:lstStyle/>
          <a:p>
            <a:fld id="{FAC1C434-31DD-49E2-A4ED-9B6F0DB5DE80}" type="slidenum">
              <a:rPr lang="de-DE" sz="1400" smtClean="0">
                <a:solidFill>
                  <a:schemeClr val="bg1"/>
                </a:solidFill>
              </a:rPr>
              <a:t>29</a:t>
            </a:fld>
            <a:endParaRPr lang="de-DE" sz="1400" dirty="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72571"/>
            <a:ext cx="11926082" cy="665021"/>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Versender/Ausführer</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BEC0314B-4D3C-43EA-A813-38EC2C14E464}"/>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9C426C0C-9F87-40AA-86E6-A9549B64399A}"/>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7A96CBCD-337C-41E3-AE37-342B9E32B3A4}"/>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B8DA3900-6047-4DAC-0D8A-FF73709938DF}"/>
              </a:ext>
            </a:extLst>
          </p:cNvPr>
          <p:cNvSpPr txBox="1"/>
          <p:nvPr/>
        </p:nvSpPr>
        <p:spPr>
          <a:xfrm>
            <a:off x="923158" y="976785"/>
            <a:ext cx="7295291" cy="4597028"/>
          </a:xfrm>
          <a:prstGeom prst="rect">
            <a:avLst/>
          </a:prstGeom>
          <a:noFill/>
        </p:spPr>
        <p:txBody>
          <a:bodyPr wrap="square" rtlCol="0">
            <a:spAutoFit/>
          </a:bodyPr>
          <a:lstStyle/>
          <a:p>
            <a:r>
              <a:rPr lang="de-DE" dirty="0">
                <a:latin typeface="Titillium Web" panose="00000500000000000000" pitchFamily="2" charset="0"/>
              </a:rPr>
              <a:t>13 02/13 01 </a:t>
            </a:r>
            <a:r>
              <a:rPr lang="de-DE" sz="1600" dirty="0">
                <a:latin typeface="Titillium Web" panose="00000500000000000000" pitchFamily="2" charset="0"/>
              </a:rPr>
              <a:t>Versender/Ausführer</a:t>
            </a:r>
          </a:p>
          <a:p>
            <a:endParaRPr lang="de-DE" sz="1600" dirty="0">
              <a:latin typeface="Titillium Web" panose="00000500000000000000" pitchFamily="2" charset="0"/>
            </a:endParaRPr>
          </a:p>
          <a:p>
            <a:pPr algn="just">
              <a:lnSpc>
                <a:spcPct val="107000"/>
              </a:lnSpc>
              <a:spcAft>
                <a:spcPts val="800"/>
              </a:spcAft>
            </a:pPr>
            <a:r>
              <a:rPr lang="de-DE" sz="1600" kern="1200" dirty="0">
                <a:solidFill>
                  <a:schemeClr val="tx1"/>
                </a:solidFill>
                <a:effectLst/>
                <a:latin typeface="Titillium Web" panose="00000500000000000000" pitchFamily="2" charset="0"/>
                <a:ea typeface="+mn-ea"/>
                <a:cs typeface="+mn-cs"/>
              </a:rPr>
              <a:t>Zollrechtlicher Ausführer:</a:t>
            </a:r>
          </a:p>
          <a:p>
            <a:pPr algn="just">
              <a:lnSpc>
                <a:spcPct val="107000"/>
              </a:lnSpc>
              <a:spcAft>
                <a:spcPts val="800"/>
              </a:spcAft>
            </a:pPr>
            <a:endParaRPr lang="de-DE" sz="1600" dirty="0">
              <a:latin typeface="Titillium Web" panose="00000500000000000000" pitchFamily="2" charset="0"/>
            </a:endParaRPr>
          </a:p>
          <a:p>
            <a:pPr marL="285750" indent="-285750" algn="just">
              <a:lnSpc>
                <a:spcPct val="107000"/>
              </a:lnSpc>
              <a:spcAft>
                <a:spcPts val="800"/>
              </a:spcAft>
              <a:buFont typeface="Arial" panose="020B0604020202020204" pitchFamily="34" charset="0"/>
              <a:buChar char="•"/>
            </a:pPr>
            <a:r>
              <a:rPr lang="de-DE" sz="1600" kern="1200" dirty="0">
                <a:solidFill>
                  <a:schemeClr val="tx1"/>
                </a:solidFill>
                <a:effectLst/>
                <a:latin typeface="Titillium Web" panose="00000500000000000000" pitchFamily="2" charset="0"/>
                <a:ea typeface="+mn-ea"/>
                <a:cs typeface="+mn-cs"/>
              </a:rPr>
              <a:t>natürliche oder juristische Person</a:t>
            </a:r>
          </a:p>
          <a:p>
            <a:pPr marL="285750" indent="-285750" algn="just">
              <a:lnSpc>
                <a:spcPct val="107000"/>
              </a:lnSpc>
              <a:spcAft>
                <a:spcPts val="800"/>
              </a:spcAft>
              <a:buFont typeface="Arial" panose="020B0604020202020204" pitchFamily="34" charset="0"/>
              <a:buChar char="•"/>
            </a:pPr>
            <a:r>
              <a:rPr lang="de-DE" sz="1600" kern="1200" dirty="0">
                <a:solidFill>
                  <a:schemeClr val="tx1"/>
                </a:solidFill>
                <a:effectLst/>
                <a:latin typeface="Titillium Web" panose="00000500000000000000" pitchFamily="2" charset="0"/>
                <a:ea typeface="+mn-ea"/>
                <a:cs typeface="+mn-cs"/>
              </a:rPr>
              <a:t>Zollgebiet der Union ansässig</a:t>
            </a:r>
          </a:p>
          <a:p>
            <a:pPr marL="285750" indent="-285750" algn="just">
              <a:lnSpc>
                <a:spcPct val="107000"/>
              </a:lnSpc>
              <a:spcAft>
                <a:spcPts val="800"/>
              </a:spcAft>
              <a:buFont typeface="Arial" panose="020B0604020202020204" pitchFamily="34" charset="0"/>
              <a:buChar char="•"/>
            </a:pPr>
            <a:r>
              <a:rPr lang="de-DE" sz="1600" kern="1200" dirty="0">
                <a:solidFill>
                  <a:schemeClr val="tx1"/>
                </a:solidFill>
                <a:effectLst/>
                <a:latin typeface="Titillium Web" panose="00000500000000000000" pitchFamily="2" charset="0"/>
                <a:ea typeface="+mn-ea"/>
                <a:cs typeface="+mn-cs"/>
              </a:rPr>
              <a:t>Bestimmungsbefugnis über Ware hat</a:t>
            </a:r>
          </a:p>
          <a:p>
            <a:pPr marL="285750" indent="-285750" algn="just">
              <a:lnSpc>
                <a:spcPct val="107000"/>
              </a:lnSpc>
              <a:spcAft>
                <a:spcPts val="800"/>
              </a:spcAft>
              <a:buFont typeface="Arial" panose="020B0604020202020204" pitchFamily="34" charset="0"/>
              <a:buChar char="•"/>
            </a:pPr>
            <a:r>
              <a:rPr lang="de-DE" sz="1600" kern="1200" dirty="0">
                <a:solidFill>
                  <a:schemeClr val="tx1"/>
                </a:solidFill>
                <a:effectLst/>
                <a:latin typeface="Titillium Web" panose="00000500000000000000" pitchFamily="2" charset="0"/>
                <a:ea typeface="+mn-ea"/>
                <a:cs typeface="+mn-cs"/>
              </a:rPr>
              <a:t>Eigentümer der Waren oder Verfügungsrecht über diese hat.</a:t>
            </a:r>
          </a:p>
          <a:p>
            <a:endParaRPr lang="de-DE" sz="1600" dirty="0">
              <a:latin typeface="Titillium Web" panose="00000500000000000000" pitchFamily="2" charset="0"/>
            </a:endParaRPr>
          </a:p>
          <a:p>
            <a:endParaRPr lang="de-DE" sz="1600" dirty="0">
              <a:latin typeface="Titillium Web" panose="00000500000000000000" pitchFamily="2" charset="0"/>
            </a:endParaRPr>
          </a:p>
          <a:p>
            <a:endParaRPr lang="de-DE" sz="1600" dirty="0">
              <a:solidFill>
                <a:srgbClr val="000000"/>
              </a:solidFill>
              <a:latin typeface="Titillium Web" panose="00000500000000000000" pitchFamily="2" charset="0"/>
            </a:endParaRPr>
          </a:p>
          <a:p>
            <a:endParaRPr lang="de-DE" sz="1600" b="0" i="0" u="none" strike="noStrike" baseline="0" dirty="0">
              <a:solidFill>
                <a:srgbClr val="000000"/>
              </a:solidFill>
              <a:latin typeface="Titillium Web" panose="00000500000000000000" pitchFamily="2" charset="0"/>
            </a:endParaRPr>
          </a:p>
          <a:p>
            <a:endParaRPr lang="de-DE" sz="1600" b="0" i="0" u="none" strike="noStrike" baseline="0" dirty="0">
              <a:solidFill>
                <a:srgbClr val="000000"/>
              </a:solidFill>
              <a:latin typeface="Titillium Web" panose="00000500000000000000" pitchFamily="2" charset="0"/>
            </a:endParaRPr>
          </a:p>
          <a:p>
            <a:r>
              <a:rPr lang="de-DE" sz="1800" b="0" i="0" u="none" strike="noStrike" baseline="0" dirty="0">
                <a:solidFill>
                  <a:srgbClr val="000000"/>
                </a:solidFill>
                <a:latin typeface="Arial" panose="020B0604020202020204" pitchFamily="34" charset="0"/>
              </a:rPr>
              <a:t>	</a:t>
            </a:r>
            <a:endParaRPr lang="de-DE" dirty="0"/>
          </a:p>
          <a:p>
            <a:endParaRPr lang="de-DE" dirty="0"/>
          </a:p>
        </p:txBody>
      </p:sp>
    </p:spTree>
    <p:extLst>
      <p:ext uri="{BB962C8B-B14F-4D97-AF65-F5344CB8AC3E}">
        <p14:creationId xmlns:p14="http://schemas.microsoft.com/office/powerpoint/2010/main" val="85640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3</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200" b="1" dirty="0">
                <a:solidFill>
                  <a:schemeClr val="bg1"/>
                </a:solidFill>
                <a:latin typeface="Titillium Web" panose="00000500000000000000" pitchFamily="2" charset="0"/>
                <a:cs typeface="Calibri" panose="020F0502020204030204"/>
              </a:rPr>
              <a:t>Einführung</a:t>
            </a:r>
            <a:endParaRPr lang="de-DE" sz="2200" b="1" dirty="0">
              <a:solidFill>
                <a:schemeClr val="bg1"/>
              </a:solidFill>
              <a:latin typeface="Titillium Web" panose="00000500000000000000" pitchFamily="2" charset="0"/>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4" name="Textfeld 3">
            <a:extLst>
              <a:ext uri="{FF2B5EF4-FFF2-40B4-BE49-F238E27FC236}">
                <a16:creationId xmlns:a16="http://schemas.microsoft.com/office/drawing/2014/main" id="{8E9B806E-BA6D-4E6D-B3DF-47457065525E}"/>
              </a:ext>
            </a:extLst>
          </p:cNvPr>
          <p:cNvSpPr txBox="1"/>
          <p:nvPr/>
        </p:nvSpPr>
        <p:spPr>
          <a:xfrm>
            <a:off x="406933" y="2847118"/>
            <a:ext cx="5529203" cy="3222742"/>
          </a:xfrm>
          <a:prstGeom prst="rect">
            <a:avLst/>
          </a:prstGeom>
          <a:noFill/>
        </p:spPr>
        <p:txBody>
          <a:bodyPr wrap="square" rtlCol="0">
            <a:spAutoFit/>
          </a:bodyPr>
          <a:lstStyle/>
          <a:p>
            <a:pPr lvl="0">
              <a:spcBef>
                <a:spcPts val="1800"/>
              </a:spcBef>
              <a:spcAft>
                <a:spcPts val="600"/>
              </a:spcAft>
              <a:buSzPts val="1400"/>
            </a:pPr>
            <a:r>
              <a:rPr lang="de-DE" b="1" dirty="0">
                <a:latin typeface="Titillium Web" panose="00000500000000000000" pitchFamily="2" charset="0"/>
                <a:cs typeface="Times New Roman" panose="02020603050405020304" pitchFamily="18" charset="0"/>
              </a:rPr>
              <a:t> </a:t>
            </a:r>
            <a:r>
              <a:rPr lang="de-DE" dirty="0">
                <a:latin typeface="Titillium Web" panose="00000500000000000000" pitchFamily="2" charset="0"/>
                <a:cs typeface="Times New Roman" panose="02020603050405020304" pitchFamily="18" charset="0"/>
              </a:rPr>
              <a:t>D</a:t>
            </a:r>
            <a:r>
              <a:rPr lang="de-DE" dirty="0">
                <a:effectLst/>
                <a:latin typeface="Titillium Web" panose="00000500000000000000" pitchFamily="2" charset="0"/>
                <a:ea typeface="Calibri" panose="020F0502020204030204" pitchFamily="34" charset="0"/>
                <a:cs typeface="Times New Roman" panose="02020603050405020304" pitchFamily="18" charset="0"/>
              </a:rPr>
              <a:t>ie Ausfuhranmeldung hat mehrere Funktionen:</a:t>
            </a:r>
          </a:p>
          <a:p>
            <a:pPr marL="342900" indent="-342900">
              <a:lnSpc>
                <a:spcPct val="107000"/>
              </a:lnSpc>
              <a:spcAft>
                <a:spcPts val="800"/>
              </a:spcAft>
              <a:buFont typeface="Arial" panose="020B0604020202020204" pitchFamily="34" charset="0"/>
              <a:buChar char="•"/>
            </a:pPr>
            <a:r>
              <a:rPr lang="de-DE" dirty="0">
                <a:latin typeface="Titillium Web" panose="00000500000000000000" pitchFamily="2" charset="0"/>
                <a:ea typeface="Calibri" panose="020F0502020204030204" pitchFamily="34" charset="0"/>
                <a:cs typeface="Times New Roman" panose="02020603050405020304" pitchFamily="18" charset="0"/>
              </a:rPr>
              <a:t>Zollamtliche Überwachung von Ausfuhren</a:t>
            </a:r>
          </a:p>
          <a:p>
            <a:pPr marL="342900" indent="-342900">
              <a:lnSpc>
                <a:spcPct val="107000"/>
              </a:lnSpc>
              <a:spcAft>
                <a:spcPts val="800"/>
              </a:spcAft>
              <a:buFont typeface="Arial" panose="020B0604020202020204" pitchFamily="34" charset="0"/>
              <a:buChar char="•"/>
            </a:pPr>
            <a:r>
              <a:rPr lang="de-DE" dirty="0">
                <a:effectLst/>
                <a:latin typeface="Titillium Web" panose="00000500000000000000" pitchFamily="2" charset="0"/>
                <a:ea typeface="Calibri" panose="020F0502020204030204" pitchFamily="34" charset="0"/>
                <a:cs typeface="Times New Roman" panose="02020603050405020304" pitchFamily="18" charset="0"/>
              </a:rPr>
              <a:t>Nachweis f</a:t>
            </a:r>
            <a:r>
              <a:rPr lang="de-DE" dirty="0">
                <a:latin typeface="Titillium Web" panose="00000500000000000000" pitchFamily="2" charset="0"/>
                <a:ea typeface="Calibri" panose="020F0502020204030204" pitchFamily="34" charset="0"/>
                <a:cs typeface="Times New Roman" panose="02020603050405020304" pitchFamily="18" charset="0"/>
              </a:rPr>
              <a:t>ür Steuer (Umsatzsteuer)</a:t>
            </a:r>
          </a:p>
          <a:p>
            <a:pPr marL="342900" indent="-342900">
              <a:lnSpc>
                <a:spcPct val="107000"/>
              </a:lnSpc>
              <a:spcAft>
                <a:spcPts val="800"/>
              </a:spcAft>
              <a:buFont typeface="Arial" panose="020B0604020202020204" pitchFamily="34" charset="0"/>
              <a:buChar char="•"/>
            </a:pPr>
            <a:r>
              <a:rPr lang="de-DE" dirty="0">
                <a:effectLst/>
                <a:latin typeface="Titillium Web" panose="00000500000000000000" pitchFamily="2" charset="0"/>
                <a:ea typeface="Calibri" panose="020F0502020204030204" pitchFamily="34" charset="0"/>
                <a:cs typeface="Times New Roman" panose="02020603050405020304" pitchFamily="18" charset="0"/>
              </a:rPr>
              <a:t>Statistik (</a:t>
            </a:r>
            <a:r>
              <a:rPr lang="de-DE" dirty="0" err="1">
                <a:effectLst/>
                <a:latin typeface="Titillium Web" panose="00000500000000000000" pitchFamily="2" charset="0"/>
                <a:ea typeface="Calibri" panose="020F0502020204030204" pitchFamily="34" charset="0"/>
                <a:cs typeface="Times New Roman" panose="02020603050405020304" pitchFamily="18" charset="0"/>
              </a:rPr>
              <a:t>Extrastat</a:t>
            </a:r>
            <a:r>
              <a:rPr lang="de-DE" dirty="0">
                <a:effectLst/>
                <a:latin typeface="Titillium Web" panose="00000500000000000000" pitchFamily="2" charset="0"/>
                <a:ea typeface="Calibri" panose="020F0502020204030204" pitchFamily="34" charset="0"/>
                <a:cs typeface="Times New Roman" panose="02020603050405020304" pitchFamily="18" charset="0"/>
              </a:rPr>
              <a:t>)</a:t>
            </a:r>
          </a:p>
          <a:p>
            <a:pPr marL="342900" indent="-342900">
              <a:lnSpc>
                <a:spcPct val="107000"/>
              </a:lnSpc>
              <a:spcAft>
                <a:spcPts val="800"/>
              </a:spcAft>
              <a:buFont typeface="Arial" panose="020B0604020202020204" pitchFamily="34" charset="0"/>
              <a:buChar char="•"/>
            </a:pPr>
            <a:r>
              <a:rPr lang="de-DE" dirty="0">
                <a:latin typeface="Titillium Web" panose="00000500000000000000" pitchFamily="2" charset="0"/>
                <a:ea typeface="Calibri" panose="020F0502020204030204" pitchFamily="34" charset="0"/>
                <a:cs typeface="Times New Roman" panose="02020603050405020304" pitchFamily="18" charset="0"/>
              </a:rPr>
              <a:t>Risikobewertung (anhand Zolltarifnummer und Empfängerland)</a:t>
            </a:r>
          </a:p>
          <a:p>
            <a:pPr marL="342900" indent="-342900">
              <a:lnSpc>
                <a:spcPct val="107000"/>
              </a:lnSpc>
              <a:spcAft>
                <a:spcPts val="800"/>
              </a:spcAft>
              <a:buFont typeface="Arial" panose="020B0604020202020204" pitchFamily="34" charset="0"/>
              <a:buChar char="•"/>
            </a:pPr>
            <a:r>
              <a:rPr lang="de-DE" dirty="0">
                <a:effectLst/>
                <a:latin typeface="Titillium Web" panose="00000500000000000000" pitchFamily="2" charset="0"/>
                <a:ea typeface="Calibri" panose="020F0502020204030204" pitchFamily="34" charset="0"/>
                <a:cs typeface="Times New Roman" panose="02020603050405020304" pitchFamily="18" charset="0"/>
              </a:rPr>
              <a:t>Abschreibung von Ausfuhrgenehmigungen (Meldung erfolgt an das Bundesamt für Wirtschaft und Ausfuhrkontrolle BAFA)</a:t>
            </a:r>
            <a:r>
              <a:rPr lang="de-DE" b="1" dirty="0">
                <a:effectLst/>
                <a:latin typeface="Titillium Web" panose="00000500000000000000" pitchFamily="2" charset="0"/>
                <a:ea typeface="Calibri" panose="020F0502020204030204" pitchFamily="34" charset="0"/>
                <a:cs typeface="Times New Roman" panose="02020603050405020304" pitchFamily="18" charset="0"/>
              </a:rPr>
              <a:t> </a:t>
            </a:r>
            <a:endParaRPr lang="de-DE" sz="1200" dirty="0">
              <a:solidFill>
                <a:srgbClr val="004359"/>
              </a:solidFill>
              <a:latin typeface="Titillium Web" panose="00000500000000000000" pitchFamily="2" charset="0"/>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F0900DB6-4948-2738-F58F-7AF0D15C16A7}"/>
              </a:ext>
            </a:extLst>
          </p:cNvPr>
          <p:cNvPicPr>
            <a:picLocks noChangeAspect="1"/>
          </p:cNvPicPr>
          <p:nvPr/>
        </p:nvPicPr>
        <p:blipFill rotWithShape="1">
          <a:blip r:embed="rId4">
            <a:extLst>
              <a:ext uri="{28A0092B-C50C-407E-A947-70E740481C1C}">
                <a14:useLocalDpi xmlns:a14="http://schemas.microsoft.com/office/drawing/2010/main" val="0"/>
              </a:ext>
            </a:extLst>
          </a:blip>
          <a:srcRect l="10672" t="7246" r="12346" b="14130"/>
          <a:stretch/>
        </p:blipFill>
        <p:spPr>
          <a:xfrm>
            <a:off x="6748669" y="809475"/>
            <a:ext cx="3732144" cy="5391979"/>
          </a:xfrm>
          <a:prstGeom prst="rect">
            <a:avLst/>
          </a:prstGeom>
        </p:spPr>
      </p:pic>
      <p:sp>
        <p:nvSpPr>
          <p:cNvPr id="2" name="Textfeld 1">
            <a:extLst>
              <a:ext uri="{FF2B5EF4-FFF2-40B4-BE49-F238E27FC236}">
                <a16:creationId xmlns:a16="http://schemas.microsoft.com/office/drawing/2014/main" id="{53BDFD54-AD2A-970E-EC18-270BE517CC7C}"/>
              </a:ext>
            </a:extLst>
          </p:cNvPr>
          <p:cNvSpPr txBox="1"/>
          <p:nvPr/>
        </p:nvSpPr>
        <p:spPr>
          <a:xfrm>
            <a:off x="406933" y="1165149"/>
            <a:ext cx="5653668" cy="1477328"/>
          </a:xfrm>
          <a:prstGeom prst="rect">
            <a:avLst/>
          </a:prstGeom>
          <a:noFill/>
        </p:spPr>
        <p:txBody>
          <a:bodyPr wrap="square" rtlCol="0">
            <a:spAutoFit/>
          </a:bodyPr>
          <a:lstStyle/>
          <a:p>
            <a:r>
              <a:rPr lang="de-DE" dirty="0"/>
              <a:t>ATLAS</a:t>
            </a:r>
          </a:p>
          <a:p>
            <a:r>
              <a:rPr lang="de-DE" dirty="0"/>
              <a:t>Automatisiertes Tarif- und Lokales Zollabwicklungssystem</a:t>
            </a:r>
          </a:p>
          <a:p>
            <a:endParaRPr lang="de-DE" dirty="0"/>
          </a:p>
          <a:p>
            <a:r>
              <a:rPr lang="de-DE" dirty="0"/>
              <a:t>AES (</a:t>
            </a:r>
            <a:r>
              <a:rPr lang="de-DE" dirty="0" err="1"/>
              <a:t>Automated</a:t>
            </a:r>
            <a:r>
              <a:rPr lang="de-DE" dirty="0"/>
              <a:t> Export System) ist die Abwicklung des zollrechtlichen Ausfuhrverfahrens im IT Verfahren ATLAS</a:t>
            </a:r>
          </a:p>
        </p:txBody>
      </p:sp>
    </p:spTree>
    <p:extLst>
      <p:ext uri="{BB962C8B-B14F-4D97-AF65-F5344CB8AC3E}">
        <p14:creationId xmlns:p14="http://schemas.microsoft.com/office/powerpoint/2010/main" val="2482230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79696" y="6334292"/>
            <a:ext cx="383897" cy="365125"/>
          </a:xfrm>
        </p:spPr>
        <p:txBody>
          <a:bodyPr/>
          <a:lstStyle/>
          <a:p>
            <a:fld id="{FAC1C434-31DD-49E2-A4ED-9B6F0DB5DE80}" type="slidenum">
              <a:rPr lang="de-DE" sz="1400" smtClean="0">
                <a:solidFill>
                  <a:schemeClr val="bg1"/>
                </a:solidFill>
              </a:rPr>
              <a:t>30</a:t>
            </a:fld>
            <a:endParaRPr lang="de-DE" sz="1400" dirty="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Vordrucke</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BEC0314B-4D3C-43EA-A813-38EC2C14E464}"/>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9C426C0C-9F87-40AA-86E6-A9549B64399A}"/>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7A96CBCD-337C-41E3-AE37-342B9E32B3A4}"/>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B8DA3900-6047-4DAC-0D8A-FF73709938DF}"/>
              </a:ext>
            </a:extLst>
          </p:cNvPr>
          <p:cNvSpPr txBox="1"/>
          <p:nvPr/>
        </p:nvSpPr>
        <p:spPr>
          <a:xfrm>
            <a:off x="765066" y="1527870"/>
            <a:ext cx="7932885" cy="3508653"/>
          </a:xfrm>
          <a:prstGeom prst="rect">
            <a:avLst/>
          </a:prstGeom>
          <a:noFill/>
        </p:spPr>
        <p:txBody>
          <a:bodyPr wrap="square" rtlCol="0">
            <a:spAutoFit/>
          </a:bodyPr>
          <a:lstStyle/>
          <a:p>
            <a:r>
              <a:rPr lang="de-DE" dirty="0">
                <a:latin typeface="Titillium Web" panose="00000500000000000000" pitchFamily="2" charset="0"/>
              </a:rPr>
              <a:t>Vordrucke:</a:t>
            </a:r>
          </a:p>
          <a:p>
            <a:endParaRPr lang="de-DE" dirty="0">
              <a:latin typeface="Titillium Web" panose="00000500000000000000" pitchFamily="2" charset="0"/>
            </a:endParaRPr>
          </a:p>
          <a:p>
            <a:r>
              <a:rPr lang="de-DE" sz="1800" b="0" i="0" u="none" strike="noStrike" baseline="0" dirty="0">
                <a:solidFill>
                  <a:srgbClr val="000000"/>
                </a:solidFill>
                <a:latin typeface="Titillium Web" panose="00000500000000000000" pitchFamily="2" charset="0"/>
              </a:rPr>
              <a:t>Anzahl der Seiten, die die Ausfuhranmeldung bei einem Ausdruck hat</a:t>
            </a:r>
          </a:p>
          <a:p>
            <a:endParaRPr lang="de-DE" dirty="0">
              <a:solidFill>
                <a:srgbClr val="000000"/>
              </a:solidFill>
              <a:latin typeface="Titillium Web" panose="00000500000000000000" pitchFamily="2" charset="0"/>
            </a:endParaRPr>
          </a:p>
          <a:p>
            <a:r>
              <a:rPr lang="de-DE" sz="1800" b="0" i="0" u="none" strike="noStrike" baseline="0" dirty="0">
                <a:solidFill>
                  <a:srgbClr val="000000"/>
                </a:solidFill>
                <a:latin typeface="Titillium Web" panose="00000500000000000000" pitchFamily="2" charset="0"/>
              </a:rPr>
              <a:t>Ausfuhranmeldung und 1 Position			</a:t>
            </a:r>
            <a:r>
              <a:rPr lang="de-DE" sz="2400" b="0" i="0" u="none" strike="noStrike" baseline="0" dirty="0">
                <a:solidFill>
                  <a:srgbClr val="FF0000"/>
                </a:solidFill>
                <a:latin typeface="Titillium Web" panose="00000500000000000000" pitchFamily="2" charset="0"/>
              </a:rPr>
              <a:t>1/2</a:t>
            </a:r>
            <a:r>
              <a:rPr lang="de-DE" sz="1800" b="0" i="0" u="none" strike="noStrike" baseline="0" dirty="0">
                <a:solidFill>
                  <a:srgbClr val="000000"/>
                </a:solidFill>
                <a:latin typeface="Titillium Web" panose="00000500000000000000" pitchFamily="2" charset="0"/>
              </a:rPr>
              <a:t>	</a:t>
            </a:r>
          </a:p>
          <a:p>
            <a:r>
              <a:rPr lang="de-DE" dirty="0">
                <a:solidFill>
                  <a:srgbClr val="000000"/>
                </a:solidFill>
                <a:latin typeface="Titillium Web" panose="00000500000000000000" pitchFamily="2" charset="0"/>
              </a:rPr>
              <a:t>	</a:t>
            </a:r>
          </a:p>
          <a:p>
            <a:r>
              <a:rPr lang="de-DE" sz="1800" b="0" i="0" u="none" strike="noStrike" baseline="0" dirty="0">
                <a:solidFill>
                  <a:srgbClr val="000000"/>
                </a:solidFill>
                <a:latin typeface="Titillium Web" panose="00000500000000000000" pitchFamily="2" charset="0"/>
              </a:rPr>
              <a:t> </a:t>
            </a:r>
            <a:endParaRPr lang="de-DE" sz="2400" dirty="0">
              <a:solidFill>
                <a:srgbClr val="FF0000"/>
              </a:solidFill>
              <a:latin typeface="Titillium Web" panose="00000500000000000000" pitchFamily="2" charset="0"/>
            </a:endParaRPr>
          </a:p>
          <a:p>
            <a:endParaRPr lang="de-DE" sz="2400" dirty="0">
              <a:solidFill>
                <a:srgbClr val="FF0000"/>
              </a:solidFill>
              <a:latin typeface="Titillium Web" panose="00000500000000000000" pitchFamily="2" charset="0"/>
            </a:endParaRPr>
          </a:p>
          <a:p>
            <a:endParaRPr lang="de-DE" sz="2400" b="0" i="0" u="none" strike="noStrike" baseline="0" dirty="0">
              <a:solidFill>
                <a:srgbClr val="FF0000"/>
              </a:solidFill>
              <a:latin typeface="Titillium Web" panose="00000500000000000000" pitchFamily="2" charset="0"/>
            </a:endParaRPr>
          </a:p>
          <a:p>
            <a:r>
              <a:rPr lang="de-DE" sz="1800" b="0" i="0" u="none" strike="noStrike" baseline="0" dirty="0">
                <a:solidFill>
                  <a:srgbClr val="000000"/>
                </a:solidFill>
                <a:latin typeface="Titillium Web" panose="00000500000000000000" pitchFamily="2" charset="0"/>
              </a:rPr>
              <a:t>	</a:t>
            </a:r>
            <a:endParaRPr lang="de-DE" dirty="0">
              <a:latin typeface="Titillium Web" panose="00000500000000000000" pitchFamily="2" charset="0"/>
            </a:endParaRPr>
          </a:p>
          <a:p>
            <a:endParaRPr lang="de-DE" dirty="0">
              <a:latin typeface="Titillium Web" panose="00000500000000000000" pitchFamily="2" charset="0"/>
            </a:endParaRPr>
          </a:p>
        </p:txBody>
      </p:sp>
    </p:spTree>
    <p:extLst>
      <p:ext uri="{BB962C8B-B14F-4D97-AF65-F5344CB8AC3E}">
        <p14:creationId xmlns:p14="http://schemas.microsoft.com/office/powerpoint/2010/main" val="2200661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94604" y="6334292"/>
            <a:ext cx="368989" cy="365125"/>
          </a:xfrm>
        </p:spPr>
        <p:txBody>
          <a:bodyPr/>
          <a:lstStyle/>
          <a:p>
            <a:fld id="{FAC1C434-31DD-49E2-A4ED-9B6F0DB5DE80}" type="slidenum">
              <a:rPr lang="de-DE" sz="1400" smtClean="0">
                <a:solidFill>
                  <a:schemeClr val="bg1"/>
                </a:solidFill>
              </a:rPr>
              <a:t>31</a:t>
            </a:fld>
            <a:endParaRPr lang="de-DE" sz="1400" dirty="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Packstücke insgesamt</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BEC0314B-4D3C-43EA-A813-38EC2C14E464}"/>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9C426C0C-9F87-40AA-86E6-A9549B64399A}"/>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7A96CBCD-337C-41E3-AE37-342B9E32B3A4}"/>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B8DA3900-6047-4DAC-0D8A-FF73709938DF}"/>
              </a:ext>
            </a:extLst>
          </p:cNvPr>
          <p:cNvSpPr txBox="1"/>
          <p:nvPr/>
        </p:nvSpPr>
        <p:spPr>
          <a:xfrm>
            <a:off x="557980" y="1027805"/>
            <a:ext cx="8012429" cy="2769989"/>
          </a:xfrm>
          <a:prstGeom prst="rect">
            <a:avLst/>
          </a:prstGeom>
          <a:noFill/>
        </p:spPr>
        <p:txBody>
          <a:bodyPr wrap="square" rtlCol="0">
            <a:spAutoFit/>
          </a:bodyPr>
          <a:lstStyle/>
          <a:p>
            <a:r>
              <a:rPr lang="de-DE" dirty="0">
                <a:latin typeface="Titillium Web" panose="00000500000000000000" pitchFamily="2" charset="0"/>
              </a:rPr>
              <a:t>Feld 6: Packstücke insgesamt</a:t>
            </a:r>
          </a:p>
          <a:p>
            <a:endParaRPr lang="de-DE" dirty="0">
              <a:latin typeface="Titillium Web" panose="00000500000000000000" pitchFamily="2" charset="0"/>
            </a:endParaRPr>
          </a:p>
          <a:p>
            <a:r>
              <a:rPr lang="de-DE" sz="1800" b="0" i="0" u="none" strike="noStrike" baseline="0" dirty="0">
                <a:solidFill>
                  <a:srgbClr val="000000"/>
                </a:solidFill>
                <a:latin typeface="Titillium Web" panose="00000500000000000000" pitchFamily="2" charset="0"/>
              </a:rPr>
              <a:t>Anzahl Packstücke der Ausfuhrlieferung</a:t>
            </a:r>
          </a:p>
          <a:p>
            <a:endParaRPr lang="de-DE" dirty="0">
              <a:solidFill>
                <a:srgbClr val="000000"/>
              </a:solidFill>
              <a:latin typeface="Titillium Web" panose="00000500000000000000" pitchFamily="2" charset="0"/>
            </a:endParaRPr>
          </a:p>
          <a:p>
            <a:r>
              <a:rPr lang="de-DE" sz="1800" b="0" i="0" u="none" strike="noStrike" baseline="0" dirty="0">
                <a:solidFill>
                  <a:srgbClr val="000000"/>
                </a:solidFill>
                <a:latin typeface="Titillium Web" panose="00000500000000000000" pitchFamily="2" charset="0"/>
              </a:rPr>
              <a:t> </a:t>
            </a:r>
            <a:endParaRPr lang="de-DE" sz="2400" dirty="0">
              <a:solidFill>
                <a:srgbClr val="FF0000"/>
              </a:solidFill>
              <a:latin typeface="Titillium Web" panose="00000500000000000000" pitchFamily="2" charset="0"/>
            </a:endParaRPr>
          </a:p>
          <a:p>
            <a:endParaRPr lang="de-DE" sz="2400" dirty="0">
              <a:solidFill>
                <a:srgbClr val="FF0000"/>
              </a:solidFill>
              <a:latin typeface="Titillium Web" panose="00000500000000000000" pitchFamily="2" charset="0"/>
            </a:endParaRPr>
          </a:p>
          <a:p>
            <a:endParaRPr lang="de-DE" sz="2400" b="0" i="0" u="none" strike="noStrike" baseline="0" dirty="0">
              <a:solidFill>
                <a:srgbClr val="FF0000"/>
              </a:solidFill>
              <a:latin typeface="Titillium Web" panose="00000500000000000000" pitchFamily="2" charset="0"/>
            </a:endParaRPr>
          </a:p>
          <a:p>
            <a:r>
              <a:rPr lang="de-DE" sz="1800" b="0" i="0" u="none" strike="noStrike" baseline="0" dirty="0">
                <a:solidFill>
                  <a:srgbClr val="000000"/>
                </a:solidFill>
                <a:latin typeface="Titillium Web" panose="00000500000000000000" pitchFamily="2" charset="0"/>
              </a:rPr>
              <a:t>	</a:t>
            </a:r>
            <a:endParaRPr lang="de-DE" dirty="0">
              <a:latin typeface="Titillium Web" panose="00000500000000000000" pitchFamily="2" charset="0"/>
            </a:endParaRPr>
          </a:p>
          <a:p>
            <a:endParaRPr lang="de-DE" dirty="0">
              <a:latin typeface="Titillium Web" panose="00000500000000000000" pitchFamily="2" charset="0"/>
            </a:endParaRPr>
          </a:p>
        </p:txBody>
      </p:sp>
      <p:pic>
        <p:nvPicPr>
          <p:cNvPr id="4" name="Grafik 3">
            <a:extLst>
              <a:ext uri="{FF2B5EF4-FFF2-40B4-BE49-F238E27FC236}">
                <a16:creationId xmlns:a16="http://schemas.microsoft.com/office/drawing/2014/main" id="{3780378E-0154-EB96-F38F-6CD683FED293}"/>
              </a:ext>
            </a:extLst>
          </p:cNvPr>
          <p:cNvPicPr>
            <a:picLocks noChangeAspect="1"/>
          </p:cNvPicPr>
          <p:nvPr/>
        </p:nvPicPr>
        <p:blipFill>
          <a:blip r:embed="rId5"/>
          <a:stretch>
            <a:fillRect/>
          </a:stretch>
        </p:blipFill>
        <p:spPr>
          <a:xfrm>
            <a:off x="5197655" y="1477060"/>
            <a:ext cx="1019175" cy="476250"/>
          </a:xfrm>
          <a:prstGeom prst="rect">
            <a:avLst/>
          </a:prstGeom>
        </p:spPr>
      </p:pic>
    </p:spTree>
    <p:extLst>
      <p:ext uri="{BB962C8B-B14F-4D97-AF65-F5344CB8AC3E}">
        <p14:creationId xmlns:p14="http://schemas.microsoft.com/office/powerpoint/2010/main" val="2503776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64787" y="6334292"/>
            <a:ext cx="398806" cy="365125"/>
          </a:xfrm>
        </p:spPr>
        <p:txBody>
          <a:bodyPr/>
          <a:lstStyle/>
          <a:p>
            <a:fld id="{FAC1C434-31DD-49E2-A4ED-9B6F0DB5DE80}" type="slidenum">
              <a:rPr lang="de-DE" sz="1400" smtClean="0">
                <a:solidFill>
                  <a:schemeClr val="bg1"/>
                </a:solidFill>
              </a:rPr>
              <a:t>32</a:t>
            </a:fld>
            <a:endParaRPr lang="de-DE" sz="1400" dirty="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72571"/>
            <a:ext cx="11926082" cy="665021"/>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Vertreter</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BEC0314B-4D3C-43EA-A813-38EC2C14E464}"/>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9C426C0C-9F87-40AA-86E6-A9549B64399A}"/>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7A96CBCD-337C-41E3-AE37-342B9E32B3A4}"/>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B8DA3900-6047-4DAC-0D8A-FF73709938DF}"/>
              </a:ext>
            </a:extLst>
          </p:cNvPr>
          <p:cNvSpPr txBox="1"/>
          <p:nvPr/>
        </p:nvSpPr>
        <p:spPr>
          <a:xfrm>
            <a:off x="658905" y="989665"/>
            <a:ext cx="9241876" cy="3847207"/>
          </a:xfrm>
          <a:prstGeom prst="rect">
            <a:avLst/>
          </a:prstGeom>
          <a:noFill/>
        </p:spPr>
        <p:txBody>
          <a:bodyPr wrap="square" rtlCol="0">
            <a:spAutoFit/>
          </a:bodyPr>
          <a:lstStyle/>
          <a:p>
            <a:r>
              <a:rPr lang="de-DE" dirty="0">
                <a:latin typeface="Titillium Web" panose="00000500000000000000" pitchFamily="2" charset="0"/>
              </a:rPr>
              <a:t>13 05 Anmelder/Vertreter</a:t>
            </a:r>
          </a:p>
          <a:p>
            <a:endParaRPr lang="de-DE" sz="1600" dirty="0">
              <a:solidFill>
                <a:srgbClr val="000000"/>
              </a:solidFill>
              <a:latin typeface="Titillium Web" panose="00000500000000000000" pitchFamily="2" charset="0"/>
            </a:endParaRPr>
          </a:p>
          <a:p>
            <a:r>
              <a:rPr lang="de-DE" sz="1400" b="0" i="0" u="none" strike="noStrike" baseline="0" dirty="0">
                <a:solidFill>
                  <a:srgbClr val="000000"/>
                </a:solidFill>
                <a:latin typeface="Titillium Web" panose="00000500000000000000" pitchFamily="2" charset="0"/>
              </a:rPr>
              <a:t>Es ist die EORI-Nummer des Anmelders i. S. des Artikels 5 Nr. 15 UZK anzugeben (siehe Absatz 12 der Allgemeinen Bemerkungen). Anmelder, die keine Wirtschaftsbeteiligte sind, geben ihren Namen und Vornamen bzw. Firma und die vollständige Anschrift an (Anmelder). </a:t>
            </a:r>
          </a:p>
          <a:p>
            <a:endParaRPr lang="de-DE" sz="1400" b="0" i="0" u="none" strike="noStrike" baseline="0" dirty="0">
              <a:solidFill>
                <a:srgbClr val="000000"/>
              </a:solidFill>
              <a:latin typeface="Titillium Web" panose="00000500000000000000" pitchFamily="2" charset="0"/>
            </a:endParaRPr>
          </a:p>
          <a:p>
            <a:r>
              <a:rPr lang="de-DE" sz="1400" b="0" i="0" u="none" strike="noStrike" baseline="0" dirty="0">
                <a:solidFill>
                  <a:srgbClr val="000000"/>
                </a:solidFill>
                <a:latin typeface="Titillium Web" panose="00000500000000000000" pitchFamily="2" charset="0"/>
              </a:rPr>
              <a:t>Bei der Ausfuhr lizenzpflichtiger Marktordnungswaren (Artikel 2 Absatz 2 und Artikel 3 der Delegierte Verordnung (EU) 2016/1237) muss der Zollanmelder gleichzeitig Lizenzinhaber oder Übernehmer oder deren direkter Zollvertreter sein (Artikel 5 Absatz 2 der Delegierte Verordnung (EU) 2016/1237). </a:t>
            </a:r>
          </a:p>
          <a:p>
            <a:r>
              <a:rPr lang="de-DE" sz="1400" b="0" i="0" u="none" strike="noStrike" baseline="0" dirty="0">
                <a:solidFill>
                  <a:srgbClr val="000000"/>
                </a:solidFill>
                <a:latin typeface="Titillium Web" panose="00000500000000000000" pitchFamily="2" charset="0"/>
              </a:rPr>
              <a:t>Bei zollrechtlicher passiver Veredelung muss der Bewilligungsinhaber OPO-PV immer der Anmelder sein. Sofern zusätzlich die Bewilligung für die vereinfachte Zollanmeldung SDE-PV in Anspruch genom-</a:t>
            </a:r>
            <a:r>
              <a:rPr lang="de-DE" sz="1400" b="0" i="0" u="none" strike="noStrike" baseline="0" dirty="0" err="1">
                <a:solidFill>
                  <a:srgbClr val="000000"/>
                </a:solidFill>
                <a:latin typeface="Titillium Web" panose="00000500000000000000" pitchFamily="2" charset="0"/>
              </a:rPr>
              <a:t>men</a:t>
            </a:r>
            <a:r>
              <a:rPr lang="de-DE" sz="1400" b="0" i="0" u="none" strike="noStrike" baseline="0" dirty="0">
                <a:solidFill>
                  <a:srgbClr val="000000"/>
                </a:solidFill>
                <a:latin typeface="Titillium Web" panose="00000500000000000000" pitchFamily="2" charset="0"/>
              </a:rPr>
              <a:t> wird, muss der Bewilligungsinhaber SDE-PV der Anmelder oder der direkte Vertreter (Datenelement 13 06 000 000) sein. </a:t>
            </a:r>
          </a:p>
          <a:p>
            <a:endParaRPr lang="de-DE" sz="1400" b="0" i="0" u="none" strike="noStrike" baseline="0" dirty="0">
              <a:solidFill>
                <a:srgbClr val="000000"/>
              </a:solidFill>
              <a:latin typeface="Titillium Web" panose="00000500000000000000" pitchFamily="2" charset="0"/>
            </a:endParaRPr>
          </a:p>
          <a:p>
            <a:r>
              <a:rPr lang="de-DE" sz="1400" b="0" i="0" u="none" strike="noStrike" baseline="0" dirty="0">
                <a:solidFill>
                  <a:srgbClr val="000000"/>
                </a:solidFill>
                <a:latin typeface="Titillium Web" panose="00000500000000000000" pitchFamily="2" charset="0"/>
              </a:rPr>
              <a:t>Soweit Rechtsakte der Europäischen Union für die Erteilung einer Lizenz für ein Zollkontingent einen Nachweis über den Handel mit Drittländern (Handelsnachweis) vorsehen, muss im Nachweis der An-</a:t>
            </a:r>
            <a:r>
              <a:rPr lang="de-DE" sz="1400" b="0" i="0" u="none" strike="noStrike" baseline="0" dirty="0" err="1">
                <a:solidFill>
                  <a:srgbClr val="000000"/>
                </a:solidFill>
                <a:latin typeface="Titillium Web" panose="00000500000000000000" pitchFamily="2" charset="0"/>
              </a:rPr>
              <a:t>tragsteller</a:t>
            </a:r>
            <a:r>
              <a:rPr lang="de-DE" sz="1400" b="0" i="0" u="none" strike="noStrike" baseline="0" dirty="0">
                <a:solidFill>
                  <a:srgbClr val="000000"/>
                </a:solidFill>
                <a:latin typeface="Titillium Web" panose="00000500000000000000" pitchFamily="2" charset="0"/>
              </a:rPr>
              <a:t> als zollrechtlicher Anmelder nach Artikel 5 Nr. 15 UZK ausgewiesen sein. </a:t>
            </a:r>
          </a:p>
          <a:p>
            <a:r>
              <a:rPr lang="de-DE" sz="1400" b="0" i="0" u="none" strike="noStrike" baseline="0" dirty="0">
                <a:solidFill>
                  <a:srgbClr val="000000"/>
                </a:solidFill>
                <a:latin typeface="Titillium Web" panose="00000500000000000000" pitchFamily="2" charset="0"/>
              </a:rPr>
              <a:t> </a:t>
            </a:r>
            <a:endParaRPr lang="de-DE" sz="1400" dirty="0">
              <a:latin typeface="Titillium Web" panose="00000500000000000000" pitchFamily="2" charset="0"/>
            </a:endParaRPr>
          </a:p>
        </p:txBody>
      </p:sp>
    </p:spTree>
    <p:extLst>
      <p:ext uri="{BB962C8B-B14F-4D97-AF65-F5344CB8AC3E}">
        <p14:creationId xmlns:p14="http://schemas.microsoft.com/office/powerpoint/2010/main" val="3087003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54848" y="6334293"/>
            <a:ext cx="408745" cy="344804"/>
          </a:xfrm>
        </p:spPr>
        <p:txBody>
          <a:bodyPr/>
          <a:lstStyle/>
          <a:p>
            <a:fld id="{FAC1C434-31DD-49E2-A4ED-9B6F0DB5DE80}" type="slidenum">
              <a:rPr lang="de-DE" sz="1400" smtClean="0">
                <a:solidFill>
                  <a:schemeClr val="bg1"/>
                </a:solidFill>
              </a:rPr>
              <a:t>33</a:t>
            </a:fld>
            <a:endParaRPr lang="de-DE" sz="1400" dirty="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72571"/>
            <a:ext cx="11926082" cy="665021"/>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Empfänger</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BEC0314B-4D3C-43EA-A813-38EC2C14E464}"/>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9C426C0C-9F87-40AA-86E6-A9549B64399A}"/>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7A96CBCD-337C-41E3-AE37-342B9E32B3A4}"/>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B8DA3900-6047-4DAC-0D8A-FF73709938DF}"/>
              </a:ext>
            </a:extLst>
          </p:cNvPr>
          <p:cNvSpPr txBox="1"/>
          <p:nvPr/>
        </p:nvSpPr>
        <p:spPr>
          <a:xfrm>
            <a:off x="557980" y="902524"/>
            <a:ext cx="10228062" cy="3970318"/>
          </a:xfrm>
          <a:prstGeom prst="rect">
            <a:avLst/>
          </a:prstGeom>
          <a:noFill/>
        </p:spPr>
        <p:txBody>
          <a:bodyPr wrap="square" rtlCol="0">
            <a:spAutoFit/>
          </a:bodyPr>
          <a:lstStyle/>
          <a:p>
            <a:r>
              <a:rPr lang="de-DE" dirty="0">
                <a:latin typeface="Titillium Web" panose="00000500000000000000" pitchFamily="2" charset="0"/>
              </a:rPr>
              <a:t>13 03 Empfänger</a:t>
            </a:r>
          </a:p>
          <a:p>
            <a:endParaRPr lang="de-DE" dirty="0">
              <a:latin typeface="Titillium Web" panose="00000500000000000000" pitchFamily="2" charset="0"/>
            </a:endParaRPr>
          </a:p>
          <a:p>
            <a:endParaRPr lang="de-DE" dirty="0">
              <a:latin typeface="Titillium Web" panose="00000500000000000000" pitchFamily="2" charset="0"/>
            </a:endParaRPr>
          </a:p>
          <a:p>
            <a:r>
              <a:rPr lang="de-DE" dirty="0">
                <a:latin typeface="Titillium Web" panose="00000500000000000000" pitchFamily="2" charset="0"/>
              </a:rPr>
              <a:t>Anzugeben sind Name und Vorname bzw. Firma und vollständige Anschrift der Person (Personen), der (denen) die Waren letztendlich geliefert werden. Im Falle der passiven Veredelung/Ausbesserung </a:t>
            </a:r>
            <a:r>
              <a:rPr lang="de-DE" dirty="0" err="1">
                <a:latin typeface="Titillium Web" panose="00000500000000000000" pitchFamily="2" charset="0"/>
              </a:rPr>
              <a:t>ent</a:t>
            </a:r>
            <a:r>
              <a:rPr lang="de-DE" dirty="0">
                <a:latin typeface="Titillium Web" panose="00000500000000000000" pitchFamily="2" charset="0"/>
              </a:rPr>
              <a:t>-spricht diese Person dem drittländischen </a:t>
            </a:r>
            <a:r>
              <a:rPr lang="de-DE" dirty="0" err="1">
                <a:latin typeface="Titillium Web" panose="00000500000000000000" pitchFamily="2" charset="0"/>
              </a:rPr>
              <a:t>Veredeler</a:t>
            </a:r>
            <a:r>
              <a:rPr lang="de-DE" dirty="0">
                <a:latin typeface="Titillium Web" panose="00000500000000000000" pitchFamily="2" charset="0"/>
              </a:rPr>
              <a:t>. Liegen die Angaben zum Empfänger nur </a:t>
            </a:r>
            <a:r>
              <a:rPr lang="de-DE" dirty="0" err="1">
                <a:latin typeface="Titillium Web" panose="00000500000000000000" pitchFamily="2" charset="0"/>
              </a:rPr>
              <a:t>unvoll</a:t>
            </a:r>
            <a:r>
              <a:rPr lang="de-DE" dirty="0">
                <a:latin typeface="Titillium Web" panose="00000500000000000000" pitchFamily="2" charset="0"/>
              </a:rPr>
              <a:t>-ständig vor, ist der letzte, dem Anmelder mit vollständigen Angaben bekannte Empfänger anzugeben.</a:t>
            </a:r>
          </a:p>
          <a:p>
            <a:endParaRPr lang="de-DE" dirty="0">
              <a:latin typeface="Titillium Web" panose="00000500000000000000" pitchFamily="2" charset="0"/>
            </a:endParaRPr>
          </a:p>
          <a:p>
            <a:r>
              <a:rPr lang="de-DE" dirty="0">
                <a:latin typeface="Titillium Web" panose="00000500000000000000" pitchFamily="2" charset="0"/>
              </a:rPr>
              <a:t>Erfolgt die Ausfuhr an verschiedene Empfänger in demselben Bestimmungsland, ist in ATLAS-Ausfuhr entweder für jeden Empfänger eine eigene Ausfuhranmeldung abzugeben oder die Empfängerangabe erfolgt auf Positionsebene.</a:t>
            </a:r>
          </a:p>
          <a:p>
            <a:r>
              <a:rPr lang="de-DE" dirty="0">
                <a:latin typeface="Titillium Web" panose="00000500000000000000" pitchFamily="2" charset="0"/>
              </a:rPr>
              <a:t>Bis auf weiteres ist die Angabe der EORI-Nummer / TCUI-Nummer nicht erforderlich.</a:t>
            </a:r>
          </a:p>
          <a:p>
            <a:endParaRPr lang="de-DE" dirty="0"/>
          </a:p>
          <a:p>
            <a:endParaRPr lang="de-DE" dirty="0"/>
          </a:p>
        </p:txBody>
      </p:sp>
    </p:spTree>
    <p:extLst>
      <p:ext uri="{BB962C8B-B14F-4D97-AF65-F5344CB8AC3E}">
        <p14:creationId xmlns:p14="http://schemas.microsoft.com/office/powerpoint/2010/main" val="1589112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44909" y="6334292"/>
            <a:ext cx="418684" cy="365125"/>
          </a:xfrm>
        </p:spPr>
        <p:txBody>
          <a:bodyPr/>
          <a:lstStyle/>
          <a:p>
            <a:fld id="{FAC1C434-31DD-49E2-A4ED-9B6F0DB5DE80}" type="slidenum">
              <a:rPr lang="de-DE" sz="1400" smtClean="0">
                <a:solidFill>
                  <a:schemeClr val="bg1"/>
                </a:solidFill>
              </a:rPr>
              <a:t>34</a:t>
            </a:fld>
            <a:endParaRPr lang="de-DE" sz="1400" dirty="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Code für die zu durchfahrenden Länder</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BEC0314B-4D3C-43EA-A813-38EC2C14E464}"/>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9C426C0C-9F87-40AA-86E6-A9549B64399A}"/>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7A96CBCD-337C-41E3-AE37-342B9E32B3A4}"/>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B8DA3900-6047-4DAC-0D8A-FF73709938DF}"/>
              </a:ext>
            </a:extLst>
          </p:cNvPr>
          <p:cNvSpPr txBox="1"/>
          <p:nvPr/>
        </p:nvSpPr>
        <p:spPr>
          <a:xfrm>
            <a:off x="608442" y="966263"/>
            <a:ext cx="10547346" cy="3108543"/>
          </a:xfrm>
          <a:prstGeom prst="rect">
            <a:avLst/>
          </a:prstGeom>
          <a:noFill/>
        </p:spPr>
        <p:txBody>
          <a:bodyPr wrap="square" rtlCol="0">
            <a:spAutoFit/>
          </a:bodyPr>
          <a:lstStyle/>
          <a:p>
            <a:r>
              <a:rPr lang="de-DE" sz="1600" dirty="0">
                <a:latin typeface="Titillium Web" panose="00000500000000000000" pitchFamily="2" charset="0"/>
              </a:rPr>
              <a:t>16  12 Beförderungsroute</a:t>
            </a:r>
          </a:p>
          <a:p>
            <a:endParaRPr lang="de-DE" sz="1600" dirty="0">
              <a:latin typeface="Titillium Web" panose="00000500000000000000" pitchFamily="2" charset="0"/>
            </a:endParaRPr>
          </a:p>
          <a:p>
            <a:r>
              <a:rPr lang="de-DE" sz="1600" dirty="0">
                <a:latin typeface="Titillium Web" panose="00000500000000000000" pitchFamily="2" charset="0"/>
              </a:rPr>
              <a:t>In dieses Feld gehören die Länder, durch die die Waren bewegt werden.</a:t>
            </a:r>
          </a:p>
          <a:p>
            <a:r>
              <a:rPr lang="de-DE" sz="1600" dirty="0">
                <a:latin typeface="Titillium Web" panose="00000500000000000000" pitchFamily="2" charset="0"/>
              </a:rPr>
              <a:t> </a:t>
            </a:r>
            <a:endParaRPr lang="de-DE" sz="1800" i="0" u="none" strike="noStrike" baseline="0" dirty="0">
              <a:solidFill>
                <a:srgbClr val="000000"/>
              </a:solidFill>
              <a:latin typeface="Titillium Web" panose="00000500000000000000" pitchFamily="2" charset="0"/>
            </a:endParaRPr>
          </a:p>
          <a:p>
            <a:r>
              <a:rPr lang="de-DE" sz="1600" dirty="0">
                <a:latin typeface="Titillium Web" panose="00000500000000000000" pitchFamily="2" charset="0"/>
              </a:rPr>
              <a:t>Zusätzlich zu der Angabe des Ausfuhrlandes sowie des Bestimmungslandes sind - soweit vor Abgang bekannt - die Codes der Länder (Anhang 1A) anzugeben, die die Warensendung zwischen dem ursprünglichen Abgangsland und dem Bestimmungsland durchquert. Insbesondere sollten die Länder an-gegeben werden, in denen Umladungen erfolgen. Nicht anzugeben sind die überflogenen Länder, Artikel 263 Absatz 2 UZK. </a:t>
            </a:r>
          </a:p>
          <a:p>
            <a:r>
              <a:rPr lang="de-DE" sz="1600" dirty="0">
                <a:latin typeface="Titillium Web" panose="00000500000000000000" pitchFamily="2" charset="0"/>
              </a:rPr>
              <a:t>Diese Angabe ist nur dann nicht erforderlich, wenn die Ausfuhranmeldung die weiteren Angaben der summarischen Ausgangsanmeldung nicht enthalten muss (siehe Hinweis 2 zu diesem Abschnitt). </a:t>
            </a:r>
          </a:p>
          <a:p>
            <a:r>
              <a:rPr lang="de-DE" sz="1800" b="0" i="0" u="none" strike="noStrike" baseline="0" dirty="0">
                <a:solidFill>
                  <a:srgbClr val="000000"/>
                </a:solidFill>
                <a:latin typeface="Arial" panose="020B0604020202020204" pitchFamily="34" charset="0"/>
              </a:rPr>
              <a:t> </a:t>
            </a:r>
            <a:endParaRPr lang="de-DE" sz="1600" dirty="0">
              <a:latin typeface="Titillium Web" panose="00000500000000000000" pitchFamily="2" charset="0"/>
            </a:endParaRPr>
          </a:p>
          <a:p>
            <a:endParaRPr lang="de-DE" dirty="0"/>
          </a:p>
        </p:txBody>
      </p:sp>
    </p:spTree>
    <p:extLst>
      <p:ext uri="{BB962C8B-B14F-4D97-AF65-F5344CB8AC3E}">
        <p14:creationId xmlns:p14="http://schemas.microsoft.com/office/powerpoint/2010/main" val="3110236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2800B-BB6E-4A3A-A00F-20FB454070FD}"/>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58001A76-5AB3-CD82-4A54-81846EC23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AA0380EC-B927-DEE3-EFC1-D064D582B0B7}"/>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5CCA569B-D7C2-10A8-7027-CEC631D3360E}"/>
              </a:ext>
            </a:extLst>
          </p:cNvPr>
          <p:cNvSpPr>
            <a:spLocks noGrp="1"/>
          </p:cNvSpPr>
          <p:nvPr>
            <p:ph type="sldNum" sz="quarter" idx="12"/>
          </p:nvPr>
        </p:nvSpPr>
        <p:spPr>
          <a:xfrm>
            <a:off x="11444909" y="6334292"/>
            <a:ext cx="418684" cy="365125"/>
          </a:xfrm>
        </p:spPr>
        <p:txBody>
          <a:bodyPr/>
          <a:lstStyle/>
          <a:p>
            <a:fld id="{FAC1C434-31DD-49E2-A4ED-9B6F0DB5DE80}" type="slidenum">
              <a:rPr lang="de-DE" sz="1400" smtClean="0">
                <a:solidFill>
                  <a:schemeClr val="bg1"/>
                </a:solidFill>
              </a:rPr>
              <a:t>35</a:t>
            </a:fld>
            <a:endParaRPr lang="de-DE" sz="1400" dirty="0">
              <a:solidFill>
                <a:schemeClr val="bg1"/>
              </a:solidFill>
            </a:endParaRPr>
          </a:p>
        </p:txBody>
      </p:sp>
      <p:sp>
        <p:nvSpPr>
          <p:cNvPr id="7" name="Rechteck 6">
            <a:extLst>
              <a:ext uri="{FF2B5EF4-FFF2-40B4-BE49-F238E27FC236}">
                <a16:creationId xmlns:a16="http://schemas.microsoft.com/office/drawing/2014/main" id="{FA2AA633-4084-170C-309A-697D4F80B1B4}"/>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21A290AD-85AF-B65E-6240-DFDF691512D5}"/>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Code für die zu durchfahrenden Länder</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59C02086-D22E-0B4D-1308-2A7DEF2DE125}"/>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B4F4C1F3-F30F-E661-6090-09A659F79A8C}"/>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C4FA9D0A-0E5E-45C4-6AE8-530CED5E620D}"/>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438E855D-8081-152F-DDB3-65C3D9F85BC1}"/>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33EAD9B5-0AB9-EA88-BF9A-B93F7F40EC6E}"/>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2AAE0532-4B96-EBBA-91A1-383EC1FC9437}"/>
              </a:ext>
            </a:extLst>
          </p:cNvPr>
          <p:cNvSpPr txBox="1"/>
          <p:nvPr/>
        </p:nvSpPr>
        <p:spPr>
          <a:xfrm>
            <a:off x="608442" y="966263"/>
            <a:ext cx="10547346" cy="615553"/>
          </a:xfrm>
          <a:prstGeom prst="rect">
            <a:avLst/>
          </a:prstGeom>
          <a:noFill/>
        </p:spPr>
        <p:txBody>
          <a:bodyPr wrap="square" rtlCol="0">
            <a:spAutoFit/>
          </a:bodyPr>
          <a:lstStyle/>
          <a:p>
            <a:r>
              <a:rPr lang="de-DE" sz="1600" dirty="0">
                <a:latin typeface="Titillium Web" panose="00000500000000000000" pitchFamily="2" charset="0"/>
              </a:rPr>
              <a:t> Anhang 1A </a:t>
            </a:r>
          </a:p>
          <a:p>
            <a:endParaRPr lang="de-DE" dirty="0"/>
          </a:p>
        </p:txBody>
      </p:sp>
      <p:pic>
        <p:nvPicPr>
          <p:cNvPr id="4" name="Grafik 3">
            <a:extLst>
              <a:ext uri="{FF2B5EF4-FFF2-40B4-BE49-F238E27FC236}">
                <a16:creationId xmlns:a16="http://schemas.microsoft.com/office/drawing/2014/main" id="{A4BF8D6B-60EC-DBD4-BF07-7B157BC95A0B}"/>
              </a:ext>
            </a:extLst>
          </p:cNvPr>
          <p:cNvPicPr>
            <a:picLocks noChangeAspect="1"/>
          </p:cNvPicPr>
          <p:nvPr/>
        </p:nvPicPr>
        <p:blipFill>
          <a:blip r:embed="rId5"/>
          <a:stretch>
            <a:fillRect/>
          </a:stretch>
        </p:blipFill>
        <p:spPr>
          <a:xfrm>
            <a:off x="3463062" y="933233"/>
            <a:ext cx="5265876" cy="4991533"/>
          </a:xfrm>
          <a:prstGeom prst="rect">
            <a:avLst/>
          </a:prstGeom>
        </p:spPr>
      </p:pic>
    </p:spTree>
    <p:extLst>
      <p:ext uri="{BB962C8B-B14F-4D97-AF65-F5344CB8AC3E}">
        <p14:creationId xmlns:p14="http://schemas.microsoft.com/office/powerpoint/2010/main" val="978393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7628"/>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49878" y="6334292"/>
            <a:ext cx="413715" cy="365125"/>
          </a:xfrm>
        </p:spPr>
        <p:txBody>
          <a:bodyPr/>
          <a:lstStyle/>
          <a:p>
            <a:fld id="{FAC1C434-31DD-49E2-A4ED-9B6F0DB5DE80}" type="slidenum">
              <a:rPr lang="de-DE" sz="1400" smtClean="0">
                <a:solidFill>
                  <a:schemeClr val="bg1"/>
                </a:solidFill>
              </a:rPr>
              <a:t>36</a:t>
            </a:fld>
            <a:endParaRPr lang="de-DE" sz="1400" dirty="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Versendungs-/Ausfuhrland</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BEC0314B-4D3C-43EA-A813-38EC2C14E464}"/>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9C426C0C-9F87-40AA-86E6-A9549B64399A}"/>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7A96CBCD-337C-41E3-AE37-342B9E32B3A4}"/>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B8DA3900-6047-4DAC-0D8A-FF73709938DF}"/>
              </a:ext>
            </a:extLst>
          </p:cNvPr>
          <p:cNvSpPr txBox="1"/>
          <p:nvPr/>
        </p:nvSpPr>
        <p:spPr>
          <a:xfrm>
            <a:off x="557980" y="1094430"/>
            <a:ext cx="9283669" cy="3293209"/>
          </a:xfrm>
          <a:prstGeom prst="rect">
            <a:avLst/>
          </a:prstGeom>
          <a:noFill/>
        </p:spPr>
        <p:txBody>
          <a:bodyPr wrap="square" rtlCol="0">
            <a:spAutoFit/>
          </a:bodyPr>
          <a:lstStyle/>
          <a:p>
            <a:r>
              <a:rPr lang="de-DE" dirty="0">
                <a:latin typeface="Titillium Web" panose="00000500000000000000" pitchFamily="2" charset="0"/>
              </a:rPr>
              <a:t>16 07 Ausfuhrland</a:t>
            </a:r>
          </a:p>
          <a:p>
            <a:endParaRPr lang="de-DE" dirty="0">
              <a:latin typeface="Titillium Web" panose="00000500000000000000" pitchFamily="2" charset="0"/>
            </a:endParaRPr>
          </a:p>
          <a:p>
            <a:endParaRPr lang="de-DE" sz="1400" dirty="0">
              <a:latin typeface="Titillium Web" panose="00000500000000000000" pitchFamily="2" charset="0"/>
            </a:endParaRPr>
          </a:p>
          <a:p>
            <a:r>
              <a:rPr lang="de-DE" sz="1600" dirty="0">
                <a:latin typeface="Titillium Web" panose="00000500000000000000" pitchFamily="2" charset="0"/>
              </a:rPr>
              <a:t> </a:t>
            </a:r>
          </a:p>
          <a:p>
            <a:r>
              <a:rPr lang="de-DE" sz="1600" dirty="0">
                <a:latin typeface="Titillium Web" panose="00000500000000000000" pitchFamily="2" charset="0"/>
              </a:rPr>
              <a:t>Hier ist der „tatsächliche Ausfuhrmitgliedstaat“ anzugeben, von dem aus die Waren ursprünglich im Hinblick auf ihre Ausfuhr versandt werden, ohne dass in transportbedingt zwischengeschalteten Mitgliedstaaten Handelsgeschäfte stattfinden, die den rechtlichen Status der Ware ändern. Die Angabe erfolgt nach dem ISO-alpha-2-Code für Länder (Anhang 1A).</a:t>
            </a:r>
          </a:p>
          <a:p>
            <a:endParaRPr lang="de-DE" sz="1600" dirty="0">
              <a:latin typeface="Titillium Web" panose="00000500000000000000" pitchFamily="2" charset="0"/>
            </a:endParaRPr>
          </a:p>
          <a:p>
            <a:r>
              <a:rPr lang="de-DE" sz="1600" dirty="0">
                <a:latin typeface="Titillium Web" panose="00000500000000000000" pitchFamily="2" charset="0"/>
              </a:rPr>
              <a:t>Beispiele im Merkblatt</a:t>
            </a:r>
            <a:endParaRPr lang="de-DE" sz="1400" dirty="0">
              <a:latin typeface="Titillium Web" panose="00000500000000000000" pitchFamily="2" charset="0"/>
            </a:endParaRPr>
          </a:p>
          <a:p>
            <a:endParaRPr lang="de-DE" sz="1400" dirty="0">
              <a:latin typeface="Titillium Web" panose="00000500000000000000" pitchFamily="2" charset="0"/>
            </a:endParaRPr>
          </a:p>
          <a:p>
            <a:endParaRPr lang="de-DE" sz="1400" dirty="0"/>
          </a:p>
          <a:p>
            <a:endParaRPr lang="de-DE" dirty="0"/>
          </a:p>
        </p:txBody>
      </p:sp>
    </p:spTree>
    <p:extLst>
      <p:ext uri="{BB962C8B-B14F-4D97-AF65-F5344CB8AC3E}">
        <p14:creationId xmlns:p14="http://schemas.microsoft.com/office/powerpoint/2010/main" val="4266518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74726" y="6334292"/>
            <a:ext cx="388867" cy="365125"/>
          </a:xfrm>
        </p:spPr>
        <p:txBody>
          <a:bodyPr/>
          <a:lstStyle/>
          <a:p>
            <a:fld id="{FAC1C434-31DD-49E2-A4ED-9B6F0DB5DE80}" type="slidenum">
              <a:rPr lang="de-DE" sz="1400" smtClean="0">
                <a:solidFill>
                  <a:schemeClr val="bg1"/>
                </a:solidFill>
              </a:rPr>
              <a:t>37</a:t>
            </a:fld>
            <a:endParaRPr lang="de-DE" sz="1400" dirty="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72571"/>
            <a:ext cx="11926082" cy="665021"/>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Bestimmungsland</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BEC0314B-4D3C-43EA-A813-38EC2C14E464}"/>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9C426C0C-9F87-40AA-86E6-A9549B64399A}"/>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7A96CBCD-337C-41E3-AE37-342B9E32B3A4}"/>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B8DA3900-6047-4DAC-0D8A-FF73709938DF}"/>
              </a:ext>
            </a:extLst>
          </p:cNvPr>
          <p:cNvSpPr txBox="1"/>
          <p:nvPr/>
        </p:nvSpPr>
        <p:spPr>
          <a:xfrm>
            <a:off x="131421" y="827127"/>
            <a:ext cx="11887190" cy="3570208"/>
          </a:xfrm>
          <a:prstGeom prst="rect">
            <a:avLst/>
          </a:prstGeom>
          <a:noFill/>
        </p:spPr>
        <p:txBody>
          <a:bodyPr wrap="square" rtlCol="0">
            <a:spAutoFit/>
          </a:bodyPr>
          <a:lstStyle/>
          <a:p>
            <a:r>
              <a:rPr lang="de-DE" sz="1600" dirty="0">
                <a:latin typeface="Titillium Web" panose="00000500000000000000" pitchFamily="2" charset="0"/>
              </a:rPr>
              <a:t> </a:t>
            </a:r>
          </a:p>
          <a:p>
            <a:endParaRPr lang="de-DE" sz="1600" dirty="0">
              <a:latin typeface="Titillium Web" panose="00000500000000000000" pitchFamily="2" charset="0"/>
            </a:endParaRPr>
          </a:p>
          <a:p>
            <a:endParaRPr lang="de-DE" sz="1600" dirty="0">
              <a:latin typeface="Titillium Web" panose="00000500000000000000" pitchFamily="2" charset="0"/>
            </a:endParaRPr>
          </a:p>
          <a:p>
            <a:r>
              <a:rPr lang="de-DE" sz="1600" dirty="0">
                <a:latin typeface="Titillium Web" panose="00000500000000000000" pitchFamily="2" charset="0"/>
              </a:rPr>
              <a:t>16 03 Bestimmungsland</a:t>
            </a:r>
          </a:p>
          <a:p>
            <a:endParaRPr lang="de-DE" sz="1600" dirty="0">
              <a:latin typeface="Titillium Web" panose="00000500000000000000" pitchFamily="2" charset="0"/>
            </a:endParaRPr>
          </a:p>
          <a:p>
            <a:endParaRPr lang="de-DE" sz="1600" dirty="0">
              <a:latin typeface="Titillium Web" panose="00000500000000000000" pitchFamily="2" charset="0"/>
            </a:endParaRPr>
          </a:p>
          <a:p>
            <a:r>
              <a:rPr lang="de-DE" sz="1600" dirty="0">
                <a:latin typeface="Titillium Web" panose="00000500000000000000" pitchFamily="2" charset="0"/>
              </a:rPr>
              <a:t>Es ist das Bestimmungsland nach dem ISO-alpha-2-Code für Länder (Anhang 1A) anzugeben.</a:t>
            </a:r>
          </a:p>
          <a:p>
            <a:r>
              <a:rPr lang="de-DE" sz="1600" dirty="0">
                <a:latin typeface="Titillium Web" panose="00000500000000000000" pitchFamily="2" charset="0"/>
              </a:rPr>
              <a:t>Es ist stets das Land anzugeben, in dem die Waren gebraucht oder verbraucht, bearbeitet oder verarbeitet werden sollen. In den übrigen Fällen gilt als Bestimmungsland das letzte bekannte Land, in das die Waren verbracht werden sollen.</a:t>
            </a:r>
          </a:p>
          <a:p>
            <a:r>
              <a:rPr lang="de-DE" sz="1600" dirty="0">
                <a:latin typeface="Titillium Web" panose="00000500000000000000" pitchFamily="2" charset="0"/>
              </a:rPr>
              <a:t>Wird z. B. eine zur Ausfuhr/Durchfuhr bestimmte Ware zunächst im Unionsversandverfahren in einen anderen Mitgliedstaat befördert, um von dort aus in ein Drittland verbracht zu werden, ist stets das betreffende Drittland anzumelden.</a:t>
            </a:r>
          </a:p>
          <a:p>
            <a:r>
              <a:rPr lang="de-DE" sz="1600" dirty="0">
                <a:latin typeface="Titillium Web" panose="00000500000000000000" pitchFamily="2" charset="0"/>
              </a:rPr>
              <a:t> </a:t>
            </a:r>
          </a:p>
          <a:p>
            <a:endParaRPr lang="de-DE" sz="1600" dirty="0">
              <a:latin typeface="Titillium Web" panose="00000500000000000000" pitchFamily="2" charset="0"/>
            </a:endParaRPr>
          </a:p>
          <a:p>
            <a:endParaRPr lang="de-DE" dirty="0"/>
          </a:p>
        </p:txBody>
      </p:sp>
    </p:spTree>
    <p:extLst>
      <p:ext uri="{BB962C8B-B14F-4D97-AF65-F5344CB8AC3E}">
        <p14:creationId xmlns:p14="http://schemas.microsoft.com/office/powerpoint/2010/main" val="1223149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44909" y="6334292"/>
            <a:ext cx="418684" cy="365125"/>
          </a:xfrm>
        </p:spPr>
        <p:txBody>
          <a:bodyPr/>
          <a:lstStyle/>
          <a:p>
            <a:fld id="{FAC1C434-31DD-49E2-A4ED-9B6F0DB5DE80}" type="slidenum">
              <a:rPr lang="de-DE" sz="1400" smtClean="0">
                <a:solidFill>
                  <a:schemeClr val="bg1"/>
                </a:solidFill>
              </a:rPr>
              <a:t>38</a:t>
            </a:fld>
            <a:endParaRPr lang="de-DE" sz="1400" dirty="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Container</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BEC0314B-4D3C-43EA-A813-38EC2C14E464}"/>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9C426C0C-9F87-40AA-86E6-A9549B64399A}"/>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7A96CBCD-337C-41E3-AE37-342B9E32B3A4}"/>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B8DA3900-6047-4DAC-0D8A-FF73709938DF}"/>
              </a:ext>
            </a:extLst>
          </p:cNvPr>
          <p:cNvSpPr txBox="1"/>
          <p:nvPr/>
        </p:nvSpPr>
        <p:spPr>
          <a:xfrm>
            <a:off x="131421" y="1131374"/>
            <a:ext cx="11820842" cy="2862322"/>
          </a:xfrm>
          <a:prstGeom prst="rect">
            <a:avLst/>
          </a:prstGeom>
          <a:noFill/>
        </p:spPr>
        <p:txBody>
          <a:bodyPr wrap="square" rtlCol="0">
            <a:spAutoFit/>
          </a:bodyPr>
          <a:lstStyle/>
          <a:p>
            <a:endParaRPr lang="de-DE" dirty="0">
              <a:latin typeface="Titillium Web" panose="00000500000000000000" pitchFamily="2" charset="0"/>
            </a:endParaRPr>
          </a:p>
          <a:p>
            <a:r>
              <a:rPr lang="de-DE" dirty="0">
                <a:latin typeface="Titillium Web" panose="00000500000000000000" pitchFamily="2" charset="0"/>
              </a:rPr>
              <a:t>19 01 Container-Indikator</a:t>
            </a:r>
          </a:p>
          <a:p>
            <a:endParaRPr lang="de-DE" dirty="0">
              <a:latin typeface="Titillium Web" panose="00000500000000000000" pitchFamily="2" charset="0"/>
            </a:endParaRPr>
          </a:p>
          <a:p>
            <a:endParaRPr lang="de-DE" dirty="0">
              <a:latin typeface="Titillium Web" panose="00000500000000000000" pitchFamily="2" charset="0"/>
            </a:endParaRPr>
          </a:p>
          <a:p>
            <a:r>
              <a:rPr lang="de-DE" dirty="0">
                <a:latin typeface="Titillium Web" panose="00000500000000000000" pitchFamily="2" charset="0"/>
              </a:rPr>
              <a:t> </a:t>
            </a:r>
          </a:p>
          <a:p>
            <a:r>
              <a:rPr lang="de-DE" dirty="0">
                <a:latin typeface="Titillium Web" panose="00000500000000000000" pitchFamily="2" charset="0"/>
              </a:rPr>
              <a:t>Einzutragen sind unter Benutzung des nachstehenden Codes und nach Kenntnis im Zeitpunkt der Er-füllung der Versendungs-/Ausfuhrförmlichkeiten die Angaben, die vermutlich den Gegebenheiten beim Überschreiten der Außengrenze der Union entsprechen.</a:t>
            </a:r>
          </a:p>
          <a:p>
            <a:r>
              <a:rPr lang="de-DE" dirty="0">
                <a:latin typeface="Titillium Web" panose="00000500000000000000" pitchFamily="2" charset="0"/>
              </a:rPr>
              <a:t>0 - Nicht in Containern beförderte Waren</a:t>
            </a:r>
          </a:p>
          <a:p>
            <a:r>
              <a:rPr lang="de-DE" dirty="0">
                <a:latin typeface="Titillium Web" panose="00000500000000000000" pitchFamily="2" charset="0"/>
              </a:rPr>
              <a:t>1 - In Containern beförderte Waren</a:t>
            </a:r>
          </a:p>
        </p:txBody>
      </p:sp>
    </p:spTree>
    <p:extLst>
      <p:ext uri="{BB962C8B-B14F-4D97-AF65-F5344CB8AC3E}">
        <p14:creationId xmlns:p14="http://schemas.microsoft.com/office/powerpoint/2010/main" val="2511268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79696" y="6334292"/>
            <a:ext cx="383897" cy="365125"/>
          </a:xfrm>
        </p:spPr>
        <p:txBody>
          <a:bodyPr/>
          <a:lstStyle/>
          <a:p>
            <a:fld id="{FAC1C434-31DD-49E2-A4ED-9B6F0DB5DE80}" type="slidenum">
              <a:rPr lang="de-DE" sz="1400" smtClean="0">
                <a:solidFill>
                  <a:schemeClr val="bg1"/>
                </a:solidFill>
              </a:rPr>
              <a:t>39</a:t>
            </a:fld>
            <a:endParaRPr lang="de-DE" sz="1400" dirty="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72571"/>
            <a:ext cx="11926082" cy="665021"/>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Lieferbedingung</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BEC0314B-4D3C-43EA-A813-38EC2C14E464}"/>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9C426C0C-9F87-40AA-86E6-A9549B64399A}"/>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7A96CBCD-337C-41E3-AE37-342B9E32B3A4}"/>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B8DA3900-6047-4DAC-0D8A-FF73709938DF}"/>
              </a:ext>
            </a:extLst>
          </p:cNvPr>
          <p:cNvSpPr txBox="1"/>
          <p:nvPr/>
        </p:nvSpPr>
        <p:spPr>
          <a:xfrm>
            <a:off x="658905" y="1083560"/>
            <a:ext cx="9949281" cy="3108543"/>
          </a:xfrm>
          <a:prstGeom prst="rect">
            <a:avLst/>
          </a:prstGeom>
          <a:noFill/>
        </p:spPr>
        <p:txBody>
          <a:bodyPr wrap="square" rtlCol="0">
            <a:spAutoFit/>
          </a:bodyPr>
          <a:lstStyle/>
          <a:p>
            <a:r>
              <a:rPr lang="de-DE" sz="1600" b="0" i="0" u="none" strike="noStrike" baseline="0" dirty="0">
                <a:solidFill>
                  <a:srgbClr val="000000"/>
                </a:solidFill>
                <a:latin typeface="Titillium Web" panose="00000500000000000000" pitchFamily="2" charset="0"/>
              </a:rPr>
              <a:t>14 01 Lieferbedingung</a:t>
            </a:r>
          </a:p>
          <a:p>
            <a:endParaRPr lang="de-DE" sz="1800" b="0" i="0" u="none" strike="noStrike" baseline="0" dirty="0">
              <a:solidFill>
                <a:srgbClr val="000000"/>
              </a:solidFill>
              <a:latin typeface="Arial" panose="020B0604020202020204" pitchFamily="34" charset="0"/>
            </a:endParaRPr>
          </a:p>
          <a:p>
            <a:r>
              <a:rPr lang="de-DE" sz="1600" b="0" i="0" u="none" strike="noStrike" baseline="0" dirty="0">
                <a:solidFill>
                  <a:srgbClr val="000000"/>
                </a:solidFill>
                <a:latin typeface="Titillium Web" panose="00000500000000000000" pitchFamily="2" charset="0"/>
              </a:rPr>
              <a:t>Anzugeben ist die Lieferbedingung (Angabe, aus der bestimmte Klauseln des Geschäftsvertrages ersichtlich werden) entsprechend Anhang 2.</a:t>
            </a:r>
          </a:p>
          <a:p>
            <a:endParaRPr lang="de-DE" sz="1600" b="0" i="0" u="none" strike="noStrike" baseline="0" dirty="0">
              <a:solidFill>
                <a:srgbClr val="000000"/>
              </a:solidFill>
              <a:latin typeface="Titillium Web" panose="00000500000000000000" pitchFamily="2" charset="0"/>
            </a:endParaRPr>
          </a:p>
          <a:p>
            <a:r>
              <a:rPr lang="de-DE" sz="1600" b="0" i="0" u="none" strike="noStrike" baseline="0" dirty="0">
                <a:solidFill>
                  <a:srgbClr val="000000"/>
                </a:solidFill>
                <a:latin typeface="Titillium Web" panose="00000500000000000000" pitchFamily="2" charset="0"/>
              </a:rPr>
              <a:t>Im ersten Unterfeld des Feldes wird der </a:t>
            </a:r>
            <a:r>
              <a:rPr lang="de-DE" sz="1600" b="0" i="0" u="none" strike="noStrike" baseline="0" dirty="0" err="1">
                <a:solidFill>
                  <a:srgbClr val="000000"/>
                </a:solidFill>
                <a:latin typeface="Titillium Web" panose="00000500000000000000" pitchFamily="2" charset="0"/>
              </a:rPr>
              <a:t>Incoterm</a:t>
            </a:r>
            <a:r>
              <a:rPr lang="de-DE" sz="1600" b="0" i="0" u="none" strike="noStrike" baseline="0" dirty="0">
                <a:solidFill>
                  <a:srgbClr val="000000"/>
                </a:solidFill>
                <a:latin typeface="Titillium Web" panose="00000500000000000000" pitchFamily="2" charset="0"/>
              </a:rPr>
              <a:t>-Code eingetragen, im zweiten Unterfeld der darauf bezogene Ort, das dritte Unterfeld bleibt frei.</a:t>
            </a:r>
          </a:p>
          <a:p>
            <a:endParaRPr lang="de-DE" sz="1600" b="0" i="0" u="none" strike="noStrike" baseline="0" dirty="0">
              <a:solidFill>
                <a:srgbClr val="000000"/>
              </a:solidFill>
              <a:latin typeface="Titillium Web" panose="00000500000000000000" pitchFamily="2" charset="0"/>
            </a:endParaRPr>
          </a:p>
          <a:p>
            <a:r>
              <a:rPr lang="de-DE" sz="1600" b="0" i="0" u="none" strike="noStrike" baseline="0" dirty="0">
                <a:solidFill>
                  <a:srgbClr val="000000"/>
                </a:solidFill>
                <a:latin typeface="Titillium Web" panose="00000500000000000000" pitchFamily="2" charset="0"/>
              </a:rPr>
              <a:t>Lieferbedingungen, die in Anhang 2 nicht aufgeführt sind, werden mit ihrem vollen Wortlaut im zweiten Unterfeld eingetragen (z. B. frei Haus verzollt, versteuert); das erste Unterfeld erhält dann die Eintragung XXX.</a:t>
            </a:r>
          </a:p>
          <a:p>
            <a:r>
              <a:rPr lang="de-DE" sz="1600" b="0" i="0" u="none" strike="noStrike" baseline="0" dirty="0">
                <a:solidFill>
                  <a:srgbClr val="000000"/>
                </a:solidFill>
                <a:latin typeface="Titillium Web" panose="00000500000000000000" pitchFamily="2" charset="0"/>
              </a:rPr>
              <a:t> </a:t>
            </a:r>
            <a:endParaRPr lang="de-DE" sz="1600" dirty="0">
              <a:latin typeface="Titillium Web" panose="00000500000000000000" pitchFamily="2" charset="0"/>
            </a:endParaRPr>
          </a:p>
          <a:p>
            <a:endParaRPr lang="de-DE" dirty="0"/>
          </a:p>
        </p:txBody>
      </p:sp>
    </p:spTree>
    <p:extLst>
      <p:ext uri="{BB962C8B-B14F-4D97-AF65-F5344CB8AC3E}">
        <p14:creationId xmlns:p14="http://schemas.microsoft.com/office/powerpoint/2010/main" val="392858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7D0CA-FE84-E9AC-7BE4-F3835F642BEA}"/>
            </a:ext>
          </a:extLst>
        </p:cNvPr>
        <p:cNvGrpSpPr/>
        <p:nvPr/>
      </p:nvGrpSpPr>
      <p:grpSpPr>
        <a:xfrm>
          <a:off x="0" y="0"/>
          <a:ext cx="0" cy="0"/>
          <a:chOff x="0" y="0"/>
          <a:chExt cx="0" cy="0"/>
        </a:xfrm>
      </p:grpSpPr>
      <p:sp>
        <p:nvSpPr>
          <p:cNvPr id="6" name="Rechteck 5">
            <a:extLst>
              <a:ext uri="{FF2B5EF4-FFF2-40B4-BE49-F238E27FC236}">
                <a16:creationId xmlns:a16="http://schemas.microsoft.com/office/drawing/2014/main" id="{78B9FCDE-1FA2-8F08-2BDE-0A4184E012B3}"/>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2C52F5AA-CB7A-D745-D544-A5B129A53C8C}"/>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4</a:t>
            </a:fld>
            <a:endParaRPr lang="de-DE" sz="1400">
              <a:solidFill>
                <a:schemeClr val="bg1"/>
              </a:solidFill>
            </a:endParaRPr>
          </a:p>
        </p:txBody>
      </p:sp>
      <p:sp>
        <p:nvSpPr>
          <p:cNvPr id="7" name="Rechteck 6">
            <a:extLst>
              <a:ext uri="{FF2B5EF4-FFF2-40B4-BE49-F238E27FC236}">
                <a16:creationId xmlns:a16="http://schemas.microsoft.com/office/drawing/2014/main" id="{09DDE3C6-41CB-3CDD-D5BE-0DA804B36F06}"/>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DB2CB394-7DE2-0A3B-8DF2-BDFD7AC383F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200" b="1" dirty="0">
                <a:solidFill>
                  <a:schemeClr val="bg1"/>
                </a:solidFill>
                <a:latin typeface="Titillium Web" panose="00000500000000000000" pitchFamily="2" charset="0"/>
                <a:cs typeface="Calibri" panose="020F0502020204030204"/>
              </a:rPr>
              <a:t>Pflicht zur Ausfuhranmeldung</a:t>
            </a:r>
            <a:endParaRPr lang="de-DE" sz="2200" b="1" dirty="0">
              <a:solidFill>
                <a:schemeClr val="bg1"/>
              </a:solidFill>
              <a:latin typeface="Titillium Web" panose="00000500000000000000" pitchFamily="2" charset="0"/>
            </a:endParaRPr>
          </a:p>
        </p:txBody>
      </p:sp>
      <p:pic>
        <p:nvPicPr>
          <p:cNvPr id="11" name="Grafik 10" descr="Ein Bild, das Schild, sitzend, dunkel, Frau enthält.&#10;&#10;Automatisch generierte Beschreibung">
            <a:extLst>
              <a:ext uri="{FF2B5EF4-FFF2-40B4-BE49-F238E27FC236}">
                <a16:creationId xmlns:a16="http://schemas.microsoft.com/office/drawing/2014/main" id="{ECA24347-F2CF-FB85-9170-CE0E413A644E}"/>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02AA0FD9-37A4-C50C-B728-7D0D8263C55E}"/>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4" name="Textfeld 3">
            <a:extLst>
              <a:ext uri="{FF2B5EF4-FFF2-40B4-BE49-F238E27FC236}">
                <a16:creationId xmlns:a16="http://schemas.microsoft.com/office/drawing/2014/main" id="{F4442F58-31A9-5AEC-3AD0-A1784FA296E4}"/>
              </a:ext>
            </a:extLst>
          </p:cNvPr>
          <p:cNvSpPr txBox="1"/>
          <p:nvPr/>
        </p:nvSpPr>
        <p:spPr>
          <a:xfrm>
            <a:off x="250771" y="910447"/>
            <a:ext cx="11806732" cy="5226944"/>
          </a:xfrm>
          <a:prstGeom prst="rect">
            <a:avLst/>
          </a:prstGeom>
          <a:noFill/>
        </p:spPr>
        <p:txBody>
          <a:bodyPr wrap="square" rtlCol="0">
            <a:spAutoFit/>
          </a:bodyPr>
          <a:lstStyle/>
          <a:p>
            <a:pPr lvl="0">
              <a:spcBef>
                <a:spcPts val="1800"/>
              </a:spcBef>
              <a:spcAft>
                <a:spcPts val="600"/>
              </a:spcAft>
              <a:buSzPts val="1400"/>
            </a:pPr>
            <a:endParaRPr lang="de-DE" sz="1200" dirty="0">
              <a:latin typeface="Titillium Web" panose="00000500000000000000"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de-DE" b="1" dirty="0">
                <a:effectLst/>
                <a:latin typeface="Titillium Web" panose="00000500000000000000" pitchFamily="2" charset="0"/>
                <a:ea typeface="Calibri" panose="020F0502020204030204" pitchFamily="34" charset="0"/>
                <a:cs typeface="Times New Roman" panose="02020603050405020304" pitchFamily="18" charset="0"/>
              </a:rPr>
              <a:t> Voraussetzungen</a:t>
            </a:r>
            <a:endParaRPr lang="de-DE" b="1" dirty="0">
              <a:latin typeface="Titillium Web" panose="00000500000000000000" pitchFamily="2"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de-DE" dirty="0">
                <a:effectLst/>
                <a:latin typeface="Titillium Web" panose="00000500000000000000" pitchFamily="2" charset="0"/>
                <a:ea typeface="Calibri" panose="020F0502020204030204" pitchFamily="34" charset="0"/>
                <a:cs typeface="Times New Roman" panose="02020603050405020304" pitchFamily="18" charset="0"/>
              </a:rPr>
              <a:t>Lieferungen in ein Drittland </a:t>
            </a:r>
            <a:r>
              <a:rPr lang="de-DE" dirty="0">
                <a:solidFill>
                  <a:srgbClr val="FF0000"/>
                </a:solidFill>
                <a:effectLst/>
                <a:latin typeface="Titillium Web" panose="00000500000000000000" pitchFamily="2" charset="0"/>
                <a:ea typeface="Calibri" panose="020F0502020204030204" pitchFamily="34" charset="0"/>
                <a:cs typeface="Times New Roman" panose="02020603050405020304" pitchFamily="18" charset="0"/>
              </a:rPr>
              <a:t>und</a:t>
            </a:r>
          </a:p>
          <a:p>
            <a:pPr marL="285750" indent="-285750" algn="just">
              <a:lnSpc>
                <a:spcPct val="107000"/>
              </a:lnSpc>
              <a:spcAft>
                <a:spcPts val="800"/>
              </a:spcAft>
              <a:buFont typeface="Arial" panose="020B0604020202020204" pitchFamily="34" charset="0"/>
              <a:buChar char="•"/>
            </a:pPr>
            <a:r>
              <a:rPr lang="de-DE" dirty="0">
                <a:effectLst/>
                <a:latin typeface="Titillium Web" panose="00000500000000000000" pitchFamily="2" charset="0"/>
                <a:ea typeface="Calibri" panose="020F0502020204030204" pitchFamily="34" charset="0"/>
                <a:cs typeface="Times New Roman" panose="02020603050405020304" pitchFamily="18" charset="0"/>
              </a:rPr>
              <a:t>1000 Euro Warenwert </a:t>
            </a:r>
            <a:r>
              <a:rPr lang="de-DE" dirty="0">
                <a:solidFill>
                  <a:srgbClr val="FF0000"/>
                </a:solidFill>
                <a:effectLst/>
                <a:latin typeface="Titillium Web" panose="00000500000000000000" pitchFamily="2" charset="0"/>
                <a:ea typeface="Calibri" panose="020F0502020204030204" pitchFamily="34" charset="0"/>
                <a:cs typeface="Times New Roman" panose="02020603050405020304" pitchFamily="18" charset="0"/>
              </a:rPr>
              <a:t>oder</a:t>
            </a:r>
            <a:r>
              <a:rPr lang="de-DE" dirty="0">
                <a:effectLst/>
                <a:latin typeface="Titillium Web" panose="00000500000000000000" pitchFamily="2" charset="0"/>
                <a:ea typeface="Calibri" panose="020F0502020204030204" pitchFamily="34" charset="0"/>
                <a:cs typeface="Times New Roman" panose="02020603050405020304" pitchFamily="18" charset="0"/>
              </a:rPr>
              <a:t> </a:t>
            </a:r>
          </a:p>
          <a:p>
            <a:pPr marL="285750" indent="-285750" algn="just">
              <a:lnSpc>
                <a:spcPct val="107000"/>
              </a:lnSpc>
              <a:spcAft>
                <a:spcPts val="800"/>
              </a:spcAft>
              <a:buFont typeface="Arial" panose="020B0604020202020204" pitchFamily="34" charset="0"/>
              <a:buChar char="•"/>
            </a:pPr>
            <a:r>
              <a:rPr lang="de-DE" dirty="0">
                <a:effectLst/>
                <a:latin typeface="Titillium Web" panose="00000500000000000000" pitchFamily="2" charset="0"/>
                <a:ea typeface="Calibri" panose="020F0502020204030204" pitchFamily="34" charset="0"/>
                <a:cs typeface="Times New Roman" panose="02020603050405020304" pitchFamily="18" charset="0"/>
              </a:rPr>
              <a:t>1000 kg Warengewicht </a:t>
            </a:r>
            <a:r>
              <a:rPr lang="de-DE" dirty="0">
                <a:solidFill>
                  <a:srgbClr val="FF0000"/>
                </a:solidFill>
                <a:effectLst/>
                <a:latin typeface="Titillium Web" panose="00000500000000000000" pitchFamily="2" charset="0"/>
                <a:ea typeface="Calibri" panose="020F0502020204030204" pitchFamily="34" charset="0"/>
                <a:cs typeface="Times New Roman" panose="02020603050405020304" pitchFamily="18" charset="0"/>
              </a:rPr>
              <a:t>oder</a:t>
            </a:r>
          </a:p>
          <a:p>
            <a:pPr marL="285750" indent="-285750" algn="just">
              <a:lnSpc>
                <a:spcPct val="107000"/>
              </a:lnSpc>
              <a:spcAft>
                <a:spcPts val="800"/>
              </a:spcAft>
              <a:buFont typeface="Arial" panose="020B0604020202020204" pitchFamily="34" charset="0"/>
              <a:buChar char="•"/>
            </a:pPr>
            <a:r>
              <a:rPr lang="de-DE" dirty="0">
                <a:latin typeface="Titillium Web" panose="00000500000000000000" pitchFamily="2" charset="0"/>
                <a:ea typeface="Calibri" panose="020F0502020204030204" pitchFamily="34" charset="0"/>
                <a:cs typeface="Times New Roman" panose="02020603050405020304" pitchFamily="18" charset="0"/>
              </a:rPr>
              <a:t>Handelspolitische Maßnahmen</a:t>
            </a:r>
          </a:p>
          <a:p>
            <a:pPr marL="285750" indent="-285750" algn="just">
              <a:lnSpc>
                <a:spcPct val="107000"/>
              </a:lnSpc>
              <a:spcAft>
                <a:spcPts val="800"/>
              </a:spcAft>
              <a:buFont typeface="Arial" panose="020B0604020202020204" pitchFamily="34" charset="0"/>
              <a:buChar char="•"/>
            </a:pPr>
            <a:r>
              <a:rPr lang="de-DE" dirty="0">
                <a:latin typeface="Titillium Web" panose="00000500000000000000" pitchFamily="2" charset="0"/>
                <a:ea typeface="Calibri" panose="020F0502020204030204" pitchFamily="34" charset="0"/>
                <a:cs typeface="Times New Roman" panose="02020603050405020304" pitchFamily="18" charset="0"/>
              </a:rPr>
              <a:t>Ausfuhr von Dual-Use-Gütern</a:t>
            </a:r>
          </a:p>
          <a:p>
            <a:pPr marL="285750" indent="-285750" algn="just">
              <a:lnSpc>
                <a:spcPct val="107000"/>
              </a:lnSpc>
              <a:spcAft>
                <a:spcPts val="800"/>
              </a:spcAft>
              <a:buFont typeface="Arial" panose="020B0604020202020204" pitchFamily="34" charset="0"/>
              <a:buChar char="•"/>
            </a:pPr>
            <a:r>
              <a:rPr lang="de-DE" dirty="0">
                <a:latin typeface="Titillium Web" panose="000005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pPr>
            <a:endParaRPr lang="de-DE" dirty="0">
              <a:latin typeface="Titillium Web" panose="00000500000000000000" pitchFamily="2"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endParaRPr lang="de-DE" dirty="0">
              <a:effectLst/>
              <a:latin typeface="Titillium Web" panose="00000500000000000000" pitchFamily="2"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endParaRPr lang="de-DE" dirty="0">
              <a:latin typeface="Titillium Web" panose="00000500000000000000"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de-DE" sz="1600" dirty="0">
                <a:effectLst/>
                <a:latin typeface="Titillium Web" panose="00000500000000000000" pitchFamily="2" charset="0"/>
                <a:ea typeface="Calibri" panose="020F0502020204030204" pitchFamily="34" charset="0"/>
                <a:cs typeface="Times New Roman" panose="02020603050405020304" pitchFamily="18" charset="0"/>
              </a:rPr>
              <a:t>Der Wert der Sendung ist der Grenzübergangswert/Statistischer Wert. Dieser beinhaltet auch die anteiligen Frachtkosten bis zur deutschen Grenze (nicht zwingend der Außengrenze der EU); Vereinfachung gemäß Artikel 135 UZK-DA.</a:t>
            </a:r>
            <a:endParaRPr lang="de-DE" sz="1200" dirty="0">
              <a:solidFill>
                <a:srgbClr val="004359"/>
              </a:solidFill>
              <a:latin typeface="Titillium Web" panose="00000500000000000000" pitchFamily="2" charset="0"/>
              <a:cs typeface="Times New Roman" panose="02020603050405020304" pitchFamily="18" charset="0"/>
            </a:endParaRPr>
          </a:p>
          <a:p>
            <a:pPr algn="just">
              <a:lnSpc>
                <a:spcPct val="150000"/>
              </a:lnSpc>
            </a:pPr>
            <a:endParaRPr lang="de-DE" sz="1200" dirty="0">
              <a:solidFill>
                <a:srgbClr val="004359"/>
              </a:solidFill>
              <a:latin typeface="Titillium Web" panose="00000500000000000000" pitchFamily="2" charset="0"/>
            </a:endParaRPr>
          </a:p>
        </p:txBody>
      </p:sp>
      <p:sp>
        <p:nvSpPr>
          <p:cNvPr id="8" name="Gleichschenkliges Dreieck 7">
            <a:extLst>
              <a:ext uri="{FF2B5EF4-FFF2-40B4-BE49-F238E27FC236}">
                <a16:creationId xmlns:a16="http://schemas.microsoft.com/office/drawing/2014/main" id="{EC703B2B-F47E-929C-9F63-02B79AC75B87}"/>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3C601663-91F7-7BBE-09D0-9FCD4A957B33}"/>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96498101-7BB8-0B9E-64B8-EE69F59011F5}"/>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82024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 y="-497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64787" y="6334292"/>
            <a:ext cx="398806" cy="365125"/>
          </a:xfrm>
        </p:spPr>
        <p:txBody>
          <a:bodyPr/>
          <a:lstStyle/>
          <a:p>
            <a:fld id="{FAC1C434-31DD-49E2-A4ED-9B6F0DB5DE80}" type="slidenum">
              <a:rPr lang="de-DE" sz="1400" smtClean="0">
                <a:solidFill>
                  <a:schemeClr val="bg1"/>
                </a:solidFill>
              </a:rPr>
              <a:t>40</a:t>
            </a:fld>
            <a:endParaRPr lang="de-DE" sz="1400" dirty="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cs typeface="Calibri" panose="020F0502020204030204"/>
              </a:rPr>
              <a:t>Währung und in Rechnung gestellter Gesamtbetrag</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BEC0314B-4D3C-43EA-A813-38EC2C14E464}"/>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9C426C0C-9F87-40AA-86E6-A9549B64399A}"/>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7A96CBCD-337C-41E3-AE37-342B9E32B3A4}"/>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B8DA3900-6047-4DAC-0D8A-FF73709938DF}"/>
              </a:ext>
            </a:extLst>
          </p:cNvPr>
          <p:cNvSpPr txBox="1"/>
          <p:nvPr/>
        </p:nvSpPr>
        <p:spPr>
          <a:xfrm>
            <a:off x="192263" y="1025278"/>
            <a:ext cx="11878489" cy="1661993"/>
          </a:xfrm>
          <a:prstGeom prst="rect">
            <a:avLst/>
          </a:prstGeom>
          <a:noFill/>
        </p:spPr>
        <p:txBody>
          <a:bodyPr wrap="square" rtlCol="0">
            <a:spAutoFit/>
          </a:bodyPr>
          <a:lstStyle/>
          <a:p>
            <a:endParaRPr lang="de-DE" sz="1600" dirty="0">
              <a:solidFill>
                <a:srgbClr val="000000"/>
              </a:solidFill>
              <a:latin typeface="Titillium Web" panose="00000500000000000000" pitchFamily="2" charset="0"/>
            </a:endParaRPr>
          </a:p>
          <a:p>
            <a:endParaRPr lang="de-DE" sz="1600" dirty="0">
              <a:solidFill>
                <a:srgbClr val="000000"/>
              </a:solidFill>
              <a:latin typeface="Titillium Web" panose="00000500000000000000" pitchFamily="2" charset="0"/>
            </a:endParaRPr>
          </a:p>
          <a:p>
            <a:endParaRPr lang="de-DE" sz="1600" b="0" i="0" u="none" strike="noStrike" baseline="0" dirty="0">
              <a:solidFill>
                <a:srgbClr val="000000"/>
              </a:solidFill>
              <a:latin typeface="Titillium Web" panose="00000500000000000000" pitchFamily="2" charset="0"/>
            </a:endParaRPr>
          </a:p>
          <a:p>
            <a:endParaRPr lang="de-DE" dirty="0">
              <a:solidFill>
                <a:srgbClr val="000000"/>
              </a:solidFill>
              <a:latin typeface="Arial" panose="020B0604020202020204" pitchFamily="34" charset="0"/>
            </a:endParaRPr>
          </a:p>
          <a:p>
            <a:endParaRPr lang="de-DE" dirty="0">
              <a:solidFill>
                <a:srgbClr val="000000"/>
              </a:solidFill>
              <a:latin typeface="Arial" panose="020B0604020202020204" pitchFamily="34" charset="0"/>
            </a:endParaRPr>
          </a:p>
          <a:p>
            <a:endParaRPr lang="de-DE" dirty="0"/>
          </a:p>
        </p:txBody>
      </p:sp>
      <p:sp>
        <p:nvSpPr>
          <p:cNvPr id="16" name="Textfeld 15">
            <a:extLst>
              <a:ext uri="{FF2B5EF4-FFF2-40B4-BE49-F238E27FC236}">
                <a16:creationId xmlns:a16="http://schemas.microsoft.com/office/drawing/2014/main" id="{219BDBAF-FDC0-1EC7-3604-17B7E3CD6971}"/>
              </a:ext>
            </a:extLst>
          </p:cNvPr>
          <p:cNvSpPr txBox="1"/>
          <p:nvPr/>
        </p:nvSpPr>
        <p:spPr>
          <a:xfrm>
            <a:off x="557980" y="1148755"/>
            <a:ext cx="11000957" cy="3693319"/>
          </a:xfrm>
          <a:prstGeom prst="rect">
            <a:avLst/>
          </a:prstGeom>
          <a:noFill/>
        </p:spPr>
        <p:txBody>
          <a:bodyPr wrap="square">
            <a:spAutoFit/>
          </a:bodyPr>
          <a:lstStyle/>
          <a:p>
            <a:r>
              <a:rPr lang="de-DE" sz="1800" i="0" u="none" strike="noStrike" baseline="0" dirty="0">
                <a:solidFill>
                  <a:srgbClr val="000000"/>
                </a:solidFill>
                <a:latin typeface="Titillium Web" panose="00000500000000000000" pitchFamily="2" charset="0"/>
              </a:rPr>
              <a:t>14 05 Rechnungswährung </a:t>
            </a:r>
          </a:p>
          <a:p>
            <a:endParaRPr lang="de-DE" sz="1800" i="0" u="none" strike="noStrike" baseline="0" dirty="0">
              <a:solidFill>
                <a:srgbClr val="000000"/>
              </a:solidFill>
              <a:latin typeface="Titillium Web" panose="00000500000000000000" pitchFamily="2" charset="0"/>
            </a:endParaRPr>
          </a:p>
          <a:p>
            <a:r>
              <a:rPr lang="de-DE" sz="1800" i="0" u="none" strike="noStrike" baseline="0" dirty="0">
                <a:solidFill>
                  <a:srgbClr val="000000"/>
                </a:solidFill>
                <a:latin typeface="Titillium Web" panose="00000500000000000000" pitchFamily="2" charset="0"/>
              </a:rPr>
              <a:t>Anzugeben ist die Währung, auf die der Geschäftsvertrag lautet, unter Benutzung des ISO-alpha-3-Codes für Währungen (Anhang 1B). </a:t>
            </a:r>
          </a:p>
          <a:p>
            <a:r>
              <a:rPr lang="de-DE" sz="1800" i="0" u="none" strike="noStrike" baseline="0" dirty="0">
                <a:solidFill>
                  <a:srgbClr val="000000"/>
                </a:solidFill>
                <a:latin typeface="Titillium Web" panose="00000500000000000000" pitchFamily="2" charset="0"/>
              </a:rPr>
              <a:t> </a:t>
            </a:r>
          </a:p>
          <a:p>
            <a:r>
              <a:rPr lang="de-DE" sz="1800" i="0" u="none" strike="noStrike" baseline="0" dirty="0">
                <a:solidFill>
                  <a:srgbClr val="000000"/>
                </a:solidFill>
                <a:latin typeface="Titillium Web" panose="00000500000000000000" pitchFamily="2" charset="0"/>
              </a:rPr>
              <a:t>14 06 In Rechnung gestellter Gesamtbetrag </a:t>
            </a:r>
          </a:p>
          <a:p>
            <a:endParaRPr lang="de-DE" sz="1800" i="0" u="none" strike="noStrike" baseline="0" dirty="0">
              <a:solidFill>
                <a:srgbClr val="000000"/>
              </a:solidFill>
              <a:latin typeface="Titillium Web" panose="00000500000000000000" pitchFamily="2" charset="0"/>
            </a:endParaRPr>
          </a:p>
          <a:p>
            <a:r>
              <a:rPr lang="de-DE" sz="1800" i="0" u="none" strike="noStrike" baseline="0" dirty="0">
                <a:solidFill>
                  <a:srgbClr val="000000"/>
                </a:solidFill>
                <a:latin typeface="Titillium Web" panose="00000500000000000000" pitchFamily="2" charset="0"/>
              </a:rPr>
              <a:t>Anzugeben ist der für alle angemeldeten Waren in der angegebenen Rechnungswährung</a:t>
            </a:r>
          </a:p>
          <a:p>
            <a:r>
              <a:rPr lang="de-DE" sz="1800" i="0" u="none" strike="noStrike" baseline="0" dirty="0">
                <a:solidFill>
                  <a:srgbClr val="000000"/>
                </a:solidFill>
                <a:latin typeface="Titillium Web" panose="00000500000000000000" pitchFamily="2" charset="0"/>
              </a:rPr>
              <a:t>(Datenelement 14 05 000 000) in Rechnung gestellte Betrag. In Fällen kostenloser Lieferung ist „0“ einzutragen. </a:t>
            </a:r>
          </a:p>
          <a:p>
            <a:endParaRPr lang="de-DE" sz="1800" i="0" u="none" strike="noStrike" baseline="0" dirty="0">
              <a:solidFill>
                <a:srgbClr val="000000"/>
              </a:solidFill>
              <a:latin typeface="Titillium Web" panose="00000500000000000000" pitchFamily="2" charset="0"/>
            </a:endParaRPr>
          </a:p>
          <a:p>
            <a:r>
              <a:rPr lang="de-DE" sz="1800" i="0" u="none" strike="noStrike" baseline="0" dirty="0">
                <a:solidFill>
                  <a:srgbClr val="000000"/>
                </a:solidFill>
                <a:latin typeface="Titillium Web" panose="00000500000000000000" pitchFamily="2" charset="0"/>
              </a:rPr>
              <a:t>Sind aufgrund der Lieferbedingung vom Verkäufer auch Beförderungs-, Versicherungs- oder andere Kosten zu tragen, sind diese bei der Angabe des in Rechnung gestellten Gesamtbetrags zu berücksichtigen. </a:t>
            </a:r>
          </a:p>
          <a:p>
            <a:r>
              <a:rPr lang="de-DE" sz="1800" i="0" u="none" strike="noStrike" baseline="0" dirty="0">
                <a:solidFill>
                  <a:srgbClr val="000000"/>
                </a:solidFill>
                <a:latin typeface="Titillium Web" panose="00000500000000000000" pitchFamily="2" charset="0"/>
              </a:rPr>
              <a:t> </a:t>
            </a:r>
            <a:endParaRPr lang="de-DE" dirty="0">
              <a:latin typeface="Titillium Web" panose="00000500000000000000" pitchFamily="2" charset="0"/>
            </a:endParaRPr>
          </a:p>
        </p:txBody>
      </p:sp>
    </p:spTree>
    <p:extLst>
      <p:ext uri="{BB962C8B-B14F-4D97-AF65-F5344CB8AC3E}">
        <p14:creationId xmlns:p14="http://schemas.microsoft.com/office/powerpoint/2010/main" val="35085311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94604" y="6334292"/>
            <a:ext cx="368989" cy="365125"/>
          </a:xfrm>
        </p:spPr>
        <p:txBody>
          <a:bodyPr/>
          <a:lstStyle/>
          <a:p>
            <a:fld id="{FAC1C434-31DD-49E2-A4ED-9B6F0DB5DE80}" type="slidenum">
              <a:rPr lang="de-DE" sz="1400" smtClean="0">
                <a:solidFill>
                  <a:schemeClr val="bg1"/>
                </a:solidFill>
              </a:rPr>
              <a:t>41</a:t>
            </a:fld>
            <a:endParaRPr lang="de-DE" sz="1400" dirty="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Art des Geschäfts</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BEC0314B-4D3C-43EA-A813-38EC2C14E464}"/>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9C426C0C-9F87-40AA-86E6-A9549B64399A}"/>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7A96CBCD-337C-41E3-AE37-342B9E32B3A4}"/>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B8DA3900-6047-4DAC-0D8A-FF73709938DF}"/>
              </a:ext>
            </a:extLst>
          </p:cNvPr>
          <p:cNvSpPr txBox="1"/>
          <p:nvPr/>
        </p:nvSpPr>
        <p:spPr>
          <a:xfrm>
            <a:off x="557981" y="1278047"/>
            <a:ext cx="10936624" cy="4124206"/>
          </a:xfrm>
          <a:prstGeom prst="rect">
            <a:avLst/>
          </a:prstGeom>
          <a:noFill/>
        </p:spPr>
        <p:txBody>
          <a:bodyPr wrap="square" rtlCol="0">
            <a:spAutoFit/>
          </a:bodyPr>
          <a:lstStyle/>
          <a:p>
            <a:r>
              <a:rPr lang="de-DE" sz="1600" b="0" i="0" u="none" strike="noStrike" baseline="0" dirty="0">
                <a:solidFill>
                  <a:srgbClr val="000000"/>
                </a:solidFill>
                <a:latin typeface="Titillium Web" panose="00000500000000000000" pitchFamily="2" charset="0"/>
              </a:rPr>
              <a:t>99 05 Art des Geschäfts</a:t>
            </a:r>
          </a:p>
          <a:p>
            <a:endParaRPr lang="de-DE" sz="1600" dirty="0">
              <a:solidFill>
                <a:srgbClr val="000000"/>
              </a:solidFill>
              <a:latin typeface="Titillium Web" panose="00000500000000000000" pitchFamily="2" charset="0"/>
            </a:endParaRPr>
          </a:p>
          <a:p>
            <a:endParaRPr lang="de-DE" sz="1600" b="0" i="0" u="none" strike="noStrike" baseline="0" dirty="0">
              <a:solidFill>
                <a:srgbClr val="000000"/>
              </a:solidFill>
              <a:latin typeface="Titillium Web" panose="00000500000000000000" pitchFamily="2" charset="0"/>
            </a:endParaRPr>
          </a:p>
          <a:p>
            <a:r>
              <a:rPr lang="de-DE" sz="1600" b="0" i="0" u="none" strike="noStrike" baseline="0" dirty="0">
                <a:solidFill>
                  <a:srgbClr val="000000"/>
                </a:solidFill>
                <a:latin typeface="Titillium Web" panose="00000500000000000000" pitchFamily="2" charset="0"/>
              </a:rPr>
              <a:t>Hier ist die Art des Geschäfts (Angabe, aus der bestimmte Klauseln des Geschäftsvertrages wie z. B. Verkauf oder Kommission ersichtlich werden) mit der Schlüsselnummer entsprechend Anhang 3 anzugeben.</a:t>
            </a:r>
          </a:p>
          <a:p>
            <a:endParaRPr lang="de-DE" sz="1600" b="0" i="0" u="none" strike="noStrike" baseline="0" dirty="0">
              <a:solidFill>
                <a:srgbClr val="000000"/>
              </a:solidFill>
              <a:latin typeface="Titillium Web" panose="00000500000000000000" pitchFamily="2" charset="0"/>
            </a:endParaRPr>
          </a:p>
          <a:p>
            <a:r>
              <a:rPr lang="de-DE" sz="1600" b="0" i="0" u="none" strike="noStrike" baseline="0" dirty="0">
                <a:solidFill>
                  <a:srgbClr val="000000"/>
                </a:solidFill>
                <a:latin typeface="Titillium Web" panose="00000500000000000000" pitchFamily="2" charset="0"/>
              </a:rPr>
              <a:t>Die Art des Geschäfts dient insbesondere dazu, Geschäfte, bei denen eine Eigentumsübertragung er-folgt, sowie Geschäfte ohne Eigentumsübertragung, zu unterscheiden. Diese Informationen sind relevant für die Außenhandelsstatistik, die Zahlungsbilanzstatistik und die Volkswirtschaftlichen Gesamt-rechnungen. Die Art des Geschäfts ergibt sich in der Regel aus dem Geschäftsvertrag.</a:t>
            </a:r>
          </a:p>
          <a:p>
            <a:endParaRPr lang="de-DE" sz="1600" dirty="0">
              <a:solidFill>
                <a:srgbClr val="000000"/>
              </a:solidFill>
              <a:latin typeface="Titillium Web" panose="00000500000000000000" pitchFamily="2" charset="0"/>
            </a:endParaRPr>
          </a:p>
          <a:p>
            <a:endParaRPr lang="de-DE" sz="1600" dirty="0">
              <a:solidFill>
                <a:srgbClr val="000000"/>
              </a:solidFill>
              <a:latin typeface="Titillium Web" panose="00000500000000000000" pitchFamily="2" charset="0"/>
            </a:endParaRPr>
          </a:p>
          <a:p>
            <a:endParaRPr lang="de-DE" sz="1600" b="0" i="0" u="none" strike="noStrike" baseline="0" dirty="0">
              <a:solidFill>
                <a:srgbClr val="000000"/>
              </a:solidFill>
              <a:latin typeface="Titillium Web" panose="00000500000000000000" pitchFamily="2" charset="0"/>
            </a:endParaRPr>
          </a:p>
          <a:p>
            <a:endParaRPr lang="de-DE" dirty="0">
              <a:solidFill>
                <a:srgbClr val="000000"/>
              </a:solidFill>
              <a:latin typeface="Arial" panose="020B0604020202020204" pitchFamily="34" charset="0"/>
            </a:endParaRPr>
          </a:p>
          <a:p>
            <a:endParaRPr lang="de-DE" dirty="0">
              <a:solidFill>
                <a:srgbClr val="000000"/>
              </a:solidFill>
              <a:latin typeface="Arial" panose="020B0604020202020204" pitchFamily="34" charset="0"/>
            </a:endParaRPr>
          </a:p>
          <a:p>
            <a:endParaRPr lang="de-DE" dirty="0"/>
          </a:p>
        </p:txBody>
      </p:sp>
    </p:spTree>
    <p:extLst>
      <p:ext uri="{BB962C8B-B14F-4D97-AF65-F5344CB8AC3E}">
        <p14:creationId xmlns:p14="http://schemas.microsoft.com/office/powerpoint/2010/main" val="412248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75ABD-EC66-1958-F00A-046812F36A14}"/>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1DD4708C-6874-AA54-F697-B8B9E7C72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E2C070B5-8B0D-8562-CCAD-477063CE89EB}"/>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07008CF3-8926-6791-EC8A-90142725084C}"/>
              </a:ext>
            </a:extLst>
          </p:cNvPr>
          <p:cNvSpPr>
            <a:spLocks noGrp="1"/>
          </p:cNvSpPr>
          <p:nvPr>
            <p:ph type="sldNum" sz="quarter" idx="12"/>
          </p:nvPr>
        </p:nvSpPr>
        <p:spPr>
          <a:xfrm>
            <a:off x="11494604" y="6334292"/>
            <a:ext cx="368989" cy="365125"/>
          </a:xfrm>
        </p:spPr>
        <p:txBody>
          <a:bodyPr/>
          <a:lstStyle/>
          <a:p>
            <a:fld id="{FAC1C434-31DD-49E2-A4ED-9B6F0DB5DE80}" type="slidenum">
              <a:rPr lang="de-DE" sz="1400" smtClean="0">
                <a:solidFill>
                  <a:schemeClr val="bg1"/>
                </a:solidFill>
              </a:rPr>
              <a:t>42</a:t>
            </a:fld>
            <a:endParaRPr lang="de-DE" sz="1400" dirty="0">
              <a:solidFill>
                <a:schemeClr val="bg1"/>
              </a:solidFill>
            </a:endParaRPr>
          </a:p>
        </p:txBody>
      </p:sp>
      <p:sp>
        <p:nvSpPr>
          <p:cNvPr id="7" name="Rechteck 6">
            <a:extLst>
              <a:ext uri="{FF2B5EF4-FFF2-40B4-BE49-F238E27FC236}">
                <a16:creationId xmlns:a16="http://schemas.microsoft.com/office/drawing/2014/main" id="{0C0CF1A8-707A-629C-045B-2352147BAFC9}"/>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CDB06F73-29A3-F9B3-7FE0-9AB8A3FB07F9}"/>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Art des Geschäfts</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B85C5874-5128-28C3-F0B5-0D902980C79E}"/>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DA7456B3-F4B0-0A31-3A63-798119252693}"/>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2C6CE280-991F-4CD0-CDA2-00143AE398A0}"/>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C91713BF-259B-6F0C-CFDD-A159DDBEFF6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4DAC881E-D4A7-B756-FC3E-FF1D04B68EA7}"/>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320E2C83-A2E1-AE2C-BD03-0BC006F9AF7C}"/>
              </a:ext>
            </a:extLst>
          </p:cNvPr>
          <p:cNvSpPr txBox="1"/>
          <p:nvPr/>
        </p:nvSpPr>
        <p:spPr>
          <a:xfrm>
            <a:off x="131421" y="798545"/>
            <a:ext cx="11878489" cy="2400657"/>
          </a:xfrm>
          <a:prstGeom prst="rect">
            <a:avLst/>
          </a:prstGeom>
          <a:noFill/>
        </p:spPr>
        <p:txBody>
          <a:bodyPr wrap="square" rtlCol="0">
            <a:spAutoFit/>
          </a:bodyPr>
          <a:lstStyle/>
          <a:p>
            <a:r>
              <a:rPr lang="de-DE" sz="1600" b="0" i="0" u="none" strike="noStrike" baseline="0" dirty="0">
                <a:solidFill>
                  <a:srgbClr val="000000"/>
                </a:solidFill>
                <a:latin typeface="Titillium Web" panose="00000500000000000000" pitchFamily="2" charset="0"/>
              </a:rPr>
              <a:t>99 05 Art des Geschäfts</a:t>
            </a:r>
          </a:p>
          <a:p>
            <a:endParaRPr lang="de-DE" sz="1600" dirty="0">
              <a:solidFill>
                <a:srgbClr val="000000"/>
              </a:solidFill>
              <a:latin typeface="Titillium Web" panose="00000500000000000000" pitchFamily="2" charset="0"/>
            </a:endParaRPr>
          </a:p>
          <a:p>
            <a:endParaRPr lang="de-DE" sz="1600" b="0" i="0" u="none" strike="noStrike" baseline="0" dirty="0">
              <a:solidFill>
                <a:srgbClr val="000000"/>
              </a:solidFill>
              <a:latin typeface="Titillium Web" panose="00000500000000000000" pitchFamily="2" charset="0"/>
            </a:endParaRPr>
          </a:p>
          <a:p>
            <a:r>
              <a:rPr lang="de-DE" sz="1600" dirty="0">
                <a:solidFill>
                  <a:srgbClr val="000000"/>
                </a:solidFill>
                <a:latin typeface="Titillium Web" panose="00000500000000000000" pitchFamily="2" charset="0"/>
              </a:rPr>
              <a:t>Anhang 3 </a:t>
            </a:r>
          </a:p>
          <a:p>
            <a:endParaRPr lang="de-DE" sz="1600" dirty="0">
              <a:solidFill>
                <a:srgbClr val="000000"/>
              </a:solidFill>
              <a:latin typeface="Titillium Web" panose="00000500000000000000" pitchFamily="2" charset="0"/>
            </a:endParaRPr>
          </a:p>
          <a:p>
            <a:endParaRPr lang="de-DE" sz="1600" b="0" i="0" u="none" strike="noStrike" baseline="0" dirty="0">
              <a:solidFill>
                <a:srgbClr val="000000"/>
              </a:solidFill>
              <a:latin typeface="Titillium Web" panose="00000500000000000000" pitchFamily="2" charset="0"/>
            </a:endParaRPr>
          </a:p>
          <a:p>
            <a:endParaRPr lang="de-DE" dirty="0">
              <a:solidFill>
                <a:srgbClr val="000000"/>
              </a:solidFill>
              <a:latin typeface="Arial" panose="020B0604020202020204" pitchFamily="34" charset="0"/>
            </a:endParaRPr>
          </a:p>
          <a:p>
            <a:endParaRPr lang="de-DE" dirty="0">
              <a:solidFill>
                <a:srgbClr val="000000"/>
              </a:solidFill>
              <a:latin typeface="Arial" panose="020B0604020202020204" pitchFamily="34" charset="0"/>
            </a:endParaRPr>
          </a:p>
          <a:p>
            <a:endParaRPr lang="de-DE" dirty="0"/>
          </a:p>
        </p:txBody>
      </p:sp>
      <p:pic>
        <p:nvPicPr>
          <p:cNvPr id="4" name="Grafik 3">
            <a:extLst>
              <a:ext uri="{FF2B5EF4-FFF2-40B4-BE49-F238E27FC236}">
                <a16:creationId xmlns:a16="http://schemas.microsoft.com/office/drawing/2014/main" id="{DAF1D936-325D-CD1D-4DAF-598433CFDDF1}"/>
              </a:ext>
            </a:extLst>
          </p:cNvPr>
          <p:cNvPicPr>
            <a:picLocks noChangeAspect="1"/>
          </p:cNvPicPr>
          <p:nvPr/>
        </p:nvPicPr>
        <p:blipFill>
          <a:blip r:embed="rId5"/>
          <a:stretch>
            <a:fillRect/>
          </a:stretch>
        </p:blipFill>
        <p:spPr>
          <a:xfrm>
            <a:off x="2081201" y="1078945"/>
            <a:ext cx="4950100" cy="5194187"/>
          </a:xfrm>
          <a:prstGeom prst="rect">
            <a:avLst/>
          </a:prstGeom>
        </p:spPr>
      </p:pic>
      <p:pic>
        <p:nvPicPr>
          <p:cNvPr id="12" name="Grafik 11">
            <a:extLst>
              <a:ext uri="{FF2B5EF4-FFF2-40B4-BE49-F238E27FC236}">
                <a16:creationId xmlns:a16="http://schemas.microsoft.com/office/drawing/2014/main" id="{6B9FD85F-652C-BFC6-9884-F30D5BA37D37}"/>
              </a:ext>
            </a:extLst>
          </p:cNvPr>
          <p:cNvPicPr>
            <a:picLocks noChangeAspect="1"/>
          </p:cNvPicPr>
          <p:nvPr/>
        </p:nvPicPr>
        <p:blipFill>
          <a:blip r:embed="rId6"/>
          <a:stretch>
            <a:fillRect/>
          </a:stretch>
        </p:blipFill>
        <p:spPr>
          <a:xfrm>
            <a:off x="7213391" y="1142945"/>
            <a:ext cx="4465707" cy="5029636"/>
          </a:xfrm>
          <a:prstGeom prst="rect">
            <a:avLst/>
          </a:prstGeom>
        </p:spPr>
      </p:pic>
    </p:spTree>
    <p:extLst>
      <p:ext uri="{BB962C8B-B14F-4D97-AF65-F5344CB8AC3E}">
        <p14:creationId xmlns:p14="http://schemas.microsoft.com/office/powerpoint/2010/main" val="36101486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79696" y="6334292"/>
            <a:ext cx="383897" cy="365125"/>
          </a:xfrm>
        </p:spPr>
        <p:txBody>
          <a:bodyPr/>
          <a:lstStyle/>
          <a:p>
            <a:fld id="{FAC1C434-31DD-49E2-A4ED-9B6F0DB5DE80}" type="slidenum">
              <a:rPr lang="de-DE" sz="1400" smtClean="0">
                <a:solidFill>
                  <a:schemeClr val="bg1"/>
                </a:solidFill>
              </a:rPr>
              <a:t>43</a:t>
            </a:fld>
            <a:endParaRPr lang="de-DE" sz="1400" dirty="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Art des Geschäfts</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BEC0314B-4D3C-43EA-A813-38EC2C14E464}"/>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9C426C0C-9F87-40AA-86E6-A9549B64399A}"/>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7A96CBCD-337C-41E3-AE37-342B9E32B3A4}"/>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B8DA3900-6047-4DAC-0D8A-FF73709938DF}"/>
              </a:ext>
            </a:extLst>
          </p:cNvPr>
          <p:cNvSpPr txBox="1"/>
          <p:nvPr/>
        </p:nvSpPr>
        <p:spPr>
          <a:xfrm>
            <a:off x="131421" y="782119"/>
            <a:ext cx="11878489" cy="5355312"/>
          </a:xfrm>
          <a:prstGeom prst="rect">
            <a:avLst/>
          </a:prstGeom>
          <a:noFill/>
        </p:spPr>
        <p:txBody>
          <a:bodyPr wrap="square" rtlCol="0">
            <a:spAutoFit/>
          </a:bodyPr>
          <a:lstStyle/>
          <a:p>
            <a:r>
              <a:rPr lang="de-DE" sz="1600" dirty="0">
                <a:latin typeface="Titillium Web" panose="00000500000000000000" pitchFamily="2" charset="0"/>
              </a:rPr>
              <a:t>Beispiele: Art des Geschäfts</a:t>
            </a:r>
          </a:p>
          <a:p>
            <a:r>
              <a:rPr lang="de-DE" sz="1600" b="0" i="0" u="none" strike="noStrike" baseline="0" dirty="0">
                <a:solidFill>
                  <a:srgbClr val="000000"/>
                </a:solidFill>
                <a:latin typeface="Titillium Web" panose="00000500000000000000" pitchFamily="2" charset="0"/>
              </a:rPr>
              <a:t>.</a:t>
            </a:r>
          </a:p>
          <a:p>
            <a:endParaRPr lang="de-DE" sz="1600" dirty="0">
              <a:solidFill>
                <a:srgbClr val="000000"/>
              </a:solidFill>
              <a:latin typeface="Titillium Web" panose="00000500000000000000" pitchFamily="2" charset="0"/>
            </a:endParaRPr>
          </a:p>
          <a:p>
            <a:endParaRPr lang="de-DE" sz="1600" dirty="0">
              <a:solidFill>
                <a:srgbClr val="000000"/>
              </a:solidFill>
              <a:latin typeface="Titillium Web" panose="00000500000000000000" pitchFamily="2" charset="0"/>
            </a:endParaRPr>
          </a:p>
          <a:p>
            <a:endParaRPr lang="de-DE" sz="1600" dirty="0">
              <a:solidFill>
                <a:srgbClr val="000000"/>
              </a:solidFill>
              <a:latin typeface="Titillium Web" panose="00000500000000000000" pitchFamily="2" charset="0"/>
            </a:endParaRPr>
          </a:p>
          <a:p>
            <a:r>
              <a:rPr lang="de-DE" sz="1600" dirty="0">
                <a:solidFill>
                  <a:srgbClr val="000000"/>
                </a:solidFill>
                <a:latin typeface="Titillium Web" panose="00000500000000000000" pitchFamily="2" charset="0"/>
              </a:rPr>
              <a:t>Beispiel:	Weihnachtskugelhersteller Chrissi hat einen Kaufvertrag über 70 Kartons wertvolle Glaskugeln mit der japanischen Firma 	Lucky </a:t>
            </a:r>
            <a:r>
              <a:rPr lang="de-DE" sz="1600" dirty="0" err="1">
                <a:solidFill>
                  <a:srgbClr val="000000"/>
                </a:solidFill>
                <a:latin typeface="Titillium Web" panose="00000500000000000000" pitchFamily="2" charset="0"/>
              </a:rPr>
              <a:t>Tree</a:t>
            </a:r>
            <a:r>
              <a:rPr lang="de-DE" sz="1600" dirty="0">
                <a:solidFill>
                  <a:srgbClr val="000000"/>
                </a:solidFill>
                <a:latin typeface="Titillium Web" panose="00000500000000000000" pitchFamily="2" charset="0"/>
              </a:rPr>
              <a:t>  geschlossen und exportiert diese nun.</a:t>
            </a:r>
          </a:p>
          <a:p>
            <a:r>
              <a:rPr lang="de-DE" sz="1600" dirty="0">
                <a:solidFill>
                  <a:srgbClr val="000000"/>
                </a:solidFill>
                <a:latin typeface="Titillium Web" panose="00000500000000000000" pitchFamily="2" charset="0"/>
              </a:rPr>
              <a:t>Lösung: 	Endgültiger Kauf 11</a:t>
            </a:r>
          </a:p>
          <a:p>
            <a:endParaRPr lang="de-DE" sz="1600" dirty="0">
              <a:solidFill>
                <a:srgbClr val="000000"/>
              </a:solidFill>
              <a:latin typeface="Titillium Web" panose="00000500000000000000" pitchFamily="2" charset="0"/>
            </a:endParaRPr>
          </a:p>
          <a:p>
            <a:endParaRPr lang="de-DE" sz="1600" dirty="0">
              <a:solidFill>
                <a:srgbClr val="000000"/>
              </a:solidFill>
              <a:latin typeface="Titillium Web" panose="00000500000000000000" pitchFamily="2" charset="0"/>
            </a:endParaRPr>
          </a:p>
          <a:p>
            <a:r>
              <a:rPr lang="de-DE" sz="1600" dirty="0">
                <a:solidFill>
                  <a:srgbClr val="000000"/>
                </a:solidFill>
                <a:latin typeface="Titillium Web" panose="00000500000000000000" pitchFamily="2" charset="0"/>
              </a:rPr>
              <a:t>Beispiel:	Importeur </a:t>
            </a:r>
            <a:r>
              <a:rPr lang="de-DE" sz="1600" dirty="0" err="1">
                <a:solidFill>
                  <a:srgbClr val="000000"/>
                </a:solidFill>
                <a:latin typeface="Titillium Web" panose="00000500000000000000" pitchFamily="2" charset="0"/>
              </a:rPr>
              <a:t>Tchiduscho</a:t>
            </a:r>
            <a:r>
              <a:rPr lang="de-DE" sz="1600" dirty="0">
                <a:solidFill>
                  <a:srgbClr val="000000"/>
                </a:solidFill>
                <a:latin typeface="Titillium Web" panose="00000500000000000000" pitchFamily="2" charset="0"/>
              </a:rPr>
              <a:t> hat 1000 Kaffeevollautomaten aus China bezogen. 7 davon sind defekt und werden nach China 	zurückgeliefert.</a:t>
            </a:r>
          </a:p>
          <a:p>
            <a:r>
              <a:rPr lang="de-DE" sz="1600" b="0" i="0" u="none" strike="noStrike" baseline="0" dirty="0">
                <a:solidFill>
                  <a:srgbClr val="000000"/>
                </a:solidFill>
                <a:latin typeface="Titillium Web" panose="00000500000000000000" pitchFamily="2" charset="0"/>
              </a:rPr>
              <a:t>Lösung:	Rücklieferung 21</a:t>
            </a:r>
          </a:p>
          <a:p>
            <a:endParaRPr lang="de-DE" sz="1600" dirty="0">
              <a:solidFill>
                <a:srgbClr val="000000"/>
              </a:solidFill>
              <a:latin typeface="Titillium Web" panose="00000500000000000000" pitchFamily="2" charset="0"/>
            </a:endParaRPr>
          </a:p>
          <a:p>
            <a:endParaRPr lang="de-DE" sz="1600" dirty="0">
              <a:solidFill>
                <a:srgbClr val="000000"/>
              </a:solidFill>
              <a:latin typeface="Titillium Web" panose="00000500000000000000" pitchFamily="2" charset="0"/>
            </a:endParaRPr>
          </a:p>
          <a:p>
            <a:r>
              <a:rPr lang="de-DE" sz="1600" dirty="0">
                <a:solidFill>
                  <a:srgbClr val="000000"/>
                </a:solidFill>
                <a:latin typeface="Titillium Web" panose="00000500000000000000" pitchFamily="2" charset="0"/>
              </a:rPr>
              <a:t>Beispiel:	</a:t>
            </a:r>
            <a:r>
              <a:rPr lang="de-DE" sz="1600" dirty="0" err="1">
                <a:solidFill>
                  <a:srgbClr val="000000"/>
                </a:solidFill>
                <a:latin typeface="Titillium Web" panose="00000500000000000000" pitchFamily="2" charset="0"/>
              </a:rPr>
              <a:t>Lohnveredeler</a:t>
            </a:r>
            <a:r>
              <a:rPr lang="de-DE" sz="1600" dirty="0">
                <a:solidFill>
                  <a:srgbClr val="000000"/>
                </a:solidFill>
                <a:latin typeface="Titillium Web" panose="00000500000000000000" pitchFamily="2" charset="0"/>
              </a:rPr>
              <a:t> Heribert </a:t>
            </a:r>
            <a:r>
              <a:rPr lang="de-DE" sz="1600" dirty="0" err="1">
                <a:solidFill>
                  <a:srgbClr val="000000"/>
                </a:solidFill>
                <a:latin typeface="Titillium Web" panose="00000500000000000000" pitchFamily="2" charset="0"/>
              </a:rPr>
              <a:t>Dipling</a:t>
            </a:r>
            <a:r>
              <a:rPr lang="de-DE" sz="1600" dirty="0">
                <a:solidFill>
                  <a:srgbClr val="000000"/>
                </a:solidFill>
                <a:latin typeface="Titillium Web" panose="00000500000000000000" pitchFamily="2" charset="0"/>
              </a:rPr>
              <a:t> hat Behälter mit einer neuen, supersäurefesten Innenschicht ausgekleidet und schickt ihn nun 	wieder an seinen Kunden in die Schweiz</a:t>
            </a:r>
          </a:p>
          <a:p>
            <a:r>
              <a:rPr lang="de-DE" sz="1600" b="0" i="0" u="none" strike="noStrike" baseline="0" dirty="0">
                <a:solidFill>
                  <a:srgbClr val="000000"/>
                </a:solidFill>
                <a:latin typeface="Titillium Web" panose="00000500000000000000" pitchFamily="2" charset="0"/>
              </a:rPr>
              <a:t>Lösung:	Rücklieferung nach Lohnveredelung ins Ausfuhrland 51</a:t>
            </a:r>
          </a:p>
          <a:p>
            <a:endParaRPr lang="de-DE" dirty="0">
              <a:solidFill>
                <a:srgbClr val="000000"/>
              </a:solidFill>
              <a:latin typeface="Arial" panose="020B0604020202020204" pitchFamily="34" charset="0"/>
            </a:endParaRPr>
          </a:p>
          <a:p>
            <a:endParaRPr lang="de-DE" dirty="0">
              <a:solidFill>
                <a:srgbClr val="000000"/>
              </a:solidFill>
              <a:latin typeface="Arial" panose="020B0604020202020204" pitchFamily="34" charset="0"/>
            </a:endParaRPr>
          </a:p>
          <a:p>
            <a:endParaRPr lang="de-DE" dirty="0"/>
          </a:p>
        </p:txBody>
      </p:sp>
    </p:spTree>
    <p:extLst>
      <p:ext uri="{BB962C8B-B14F-4D97-AF65-F5344CB8AC3E}">
        <p14:creationId xmlns:p14="http://schemas.microsoft.com/office/powerpoint/2010/main" val="2487729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64787" y="6334292"/>
            <a:ext cx="398806" cy="324925"/>
          </a:xfrm>
        </p:spPr>
        <p:txBody>
          <a:bodyPr/>
          <a:lstStyle/>
          <a:p>
            <a:fld id="{FAC1C434-31DD-49E2-A4ED-9B6F0DB5DE80}" type="slidenum">
              <a:rPr lang="de-DE" sz="1400" smtClean="0">
                <a:solidFill>
                  <a:schemeClr val="bg1"/>
                </a:solidFill>
              </a:rPr>
              <a:t>44</a:t>
            </a:fld>
            <a:endParaRPr lang="de-DE" sz="1400" dirty="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Verkehrszweig an der Grenze</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BEC0314B-4D3C-43EA-A813-38EC2C14E464}"/>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9C426C0C-9F87-40AA-86E6-A9549B64399A}"/>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7A96CBCD-337C-41E3-AE37-342B9E32B3A4}"/>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B8DA3900-6047-4DAC-0D8A-FF73709938DF}"/>
              </a:ext>
            </a:extLst>
          </p:cNvPr>
          <p:cNvSpPr txBox="1"/>
          <p:nvPr/>
        </p:nvSpPr>
        <p:spPr>
          <a:xfrm>
            <a:off x="557980" y="847378"/>
            <a:ext cx="11878489" cy="4770537"/>
          </a:xfrm>
          <a:prstGeom prst="rect">
            <a:avLst/>
          </a:prstGeom>
          <a:noFill/>
        </p:spPr>
        <p:txBody>
          <a:bodyPr wrap="square" rtlCol="0">
            <a:spAutoFit/>
          </a:bodyPr>
          <a:lstStyle/>
          <a:p>
            <a:r>
              <a:rPr lang="de-DE" sz="1600" dirty="0">
                <a:latin typeface="Titillium Web" panose="00000500000000000000" pitchFamily="2" charset="0"/>
              </a:rPr>
              <a:t>19 03 Verkehrszweig an der Grenze</a:t>
            </a:r>
          </a:p>
          <a:p>
            <a:endParaRPr lang="de-DE" sz="1600" dirty="0">
              <a:latin typeface="Titillium Web" panose="00000500000000000000" pitchFamily="2" charset="0"/>
            </a:endParaRPr>
          </a:p>
          <a:p>
            <a:r>
              <a:rPr lang="de-DE" sz="1600" dirty="0">
                <a:latin typeface="Titillium Web" panose="00000500000000000000" pitchFamily="2" charset="0"/>
              </a:rPr>
              <a:t>Hier ist unter Benutzung eines der nachfolgenden Codes die Art des Verkehrszweiges entsprechend dem mutmaßlichen aktiven Beförderungsmittel anzugeben, mit dem die Außengrenze des Zollgebiets der Union überschritten wird.</a:t>
            </a:r>
          </a:p>
          <a:p>
            <a:endParaRPr lang="de-DE" sz="1600" dirty="0">
              <a:latin typeface="Titillium Web" panose="00000500000000000000" pitchFamily="2" charset="0"/>
            </a:endParaRPr>
          </a:p>
          <a:p>
            <a:r>
              <a:rPr lang="de-DE" sz="1600" dirty="0">
                <a:latin typeface="Titillium Web" panose="00000500000000000000" pitchFamily="2" charset="0"/>
              </a:rPr>
              <a:t>1 - Seeverkehr</a:t>
            </a:r>
          </a:p>
          <a:p>
            <a:r>
              <a:rPr lang="de-DE" sz="1600" dirty="0">
                <a:latin typeface="Titillium Web" panose="00000500000000000000" pitchFamily="2" charset="0"/>
              </a:rPr>
              <a:t>2 - Eisenbahnverkehr</a:t>
            </a:r>
          </a:p>
          <a:p>
            <a:r>
              <a:rPr lang="de-DE" sz="1600" dirty="0">
                <a:latin typeface="Titillium Web" panose="00000500000000000000" pitchFamily="2" charset="0"/>
              </a:rPr>
              <a:t>3 - Straßenverkehr</a:t>
            </a:r>
          </a:p>
          <a:p>
            <a:r>
              <a:rPr lang="de-DE" sz="1600" dirty="0">
                <a:latin typeface="Titillium Web" panose="00000500000000000000" pitchFamily="2" charset="0"/>
              </a:rPr>
              <a:t>4 - Luftverkehr</a:t>
            </a:r>
          </a:p>
          <a:p>
            <a:r>
              <a:rPr lang="de-DE" sz="1600" dirty="0">
                <a:latin typeface="Titillium Web" panose="00000500000000000000" pitchFamily="2" charset="0"/>
              </a:rPr>
              <a:t>5 - Postsendungen</a:t>
            </a:r>
          </a:p>
          <a:p>
            <a:r>
              <a:rPr lang="de-DE" sz="1600" dirty="0">
                <a:latin typeface="Titillium Web" panose="00000500000000000000" pitchFamily="2" charset="0"/>
              </a:rPr>
              <a:t>7 - Fest installierte Transporteinrichtungen1)</a:t>
            </a:r>
          </a:p>
          <a:p>
            <a:r>
              <a:rPr lang="de-DE" sz="1600" dirty="0">
                <a:latin typeface="Titillium Web" panose="00000500000000000000" pitchFamily="2" charset="0"/>
              </a:rPr>
              <a:t>8 - Binnenschifffahrt</a:t>
            </a:r>
          </a:p>
          <a:p>
            <a:r>
              <a:rPr lang="de-DE" sz="1600" dirty="0">
                <a:latin typeface="Titillium Web" panose="00000500000000000000" pitchFamily="2" charset="0"/>
              </a:rPr>
              <a:t>9 - Eigener Antrieb2)</a:t>
            </a:r>
          </a:p>
          <a:p>
            <a:endParaRPr lang="de-DE" sz="1600" dirty="0">
              <a:latin typeface="Titillium Web" panose="00000500000000000000" pitchFamily="2" charset="0"/>
            </a:endParaRPr>
          </a:p>
          <a:p>
            <a:r>
              <a:rPr lang="de-DE" sz="1600" dirty="0">
                <a:latin typeface="Titillium Web" panose="00000500000000000000" pitchFamily="2" charset="0"/>
              </a:rPr>
              <a:t>Anmerkungen:</a:t>
            </a:r>
          </a:p>
          <a:p>
            <a:r>
              <a:rPr lang="de-DE" sz="1600" dirty="0">
                <a:latin typeface="Titillium Web" panose="00000500000000000000" pitchFamily="2" charset="0"/>
              </a:rPr>
              <a:t>1) z. B. Rohrleitungen</a:t>
            </a:r>
          </a:p>
          <a:p>
            <a:r>
              <a:rPr lang="de-DE" sz="1600" dirty="0">
                <a:latin typeface="Titillium Web" panose="00000500000000000000" pitchFamily="2" charset="0"/>
              </a:rPr>
              <a:t>2) Beförderungsmittel, die selbst Gegenstand eines Handelsgeschäfts sind und mit eigener Kraft die Grenze des Erhebungsgebietes/Inlands überschreiten</a:t>
            </a:r>
          </a:p>
          <a:p>
            <a:endParaRPr lang="de-DE" dirty="0"/>
          </a:p>
        </p:txBody>
      </p:sp>
    </p:spTree>
    <p:extLst>
      <p:ext uri="{BB962C8B-B14F-4D97-AF65-F5344CB8AC3E}">
        <p14:creationId xmlns:p14="http://schemas.microsoft.com/office/powerpoint/2010/main" val="1321303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59817" y="6334292"/>
            <a:ext cx="403776" cy="365125"/>
          </a:xfrm>
        </p:spPr>
        <p:txBody>
          <a:bodyPr/>
          <a:lstStyle/>
          <a:p>
            <a:fld id="{FAC1C434-31DD-49E2-A4ED-9B6F0DB5DE80}" type="slidenum">
              <a:rPr lang="de-DE" sz="1400" smtClean="0">
                <a:solidFill>
                  <a:schemeClr val="bg1"/>
                </a:solidFill>
              </a:rPr>
              <a:t>45</a:t>
            </a:fld>
            <a:endParaRPr lang="de-DE" sz="1400" dirty="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Inländischer Verkehrszweig</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BEC0314B-4D3C-43EA-A813-38EC2C14E464}"/>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9C426C0C-9F87-40AA-86E6-A9549B64399A}"/>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7A96CBCD-337C-41E3-AE37-342B9E32B3A4}"/>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B8DA3900-6047-4DAC-0D8A-FF73709938DF}"/>
              </a:ext>
            </a:extLst>
          </p:cNvPr>
          <p:cNvSpPr txBox="1"/>
          <p:nvPr/>
        </p:nvSpPr>
        <p:spPr>
          <a:xfrm>
            <a:off x="557980" y="847378"/>
            <a:ext cx="11878489" cy="4801314"/>
          </a:xfrm>
          <a:prstGeom prst="rect">
            <a:avLst/>
          </a:prstGeom>
          <a:noFill/>
        </p:spPr>
        <p:txBody>
          <a:bodyPr wrap="square" rtlCol="0">
            <a:spAutoFit/>
          </a:bodyPr>
          <a:lstStyle/>
          <a:p>
            <a:r>
              <a:rPr lang="de-DE" sz="1600" dirty="0">
                <a:latin typeface="Titillium Web" panose="00000500000000000000" pitchFamily="2" charset="0"/>
              </a:rPr>
              <a:t>19 04  Inländischer Verkehrszweig</a:t>
            </a:r>
          </a:p>
          <a:p>
            <a:endParaRPr lang="de-DE" sz="1600" dirty="0">
              <a:latin typeface="Titillium Web" panose="00000500000000000000" pitchFamily="2" charset="0"/>
            </a:endParaRPr>
          </a:p>
          <a:p>
            <a:r>
              <a:rPr lang="de-DE" sz="1600" dirty="0">
                <a:latin typeface="Titillium Web" panose="00000500000000000000" pitchFamily="2" charset="0"/>
              </a:rPr>
              <a:t>Hier ist unter Benutzung einer der nachfolgenden Codes der genutzte Verkehrszweig entsprechend des Beförderungsmittels innerhalb des Zollgebietes der Union anzugeben. Diese Angabe braucht nicht übermittelt werden, wenn die Ausfuhrförmlichkeiten bei der Ausgangszollstelle erfüllt werden.</a:t>
            </a:r>
          </a:p>
          <a:p>
            <a:endParaRPr lang="de-DE" sz="1600" dirty="0">
              <a:latin typeface="Titillium Web" panose="00000500000000000000" pitchFamily="2" charset="0"/>
            </a:endParaRPr>
          </a:p>
          <a:p>
            <a:r>
              <a:rPr lang="de-DE" sz="1600" dirty="0">
                <a:latin typeface="Titillium Web" panose="00000500000000000000" pitchFamily="2" charset="0"/>
              </a:rPr>
              <a:t>1 - Seeverkehr</a:t>
            </a:r>
          </a:p>
          <a:p>
            <a:r>
              <a:rPr lang="de-DE" sz="1600" dirty="0">
                <a:latin typeface="Titillium Web" panose="00000500000000000000" pitchFamily="2" charset="0"/>
              </a:rPr>
              <a:t>2 - Eisenbahnverkehr</a:t>
            </a:r>
          </a:p>
          <a:p>
            <a:r>
              <a:rPr lang="de-DE" sz="1600" dirty="0">
                <a:latin typeface="Titillium Web" panose="00000500000000000000" pitchFamily="2" charset="0"/>
              </a:rPr>
              <a:t>3 - Straßenverkehr</a:t>
            </a:r>
          </a:p>
          <a:p>
            <a:r>
              <a:rPr lang="de-DE" sz="1600" dirty="0">
                <a:latin typeface="Titillium Web" panose="00000500000000000000" pitchFamily="2" charset="0"/>
              </a:rPr>
              <a:t>4 - Luftverkehr</a:t>
            </a:r>
          </a:p>
          <a:p>
            <a:r>
              <a:rPr lang="de-DE" sz="1600" dirty="0">
                <a:latin typeface="Titillium Web" panose="00000500000000000000" pitchFamily="2" charset="0"/>
              </a:rPr>
              <a:t>5 - Postsendungen</a:t>
            </a:r>
          </a:p>
          <a:p>
            <a:r>
              <a:rPr lang="de-DE" sz="1600" dirty="0">
                <a:latin typeface="Titillium Web" panose="00000500000000000000" pitchFamily="2" charset="0"/>
              </a:rPr>
              <a:t>7 - Fest installierte Transporteinrichtungen1)</a:t>
            </a:r>
          </a:p>
          <a:p>
            <a:r>
              <a:rPr lang="de-DE" sz="1600" dirty="0">
                <a:latin typeface="Titillium Web" panose="00000500000000000000" pitchFamily="2" charset="0"/>
              </a:rPr>
              <a:t>8 - Binnenschifffahrt</a:t>
            </a:r>
          </a:p>
          <a:p>
            <a:r>
              <a:rPr lang="de-DE" sz="1600" dirty="0">
                <a:latin typeface="Titillium Web" panose="00000500000000000000" pitchFamily="2" charset="0"/>
              </a:rPr>
              <a:t>9 - Eigener Antrieb2)</a:t>
            </a:r>
          </a:p>
          <a:p>
            <a:r>
              <a:rPr lang="de-DE" sz="1600" dirty="0">
                <a:latin typeface="Titillium Web" panose="00000500000000000000" pitchFamily="2" charset="0"/>
              </a:rPr>
              <a:t>Anmerkungen:</a:t>
            </a:r>
          </a:p>
          <a:p>
            <a:r>
              <a:rPr lang="de-DE" sz="1600" dirty="0">
                <a:latin typeface="Titillium Web" panose="00000500000000000000" pitchFamily="2" charset="0"/>
              </a:rPr>
              <a:t>1) z. B. Rohrleitungen</a:t>
            </a:r>
          </a:p>
          <a:p>
            <a:r>
              <a:rPr lang="de-DE" sz="1600" dirty="0">
                <a:latin typeface="Titillium Web" panose="00000500000000000000" pitchFamily="2" charset="0"/>
              </a:rPr>
              <a:t>2) Beförderungsmittel, die selbst Gegenstand eines Handelsgeschäfts sind und mit eigener Kraft den Ort der Gestellung verlassen</a:t>
            </a:r>
          </a:p>
          <a:p>
            <a:r>
              <a:rPr lang="de-DE" sz="1600" dirty="0">
                <a:latin typeface="Titillium Web" panose="00000500000000000000" pitchFamily="2" charset="0"/>
              </a:rPr>
              <a:t>Rechtsgrundlage siehe Titel I Abschnitt III Absatz 21 Nrn. 1, 7 und 8.</a:t>
            </a:r>
            <a:endParaRPr lang="de-DE" dirty="0">
              <a:solidFill>
                <a:srgbClr val="000000"/>
              </a:solidFill>
              <a:latin typeface="Arial" panose="020B0604020202020204" pitchFamily="34" charset="0"/>
            </a:endParaRPr>
          </a:p>
          <a:p>
            <a:endParaRPr lang="de-DE" dirty="0"/>
          </a:p>
        </p:txBody>
      </p:sp>
    </p:spTree>
    <p:extLst>
      <p:ext uri="{BB962C8B-B14F-4D97-AF65-F5344CB8AC3E}">
        <p14:creationId xmlns:p14="http://schemas.microsoft.com/office/powerpoint/2010/main" val="34298840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89635" y="6334292"/>
            <a:ext cx="373958" cy="365125"/>
          </a:xfrm>
        </p:spPr>
        <p:txBody>
          <a:bodyPr/>
          <a:lstStyle/>
          <a:p>
            <a:fld id="{FAC1C434-31DD-49E2-A4ED-9B6F0DB5DE80}" type="slidenum">
              <a:rPr lang="de-DE" sz="1400" smtClean="0">
                <a:solidFill>
                  <a:schemeClr val="bg1"/>
                </a:solidFill>
              </a:rPr>
              <a:t>46</a:t>
            </a:fld>
            <a:endParaRPr lang="de-DE" sz="1400" dirty="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Ausgangszollstelle</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BEC0314B-4D3C-43EA-A813-38EC2C14E464}"/>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9C426C0C-9F87-40AA-86E6-A9549B64399A}"/>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7A96CBCD-337C-41E3-AE37-342B9E32B3A4}"/>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B8DA3900-6047-4DAC-0D8A-FF73709938DF}"/>
              </a:ext>
            </a:extLst>
          </p:cNvPr>
          <p:cNvSpPr txBox="1"/>
          <p:nvPr/>
        </p:nvSpPr>
        <p:spPr>
          <a:xfrm>
            <a:off x="608442" y="847379"/>
            <a:ext cx="8370587" cy="4862870"/>
          </a:xfrm>
          <a:prstGeom prst="rect">
            <a:avLst/>
          </a:prstGeom>
          <a:noFill/>
        </p:spPr>
        <p:txBody>
          <a:bodyPr wrap="square" rtlCol="0">
            <a:spAutoFit/>
          </a:bodyPr>
          <a:lstStyle/>
          <a:p>
            <a:r>
              <a:rPr lang="de-DE" sz="1600" dirty="0">
                <a:latin typeface="Titillium Web" panose="00000500000000000000" pitchFamily="2" charset="0"/>
              </a:rPr>
              <a:t>17 01 Ausgangszollstelle</a:t>
            </a:r>
          </a:p>
          <a:p>
            <a:endParaRPr lang="de-DE" sz="1600" dirty="0">
              <a:latin typeface="Titillium Web" panose="00000500000000000000" pitchFamily="2" charset="0"/>
            </a:endParaRPr>
          </a:p>
          <a:p>
            <a:r>
              <a:rPr lang="de-DE" sz="1600" dirty="0">
                <a:latin typeface="Titillium Web" panose="00000500000000000000" pitchFamily="2" charset="0"/>
              </a:rPr>
              <a:t>Anhang 4 Merkblatt </a:t>
            </a:r>
          </a:p>
          <a:p>
            <a:endParaRPr lang="de-DE" sz="1600" b="0" i="0" u="none" strike="noStrike" baseline="0" dirty="0">
              <a:solidFill>
                <a:srgbClr val="000000"/>
              </a:solidFill>
              <a:latin typeface="Titillium Web" panose="00000500000000000000" pitchFamily="2" charset="0"/>
            </a:endParaRPr>
          </a:p>
          <a:p>
            <a:endParaRPr lang="de-DE" sz="1600" dirty="0">
              <a:solidFill>
                <a:srgbClr val="000000"/>
              </a:solidFill>
              <a:latin typeface="Titillium Web" panose="00000500000000000000" pitchFamily="2" charset="0"/>
            </a:endParaRPr>
          </a:p>
          <a:p>
            <a:r>
              <a:rPr lang="de-DE" sz="1600" b="0" i="0" u="none" strike="noStrike" baseline="0" dirty="0">
                <a:solidFill>
                  <a:srgbClr val="000000"/>
                </a:solidFill>
                <a:latin typeface="Titillium Web" panose="00000500000000000000" pitchFamily="2" charset="0"/>
              </a:rPr>
              <a:t>Beispiel: 	Seefracht nach Australien</a:t>
            </a:r>
            <a:r>
              <a:rPr lang="de-DE" sz="1600" dirty="0">
                <a:solidFill>
                  <a:srgbClr val="000000"/>
                </a:solidFill>
                <a:latin typeface="Titillium Web" panose="00000500000000000000" pitchFamily="2" charset="0"/>
              </a:rPr>
              <a:t> Verschiffung ab NL-Rotterdam</a:t>
            </a:r>
          </a:p>
          <a:p>
            <a:r>
              <a:rPr lang="de-DE" sz="1600" b="0" i="0" u="none" strike="noStrike" baseline="0" dirty="0">
                <a:solidFill>
                  <a:srgbClr val="000000"/>
                </a:solidFill>
                <a:latin typeface="Titillium Web" panose="00000500000000000000" pitchFamily="2" charset="0"/>
              </a:rPr>
              <a:t>Lösung:	</a:t>
            </a:r>
            <a:r>
              <a:rPr lang="de-DE" sz="1600" dirty="0">
                <a:solidFill>
                  <a:srgbClr val="000000"/>
                </a:solidFill>
                <a:latin typeface="Titillium Web" panose="00000500000000000000" pitchFamily="2" charset="0"/>
              </a:rPr>
              <a:t>NL000396</a:t>
            </a:r>
            <a:endParaRPr lang="de-DE" sz="1600" b="0" i="0" u="none" strike="noStrike" baseline="0" dirty="0">
              <a:solidFill>
                <a:srgbClr val="000000"/>
              </a:solidFill>
              <a:latin typeface="Titillium Web" panose="00000500000000000000" pitchFamily="2" charset="0"/>
            </a:endParaRPr>
          </a:p>
          <a:p>
            <a:endParaRPr lang="de-DE" sz="1600" dirty="0">
              <a:solidFill>
                <a:srgbClr val="000000"/>
              </a:solidFill>
              <a:latin typeface="Titillium Web" panose="00000500000000000000" pitchFamily="2" charset="0"/>
            </a:endParaRPr>
          </a:p>
          <a:p>
            <a:endParaRPr lang="de-DE" sz="1600" dirty="0">
              <a:solidFill>
                <a:srgbClr val="000000"/>
              </a:solidFill>
              <a:latin typeface="Titillium Web" panose="00000500000000000000" pitchFamily="2" charset="0"/>
            </a:endParaRPr>
          </a:p>
          <a:p>
            <a:r>
              <a:rPr lang="de-DE" sz="1600" dirty="0">
                <a:solidFill>
                  <a:srgbClr val="000000"/>
                </a:solidFill>
                <a:latin typeface="Titillium Web" panose="00000500000000000000" pitchFamily="2" charset="0"/>
              </a:rPr>
              <a:t>Beispiel:	Lkw Transport in die Schweiz über Zollamt Weil am Rhein</a:t>
            </a:r>
          </a:p>
          <a:p>
            <a:r>
              <a:rPr lang="de-DE" sz="1600" dirty="0">
                <a:solidFill>
                  <a:srgbClr val="000000"/>
                </a:solidFill>
                <a:latin typeface="Titillium Web" panose="00000500000000000000" pitchFamily="2" charset="0"/>
              </a:rPr>
              <a:t>Lösung:	DE004055</a:t>
            </a:r>
          </a:p>
          <a:p>
            <a:endParaRPr lang="de-DE" dirty="0">
              <a:solidFill>
                <a:srgbClr val="000000"/>
              </a:solidFill>
              <a:latin typeface="Arial" panose="020B0604020202020204" pitchFamily="34" charset="0"/>
            </a:endParaRPr>
          </a:p>
          <a:p>
            <a:endParaRPr lang="de-DE" dirty="0">
              <a:solidFill>
                <a:srgbClr val="000000"/>
              </a:solidFill>
              <a:latin typeface="Arial" panose="020B0604020202020204" pitchFamily="34" charset="0"/>
            </a:endParaRPr>
          </a:p>
          <a:p>
            <a:endParaRPr lang="de-DE" dirty="0"/>
          </a:p>
          <a:p>
            <a:endParaRPr lang="de-DE" dirty="0"/>
          </a:p>
          <a:p>
            <a:r>
              <a:rPr lang="de-DE" sz="1600" dirty="0">
                <a:solidFill>
                  <a:srgbClr val="00B050"/>
                </a:solidFill>
                <a:latin typeface="Titillium Web" panose="00000500000000000000" pitchFamily="2" charset="0"/>
              </a:rPr>
              <a:t>Praxistipp Dienststellensuche:</a:t>
            </a:r>
            <a:endParaRPr lang="de-DE" sz="1400" dirty="0">
              <a:solidFill>
                <a:srgbClr val="00B050"/>
              </a:solidFill>
              <a:latin typeface="Titillium Web" panose="00000500000000000000" pitchFamily="2" charset="0"/>
            </a:endParaRPr>
          </a:p>
          <a:p>
            <a:r>
              <a:rPr lang="de-DE" sz="1400" dirty="0">
                <a:hlinkClick r:id="rId5"/>
              </a:rPr>
              <a:t>https://www.zoll.de/DE/Service/Dienststellensuche/Ausfuhrzollstelle/Schritt_02/dienststellensuche_node.html</a:t>
            </a:r>
            <a:endParaRPr lang="de-DE" sz="1400" dirty="0"/>
          </a:p>
          <a:p>
            <a:endParaRPr lang="de-DE" sz="1400" dirty="0"/>
          </a:p>
          <a:p>
            <a:endParaRPr lang="de-DE" dirty="0"/>
          </a:p>
        </p:txBody>
      </p:sp>
    </p:spTree>
    <p:extLst>
      <p:ext uri="{BB962C8B-B14F-4D97-AF65-F5344CB8AC3E}">
        <p14:creationId xmlns:p14="http://schemas.microsoft.com/office/powerpoint/2010/main" val="32036544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89635" y="6334292"/>
            <a:ext cx="373958" cy="365125"/>
          </a:xfrm>
        </p:spPr>
        <p:txBody>
          <a:bodyPr/>
          <a:lstStyle/>
          <a:p>
            <a:fld id="{FAC1C434-31DD-49E2-A4ED-9B6F0DB5DE80}" type="slidenum">
              <a:rPr lang="de-DE" sz="1400" smtClean="0">
                <a:solidFill>
                  <a:schemeClr val="bg1"/>
                </a:solidFill>
              </a:rPr>
              <a:t>47</a:t>
            </a:fld>
            <a:endParaRPr lang="de-DE" sz="1400" dirty="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err="1"/>
              <a:t>Warenort</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BEC0314B-4D3C-43EA-A813-38EC2C14E464}"/>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9C426C0C-9F87-40AA-86E6-A9549B64399A}"/>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7A96CBCD-337C-41E3-AE37-342B9E32B3A4}"/>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B8DA3900-6047-4DAC-0D8A-FF73709938DF}"/>
              </a:ext>
            </a:extLst>
          </p:cNvPr>
          <p:cNvSpPr txBox="1"/>
          <p:nvPr/>
        </p:nvSpPr>
        <p:spPr>
          <a:xfrm>
            <a:off x="535529" y="815535"/>
            <a:ext cx="9855193" cy="2369880"/>
          </a:xfrm>
          <a:prstGeom prst="rect">
            <a:avLst/>
          </a:prstGeom>
          <a:noFill/>
        </p:spPr>
        <p:txBody>
          <a:bodyPr wrap="square" rtlCol="0">
            <a:spAutoFit/>
          </a:bodyPr>
          <a:lstStyle/>
          <a:p>
            <a:r>
              <a:rPr lang="de-DE" sz="1600" dirty="0">
                <a:latin typeface="Titillium Web" panose="00000500000000000000" pitchFamily="2" charset="0"/>
              </a:rPr>
              <a:t>16 15 </a:t>
            </a:r>
            <a:r>
              <a:rPr lang="de-DE" sz="1600" dirty="0" err="1">
                <a:latin typeface="Titillium Web" panose="00000500000000000000" pitchFamily="2" charset="0"/>
              </a:rPr>
              <a:t>Warenort</a:t>
            </a:r>
            <a:endParaRPr lang="de-DE" sz="1600" dirty="0">
              <a:latin typeface="Titillium Web" panose="00000500000000000000" pitchFamily="2" charset="0"/>
            </a:endParaRPr>
          </a:p>
          <a:p>
            <a:endParaRPr lang="de-DE" sz="1600" b="0" i="0" u="none" strike="noStrike" baseline="0" dirty="0">
              <a:solidFill>
                <a:srgbClr val="000000"/>
              </a:solidFill>
              <a:latin typeface="Titillium Web" panose="00000500000000000000" pitchFamily="2" charset="0"/>
            </a:endParaRPr>
          </a:p>
          <a:p>
            <a:r>
              <a:rPr lang="de-DE" sz="1600" dirty="0">
                <a:solidFill>
                  <a:srgbClr val="000000"/>
                </a:solidFill>
                <a:latin typeface="Titillium Web" panose="00000500000000000000" pitchFamily="2" charset="0"/>
              </a:rPr>
              <a:t>Es ist der Ort anzugeben, an dem die Waren beschaut werden können.</a:t>
            </a:r>
          </a:p>
          <a:p>
            <a:r>
              <a:rPr lang="de-DE" sz="1600" dirty="0">
                <a:solidFill>
                  <a:srgbClr val="000000"/>
                </a:solidFill>
                <a:latin typeface="Titillium Web" panose="00000500000000000000" pitchFamily="2" charset="0"/>
              </a:rPr>
              <a:t>Die Art des Ortes ist anhand folgender Codes anzugeben.</a:t>
            </a:r>
          </a:p>
          <a:p>
            <a:r>
              <a:rPr lang="de-DE" sz="1600" dirty="0">
                <a:solidFill>
                  <a:srgbClr val="000000"/>
                </a:solidFill>
                <a:latin typeface="Titillium Web" panose="00000500000000000000" pitchFamily="2" charset="0"/>
              </a:rPr>
              <a:t> </a:t>
            </a:r>
          </a:p>
          <a:p>
            <a:endParaRPr lang="de-DE" sz="1600" dirty="0">
              <a:solidFill>
                <a:srgbClr val="000000"/>
              </a:solidFill>
              <a:latin typeface="Titillium Web" panose="00000500000000000000" pitchFamily="2" charset="0"/>
            </a:endParaRPr>
          </a:p>
          <a:p>
            <a:endParaRPr lang="de-DE" sz="1600" dirty="0">
              <a:solidFill>
                <a:srgbClr val="000000"/>
              </a:solidFill>
              <a:latin typeface="Titillium Web" panose="00000500000000000000" pitchFamily="2" charset="0"/>
            </a:endParaRPr>
          </a:p>
          <a:p>
            <a:endParaRPr lang="de-DE" dirty="0">
              <a:solidFill>
                <a:srgbClr val="000000"/>
              </a:solidFill>
              <a:latin typeface="Arial" panose="020B0604020202020204" pitchFamily="34" charset="0"/>
            </a:endParaRPr>
          </a:p>
          <a:p>
            <a:endParaRPr lang="de-DE" dirty="0"/>
          </a:p>
        </p:txBody>
      </p:sp>
      <p:pic>
        <p:nvPicPr>
          <p:cNvPr id="4" name="Grafik 3">
            <a:extLst>
              <a:ext uri="{FF2B5EF4-FFF2-40B4-BE49-F238E27FC236}">
                <a16:creationId xmlns:a16="http://schemas.microsoft.com/office/drawing/2014/main" id="{6D0C7E5F-605E-36C3-9958-9118C4E05628}"/>
              </a:ext>
            </a:extLst>
          </p:cNvPr>
          <p:cNvPicPr>
            <a:picLocks noChangeAspect="1"/>
          </p:cNvPicPr>
          <p:nvPr/>
        </p:nvPicPr>
        <p:blipFill>
          <a:blip r:embed="rId5"/>
          <a:stretch>
            <a:fillRect/>
          </a:stretch>
        </p:blipFill>
        <p:spPr>
          <a:xfrm>
            <a:off x="658905" y="2091130"/>
            <a:ext cx="6916146" cy="1172228"/>
          </a:xfrm>
          <a:prstGeom prst="rect">
            <a:avLst/>
          </a:prstGeom>
        </p:spPr>
      </p:pic>
      <p:sp>
        <p:nvSpPr>
          <p:cNvPr id="12" name="Textfeld 11">
            <a:extLst>
              <a:ext uri="{FF2B5EF4-FFF2-40B4-BE49-F238E27FC236}">
                <a16:creationId xmlns:a16="http://schemas.microsoft.com/office/drawing/2014/main" id="{C993D07C-6129-A62E-DAD1-F553B1B8D1AB}"/>
              </a:ext>
            </a:extLst>
          </p:cNvPr>
          <p:cNvSpPr txBox="1"/>
          <p:nvPr/>
        </p:nvSpPr>
        <p:spPr>
          <a:xfrm>
            <a:off x="760142" y="3891776"/>
            <a:ext cx="5765180" cy="369332"/>
          </a:xfrm>
          <a:prstGeom prst="rect">
            <a:avLst/>
          </a:prstGeom>
          <a:noFill/>
        </p:spPr>
        <p:txBody>
          <a:bodyPr wrap="square" rtlCol="0">
            <a:spAutoFit/>
          </a:bodyPr>
          <a:lstStyle/>
          <a:p>
            <a:r>
              <a:rPr lang="de-DE" dirty="0"/>
              <a:t>Weitere Bestimmungen siehe Merkblatt</a:t>
            </a:r>
          </a:p>
        </p:txBody>
      </p:sp>
    </p:spTree>
    <p:extLst>
      <p:ext uri="{BB962C8B-B14F-4D97-AF65-F5344CB8AC3E}">
        <p14:creationId xmlns:p14="http://schemas.microsoft.com/office/powerpoint/2010/main" val="1450388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9818"/>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84665" y="6334292"/>
            <a:ext cx="378928" cy="365125"/>
          </a:xfrm>
        </p:spPr>
        <p:txBody>
          <a:bodyPr/>
          <a:lstStyle/>
          <a:p>
            <a:fld id="{FAC1C434-31DD-49E2-A4ED-9B6F0DB5DE80}" type="slidenum">
              <a:rPr lang="de-DE" sz="1400" smtClean="0">
                <a:solidFill>
                  <a:schemeClr val="bg1"/>
                </a:solidFill>
              </a:rPr>
              <a:t>48</a:t>
            </a:fld>
            <a:endParaRPr lang="de-DE" sz="1400" dirty="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249391"/>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Packstücke und Warenbezeichnung</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50789" y="252903"/>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BEC0314B-4D3C-43EA-A813-38EC2C14E464}"/>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9C426C0C-9F87-40AA-86E6-A9549B64399A}"/>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7A96CBCD-337C-41E3-AE37-342B9E32B3A4}"/>
              </a:ext>
            </a:extLst>
          </p:cNvPr>
          <p:cNvSpPr/>
          <p:nvPr/>
        </p:nvSpPr>
        <p:spPr>
          <a:xfrm rot="5551109">
            <a:off x="283346" y="534566"/>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B8DA3900-6047-4DAC-0D8A-FF73709938DF}"/>
              </a:ext>
            </a:extLst>
          </p:cNvPr>
          <p:cNvSpPr txBox="1"/>
          <p:nvPr/>
        </p:nvSpPr>
        <p:spPr>
          <a:xfrm>
            <a:off x="364069" y="1383245"/>
            <a:ext cx="11499524" cy="4278094"/>
          </a:xfrm>
          <a:prstGeom prst="rect">
            <a:avLst/>
          </a:prstGeom>
          <a:noFill/>
        </p:spPr>
        <p:txBody>
          <a:bodyPr wrap="square" rtlCol="0">
            <a:spAutoFit/>
          </a:bodyPr>
          <a:lstStyle/>
          <a:p>
            <a:r>
              <a:rPr lang="de-DE" sz="1600" dirty="0">
                <a:latin typeface="Titillium Web" panose="00000500000000000000" pitchFamily="2" charset="0"/>
              </a:rPr>
              <a:t>18 06 Verpackung</a:t>
            </a:r>
          </a:p>
          <a:p>
            <a:endParaRPr lang="de-DE" sz="1600" dirty="0">
              <a:latin typeface="Titillium Web" panose="00000500000000000000" pitchFamily="2" charset="0"/>
            </a:endParaRPr>
          </a:p>
          <a:p>
            <a:r>
              <a:rPr lang="de-DE" sz="1600" dirty="0">
                <a:latin typeface="Titillium Web" panose="00000500000000000000" pitchFamily="2" charset="0"/>
              </a:rPr>
              <a:t>Es sind die Art der Verpackung und sofern vorhanden die Anzahl der Packstücke sowie die Versandzeichen in freier Form anzugeben.</a:t>
            </a:r>
          </a:p>
          <a:p>
            <a:endParaRPr lang="de-DE" sz="1600" dirty="0">
              <a:latin typeface="Titillium Web" panose="00000500000000000000" pitchFamily="2" charset="0"/>
            </a:endParaRPr>
          </a:p>
          <a:p>
            <a:r>
              <a:rPr lang="de-DE" sz="1600" dirty="0">
                <a:latin typeface="Titillium Web" panose="00000500000000000000" pitchFamily="2" charset="0"/>
              </a:rPr>
              <a:t>Die Art der Verpackung ist anhand der Verpackungscodes (Anhang 8) anzugeben. Es ist die Verpackung zu codieren, die die betreffende Ware unmittelbar umschließt. Es ist hier nicht die Verpackung, die für den Einzelhandelsverkauf bestimmt ist, sondern diejenige, die für den Transport vorgesehen ist, anzugeben. Paletten gelten grundsätzlich als Beförderungsmaterial und nicht als Packstücke; die An-gabe als Packstück kommt jedoch in Betracht, wenn Waren sich auf einer eingeschweißten Palette befinden oder die Ware nicht anderweitig verpackt ist.</a:t>
            </a:r>
          </a:p>
          <a:p>
            <a:endParaRPr lang="de-DE" sz="1600" dirty="0">
              <a:latin typeface="Titillium Web" panose="00000500000000000000" pitchFamily="2" charset="0"/>
            </a:endParaRPr>
          </a:p>
          <a:p>
            <a:r>
              <a:rPr lang="de-DE" sz="1600" dirty="0">
                <a:latin typeface="Titillium Web" panose="00000500000000000000" pitchFamily="2" charset="0"/>
              </a:rPr>
              <a:t>Die Anzahl der Packstücke bemisst sich ausgehend von der kleinsten externen Verpackungseinheit. Dabei handelt es sich um die Anzahl der Einzelpositionen, die so verpackt sind, dass sie nicht ohne Entfernen der Verpackung getrennt werden können, oder bei unverpackter Ware um die Stückzahl. Bei Schüttgut ist diese Angabe nicht erforderlich.</a:t>
            </a:r>
          </a:p>
          <a:p>
            <a:r>
              <a:rPr lang="de-DE" sz="1600" dirty="0">
                <a:latin typeface="Titillium Web" panose="00000500000000000000" pitchFamily="2" charset="0"/>
              </a:rPr>
              <a:t>Befinden sich die Waren einer einzelnen Warenposition nicht in einem eigenständigen Packstück, </a:t>
            </a:r>
            <a:r>
              <a:rPr lang="de-DE" sz="1600" dirty="0" err="1">
                <a:latin typeface="Titillium Web" panose="00000500000000000000" pitchFamily="2" charset="0"/>
              </a:rPr>
              <a:t>son-dern</a:t>
            </a:r>
            <a:r>
              <a:rPr lang="de-DE" sz="1600" dirty="0">
                <a:latin typeface="Titillium Web" panose="00000500000000000000" pitchFamily="2" charset="0"/>
              </a:rPr>
              <a:t> sind einem Packstück einer anderen Warenposition beigepackt worden (= Beipack), so ist als An-zahl der Packstücke der Wert „0“ anzugeben sowie als Versandzeichen die genaue Kennzeichnung des einzelnen Packstückes, in dem sich die beigepackte Warenposition befindet, zu benennen.</a:t>
            </a:r>
          </a:p>
        </p:txBody>
      </p:sp>
    </p:spTree>
    <p:extLst>
      <p:ext uri="{BB962C8B-B14F-4D97-AF65-F5344CB8AC3E}">
        <p14:creationId xmlns:p14="http://schemas.microsoft.com/office/powerpoint/2010/main" val="2652526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23991-1681-C1A3-7C1B-A9896F414C70}"/>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06D9B2C5-0327-C225-0829-B4780201A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9818"/>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9C946DF1-9CE3-0F00-C412-F12CB60AA052}"/>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203F1041-3A98-4E24-56F4-4DC5A380AA9C}"/>
              </a:ext>
            </a:extLst>
          </p:cNvPr>
          <p:cNvSpPr>
            <a:spLocks noGrp="1"/>
          </p:cNvSpPr>
          <p:nvPr>
            <p:ph type="sldNum" sz="quarter" idx="12"/>
          </p:nvPr>
        </p:nvSpPr>
        <p:spPr>
          <a:xfrm>
            <a:off x="11484665" y="6334292"/>
            <a:ext cx="378928" cy="365125"/>
          </a:xfrm>
        </p:spPr>
        <p:txBody>
          <a:bodyPr/>
          <a:lstStyle/>
          <a:p>
            <a:fld id="{FAC1C434-31DD-49E2-A4ED-9B6F0DB5DE80}" type="slidenum">
              <a:rPr lang="de-DE" sz="1400" smtClean="0">
                <a:solidFill>
                  <a:schemeClr val="bg1"/>
                </a:solidFill>
              </a:rPr>
              <a:t>49</a:t>
            </a:fld>
            <a:endParaRPr lang="de-DE" sz="1400" dirty="0">
              <a:solidFill>
                <a:schemeClr val="bg1"/>
              </a:solidFill>
            </a:endParaRPr>
          </a:p>
        </p:txBody>
      </p:sp>
      <p:sp>
        <p:nvSpPr>
          <p:cNvPr id="7" name="Rechteck 6">
            <a:extLst>
              <a:ext uri="{FF2B5EF4-FFF2-40B4-BE49-F238E27FC236}">
                <a16:creationId xmlns:a16="http://schemas.microsoft.com/office/drawing/2014/main" id="{7D0E571F-A0DE-734B-3CC1-781049E3D472}"/>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7DB2982B-A99D-CC58-B366-A2ED10187B65}"/>
              </a:ext>
            </a:extLst>
          </p:cNvPr>
          <p:cNvSpPr/>
          <p:nvPr/>
        </p:nvSpPr>
        <p:spPr>
          <a:xfrm>
            <a:off x="131421" y="97422"/>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Packstücke und Warenbezeichnung</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4F803841-DA1A-5B51-44C0-020E9B8B8515}"/>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3574E46C-4A6F-F202-9126-FCC894C801BF}"/>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93C075D1-4700-4469-B2DD-6701FE2C5E16}"/>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3ACBAEAB-CB43-EB25-7E34-7023D99674D1}"/>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2D2D610F-AF4F-9EDD-3CD1-B3C4D1CD0430}"/>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1340174B-4FFC-9060-6BB8-E21C15AF54F1}"/>
              </a:ext>
            </a:extLst>
          </p:cNvPr>
          <p:cNvSpPr txBox="1"/>
          <p:nvPr/>
        </p:nvSpPr>
        <p:spPr>
          <a:xfrm>
            <a:off x="179015" y="793940"/>
            <a:ext cx="9377459" cy="369332"/>
          </a:xfrm>
          <a:prstGeom prst="rect">
            <a:avLst/>
          </a:prstGeom>
          <a:noFill/>
        </p:spPr>
        <p:txBody>
          <a:bodyPr wrap="square" rtlCol="0">
            <a:spAutoFit/>
          </a:bodyPr>
          <a:lstStyle/>
          <a:p>
            <a:r>
              <a:rPr lang="de-DE" sz="1600" dirty="0">
                <a:latin typeface="Titillium Web" panose="00000500000000000000" pitchFamily="2" charset="0"/>
              </a:rPr>
              <a:t> </a:t>
            </a:r>
            <a:r>
              <a:rPr lang="de-DE" dirty="0"/>
              <a:t>Anhang 8</a:t>
            </a:r>
          </a:p>
        </p:txBody>
      </p:sp>
      <p:pic>
        <p:nvPicPr>
          <p:cNvPr id="16" name="Grafik 15">
            <a:extLst>
              <a:ext uri="{FF2B5EF4-FFF2-40B4-BE49-F238E27FC236}">
                <a16:creationId xmlns:a16="http://schemas.microsoft.com/office/drawing/2014/main" id="{17DC2D98-15DC-CB2F-793E-37780EED3265}"/>
              </a:ext>
            </a:extLst>
          </p:cNvPr>
          <p:cNvPicPr>
            <a:picLocks noChangeAspect="1"/>
          </p:cNvPicPr>
          <p:nvPr/>
        </p:nvPicPr>
        <p:blipFill>
          <a:blip r:embed="rId5"/>
          <a:stretch>
            <a:fillRect/>
          </a:stretch>
        </p:blipFill>
        <p:spPr>
          <a:xfrm>
            <a:off x="3705385" y="1486610"/>
            <a:ext cx="4778154" cy="2903472"/>
          </a:xfrm>
          <a:prstGeom prst="rect">
            <a:avLst/>
          </a:prstGeom>
        </p:spPr>
      </p:pic>
    </p:spTree>
    <p:extLst>
      <p:ext uri="{BB962C8B-B14F-4D97-AF65-F5344CB8AC3E}">
        <p14:creationId xmlns:p14="http://schemas.microsoft.com/office/powerpoint/2010/main" val="3076934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5</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200" b="1" dirty="0">
                <a:solidFill>
                  <a:schemeClr val="bg1"/>
                </a:solidFill>
                <a:latin typeface="Titillium Web" panose="00000500000000000000" pitchFamily="2" charset="0"/>
                <a:cs typeface="Calibri" panose="020F0502020204030204"/>
              </a:rPr>
              <a:t>Einführung</a:t>
            </a:r>
            <a:endParaRPr lang="de-DE" sz="2200" b="1" dirty="0">
              <a:solidFill>
                <a:schemeClr val="bg1"/>
              </a:solidFill>
              <a:latin typeface="Titillium Web" panose="00000500000000000000" pitchFamily="2" charset="0"/>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4" name="Textfeld 3">
            <a:extLst>
              <a:ext uri="{FF2B5EF4-FFF2-40B4-BE49-F238E27FC236}">
                <a16:creationId xmlns:a16="http://schemas.microsoft.com/office/drawing/2014/main" id="{8E9B806E-BA6D-4E6D-B3DF-47457065525E}"/>
              </a:ext>
            </a:extLst>
          </p:cNvPr>
          <p:cNvSpPr txBox="1"/>
          <p:nvPr/>
        </p:nvSpPr>
        <p:spPr>
          <a:xfrm>
            <a:off x="250771" y="910447"/>
            <a:ext cx="11806732" cy="3495444"/>
          </a:xfrm>
          <a:prstGeom prst="rect">
            <a:avLst/>
          </a:prstGeom>
          <a:noFill/>
        </p:spPr>
        <p:txBody>
          <a:bodyPr wrap="square" rtlCol="0">
            <a:spAutoFit/>
          </a:bodyPr>
          <a:lstStyle/>
          <a:p>
            <a:pPr algn="just">
              <a:lnSpc>
                <a:spcPct val="150000"/>
              </a:lnSpc>
            </a:pPr>
            <a:r>
              <a:rPr lang="de-DE" dirty="0">
                <a:latin typeface="Titillium Web" panose="00000500000000000000" pitchFamily="2" charset="0"/>
                <a:cs typeface="Times New Roman" panose="02020603050405020304" pitchFamily="18" charset="0"/>
              </a:rPr>
              <a:t>Möglichkeiten zur Erstellung einer Ausfuhranmeldung</a:t>
            </a:r>
          </a:p>
          <a:p>
            <a:pPr algn="just">
              <a:lnSpc>
                <a:spcPct val="150000"/>
              </a:lnSpc>
            </a:pPr>
            <a:endParaRPr lang="de-DE" dirty="0">
              <a:latin typeface="Titillium Web" panose="00000500000000000000" pitchFamily="2" charset="0"/>
              <a:cs typeface="Times New Roman" panose="02020603050405020304" pitchFamily="18" charset="0"/>
            </a:endParaRPr>
          </a:p>
          <a:p>
            <a:pPr marL="228600" indent="-228600" algn="just">
              <a:lnSpc>
                <a:spcPct val="150000"/>
              </a:lnSpc>
              <a:buAutoNum type="arabicPeriod"/>
            </a:pPr>
            <a:r>
              <a:rPr lang="de-DE" dirty="0">
                <a:latin typeface="Titillium Web" panose="00000500000000000000" pitchFamily="2" charset="0"/>
                <a:cs typeface="Times New Roman" panose="02020603050405020304" pitchFamily="18" charset="0"/>
              </a:rPr>
              <a:t>Mündliche Zollanmeldung</a:t>
            </a:r>
          </a:p>
          <a:p>
            <a:pPr marL="228600" indent="-228600" algn="just">
              <a:lnSpc>
                <a:spcPct val="150000"/>
              </a:lnSpc>
              <a:buAutoNum type="arabicPeriod"/>
            </a:pPr>
            <a:r>
              <a:rPr lang="de-DE" dirty="0">
                <a:latin typeface="Titillium Web" panose="00000500000000000000" pitchFamily="2" charset="0"/>
                <a:cs typeface="Times New Roman" panose="02020603050405020304" pitchFamily="18" charset="0"/>
              </a:rPr>
              <a:t>Willensäußerung (konkludentes Handeln)</a:t>
            </a:r>
          </a:p>
          <a:p>
            <a:pPr marL="228600" indent="-228600" algn="just">
              <a:lnSpc>
                <a:spcPct val="150000"/>
              </a:lnSpc>
              <a:buAutoNum type="arabicPeriod"/>
            </a:pPr>
            <a:r>
              <a:rPr lang="de-DE" dirty="0">
                <a:latin typeface="Titillium Web" panose="00000500000000000000" pitchFamily="2" charset="0"/>
                <a:cs typeface="Times New Roman" panose="02020603050405020304" pitchFamily="18" charset="0"/>
              </a:rPr>
              <a:t>Ausfuhranmeldung im Internet</a:t>
            </a:r>
          </a:p>
          <a:p>
            <a:pPr marL="228600" indent="-228600" algn="just">
              <a:lnSpc>
                <a:spcPct val="150000"/>
              </a:lnSpc>
              <a:buAutoNum type="arabicPeriod"/>
            </a:pPr>
            <a:r>
              <a:rPr lang="de-DE" dirty="0">
                <a:latin typeface="Titillium Web" panose="00000500000000000000" pitchFamily="2" charset="0"/>
                <a:cs typeface="Times New Roman" panose="02020603050405020304" pitchFamily="18" charset="0"/>
              </a:rPr>
              <a:t>ATLAS Zertifizierte Software</a:t>
            </a:r>
          </a:p>
          <a:p>
            <a:pPr marL="228600" indent="-228600" algn="just">
              <a:lnSpc>
                <a:spcPct val="150000"/>
              </a:lnSpc>
              <a:buAutoNum type="arabicPeriod"/>
            </a:pPr>
            <a:r>
              <a:rPr lang="de-DE" dirty="0">
                <a:latin typeface="Titillium Web" panose="00000500000000000000" pitchFamily="2" charset="0"/>
                <a:cs typeface="Times New Roman" panose="02020603050405020304" pitchFamily="18" charset="0"/>
              </a:rPr>
              <a:t>Notfallverfahren EPAS/BKV</a:t>
            </a:r>
          </a:p>
          <a:p>
            <a:pPr algn="just">
              <a:lnSpc>
                <a:spcPct val="107000"/>
              </a:lnSpc>
              <a:spcAft>
                <a:spcPts val="800"/>
              </a:spcAft>
            </a:pPr>
            <a:endParaRPr lang="de-DE" sz="1200" dirty="0">
              <a:latin typeface="Titillium Web" panose="00000500000000000000" pitchFamily="2" charset="0"/>
              <a:ea typeface="Calibri" panose="020F0502020204030204" pitchFamily="34" charset="0"/>
              <a:cs typeface="Times New Roman" panose="02020603050405020304" pitchFamily="18" charset="0"/>
            </a:endParaRPr>
          </a:p>
          <a:p>
            <a:pPr algn="r">
              <a:lnSpc>
                <a:spcPct val="107000"/>
              </a:lnSpc>
              <a:spcAft>
                <a:spcPts val="800"/>
              </a:spcAft>
            </a:pPr>
            <a:r>
              <a:rPr lang="de-DE" sz="1200" dirty="0">
                <a:effectLst/>
                <a:latin typeface="Titillium Web" panose="00000500000000000000" pitchFamily="2" charset="0"/>
                <a:ea typeface="Calibri" panose="020F0502020204030204" pitchFamily="34" charset="0"/>
                <a:cs typeface="Times New Roman" panose="02020603050405020304" pitchFamily="18" charset="0"/>
              </a:rPr>
              <a:t>Quelle: Wikipedia</a:t>
            </a: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32C952B-455A-2ACF-0CE6-6531075BBAC7}"/>
              </a:ext>
            </a:extLst>
          </p:cNvPr>
          <p:cNvPicPr>
            <a:picLocks noChangeAspect="1"/>
          </p:cNvPicPr>
          <p:nvPr/>
        </p:nvPicPr>
        <p:blipFill>
          <a:blip r:embed="rId4"/>
          <a:stretch>
            <a:fillRect/>
          </a:stretch>
        </p:blipFill>
        <p:spPr>
          <a:xfrm>
            <a:off x="8434106" y="2748314"/>
            <a:ext cx="3623397" cy="2411206"/>
          </a:xfrm>
          <a:prstGeom prst="rect">
            <a:avLst/>
          </a:prstGeom>
        </p:spPr>
      </p:pic>
    </p:spTree>
    <p:extLst>
      <p:ext uri="{BB962C8B-B14F-4D97-AF65-F5344CB8AC3E}">
        <p14:creationId xmlns:p14="http://schemas.microsoft.com/office/powerpoint/2010/main" val="436459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97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74726" y="6334292"/>
            <a:ext cx="388867" cy="365125"/>
          </a:xfrm>
        </p:spPr>
        <p:txBody>
          <a:bodyPr/>
          <a:lstStyle/>
          <a:p>
            <a:fld id="{FAC1C434-31DD-49E2-A4ED-9B6F0DB5DE80}" type="slidenum">
              <a:rPr lang="de-DE" sz="1400" smtClean="0">
                <a:solidFill>
                  <a:schemeClr val="bg1"/>
                </a:solidFill>
              </a:rPr>
              <a:t>50</a:t>
            </a:fld>
            <a:endParaRPr lang="de-DE" sz="1400" dirty="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Statistische Warennummer</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BEC0314B-4D3C-43EA-A813-38EC2C14E464}"/>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9C426C0C-9F87-40AA-86E6-A9549B64399A}"/>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7A96CBCD-337C-41E3-AE37-342B9E32B3A4}"/>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Grafik 1">
            <a:extLst>
              <a:ext uri="{FF2B5EF4-FFF2-40B4-BE49-F238E27FC236}">
                <a16:creationId xmlns:a16="http://schemas.microsoft.com/office/drawing/2014/main" id="{3261948F-0F8D-6E10-DA2C-6FD34F3D24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8181" y="2499991"/>
            <a:ext cx="45053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feld 16">
            <a:extLst>
              <a:ext uri="{FF2B5EF4-FFF2-40B4-BE49-F238E27FC236}">
                <a16:creationId xmlns:a16="http://schemas.microsoft.com/office/drawing/2014/main" id="{B8DA3900-6047-4DAC-0D8A-FF73709938DF}"/>
              </a:ext>
            </a:extLst>
          </p:cNvPr>
          <p:cNvSpPr txBox="1"/>
          <p:nvPr/>
        </p:nvSpPr>
        <p:spPr>
          <a:xfrm>
            <a:off x="131421" y="1209999"/>
            <a:ext cx="11878489" cy="4339650"/>
          </a:xfrm>
          <a:prstGeom prst="rect">
            <a:avLst/>
          </a:prstGeom>
          <a:noFill/>
        </p:spPr>
        <p:txBody>
          <a:bodyPr wrap="square" rtlCol="0">
            <a:spAutoFit/>
          </a:bodyPr>
          <a:lstStyle/>
          <a:p>
            <a:r>
              <a:rPr lang="de-DE" sz="1600" dirty="0">
                <a:latin typeface="Titillium Web" panose="00000500000000000000" pitchFamily="2" charset="0"/>
              </a:rPr>
              <a:t>18 09 Warennummer</a:t>
            </a:r>
          </a:p>
          <a:p>
            <a:endParaRPr lang="de-DE" sz="1600" dirty="0">
              <a:latin typeface="Titillium Web" panose="00000500000000000000" pitchFamily="2" charset="0"/>
            </a:endParaRPr>
          </a:p>
          <a:p>
            <a:r>
              <a:rPr lang="de-DE" sz="1600" dirty="0">
                <a:latin typeface="Titillium Web" panose="00000500000000000000" pitchFamily="2" charset="0"/>
              </a:rPr>
              <a:t>Anzugeben ist die achtstellige Warennummer des Warenverzeichnisses für die Außenhandelsstatistik der zutreffenden Warenposition. Zusätzlich ist der TARIC-Zusatzcode anzugeben, wenn es im EZT/TA-RIC vorgesehen ist.</a:t>
            </a:r>
          </a:p>
          <a:p>
            <a:r>
              <a:rPr lang="de-DE" sz="1600" dirty="0">
                <a:latin typeface="Titillium Web" panose="00000500000000000000" pitchFamily="2" charset="0"/>
              </a:rPr>
              <a:t> </a:t>
            </a:r>
          </a:p>
          <a:p>
            <a:endParaRPr lang="de-DE" sz="1600" dirty="0">
              <a:solidFill>
                <a:srgbClr val="000000"/>
              </a:solidFill>
              <a:latin typeface="Titillium Web" panose="00000500000000000000" pitchFamily="2" charset="0"/>
            </a:endParaRPr>
          </a:p>
          <a:p>
            <a:endParaRPr lang="de-DE" sz="1600" dirty="0">
              <a:solidFill>
                <a:srgbClr val="000000"/>
              </a:solidFill>
              <a:latin typeface="Titillium Web" panose="00000500000000000000" pitchFamily="2" charset="0"/>
            </a:endParaRPr>
          </a:p>
          <a:p>
            <a:r>
              <a:rPr lang="de-DE" sz="1600" dirty="0">
                <a:solidFill>
                  <a:srgbClr val="000000"/>
                </a:solidFill>
                <a:latin typeface="Titillium Web" panose="00000500000000000000" pitchFamily="2" charset="0"/>
              </a:rPr>
              <a:t>Hier ist die Zolltarifnummer einzugeben</a:t>
            </a:r>
          </a:p>
          <a:p>
            <a:endParaRPr lang="de-DE" sz="1600" b="0" i="0" u="none" strike="noStrike" baseline="0" dirty="0">
              <a:solidFill>
                <a:srgbClr val="000000"/>
              </a:solidFill>
              <a:latin typeface="Titillium Web" panose="00000500000000000000" pitchFamily="2" charset="0"/>
            </a:endParaRPr>
          </a:p>
          <a:p>
            <a:endParaRPr lang="de-DE" sz="1600" dirty="0">
              <a:solidFill>
                <a:srgbClr val="000000"/>
              </a:solidFill>
              <a:latin typeface="Titillium Web" panose="00000500000000000000" pitchFamily="2" charset="0"/>
            </a:endParaRPr>
          </a:p>
          <a:p>
            <a:r>
              <a:rPr lang="de-DE" sz="1600" b="0" i="0" u="none" strike="noStrike" baseline="0" dirty="0">
                <a:solidFill>
                  <a:srgbClr val="000000"/>
                </a:solidFill>
                <a:latin typeface="Titillium Web" panose="00000500000000000000" pitchFamily="2" charset="0"/>
              </a:rPr>
              <a:t>Achtung: </a:t>
            </a:r>
          </a:p>
          <a:p>
            <a:r>
              <a:rPr lang="de-DE" sz="1600" b="0" i="0" u="none" strike="noStrike" baseline="0" dirty="0">
                <a:solidFill>
                  <a:srgbClr val="000000"/>
                </a:solidFill>
                <a:latin typeface="Titillium Web" panose="00000500000000000000" pitchFamily="2" charset="0"/>
              </a:rPr>
              <a:t>Anhand der Zolltarifnummer überprüft Ihr Zollamt das Risiko des Exports</a:t>
            </a:r>
          </a:p>
          <a:p>
            <a:r>
              <a:rPr lang="de-DE" sz="1600" dirty="0">
                <a:solidFill>
                  <a:srgbClr val="000000"/>
                </a:solidFill>
                <a:latin typeface="Titillium Web" panose="00000500000000000000" pitchFamily="2" charset="0"/>
              </a:rPr>
              <a:t>Zolltarifnummer hängt mit Exportkontrolle zusammen</a:t>
            </a:r>
          </a:p>
          <a:p>
            <a:r>
              <a:rPr lang="de-DE" sz="1600" dirty="0">
                <a:solidFill>
                  <a:srgbClr val="000000"/>
                </a:solidFill>
                <a:latin typeface="Titillium Web" panose="00000500000000000000" pitchFamily="2" charset="0"/>
              </a:rPr>
              <a:t>Zolltarifnummer in Bewilligung aufnehmen</a:t>
            </a:r>
          </a:p>
          <a:p>
            <a:endParaRPr lang="de-DE" sz="1600" b="0" i="0" u="none" strike="noStrike" baseline="0" dirty="0">
              <a:solidFill>
                <a:srgbClr val="000000"/>
              </a:solidFill>
              <a:latin typeface="Titillium Web" panose="00000500000000000000" pitchFamily="2" charset="0"/>
            </a:endParaRPr>
          </a:p>
          <a:p>
            <a:endParaRPr lang="de-DE" dirty="0">
              <a:solidFill>
                <a:srgbClr val="000000"/>
              </a:solidFill>
              <a:latin typeface="Arial" panose="020B0604020202020204" pitchFamily="34" charset="0"/>
            </a:endParaRPr>
          </a:p>
          <a:p>
            <a:endParaRPr lang="de-DE" dirty="0"/>
          </a:p>
        </p:txBody>
      </p:sp>
    </p:spTree>
    <p:extLst>
      <p:ext uri="{BB962C8B-B14F-4D97-AF65-F5344CB8AC3E}">
        <p14:creationId xmlns:p14="http://schemas.microsoft.com/office/powerpoint/2010/main" val="7430746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 y="97422"/>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89635" y="6334292"/>
            <a:ext cx="373958" cy="365125"/>
          </a:xfrm>
        </p:spPr>
        <p:txBody>
          <a:bodyPr/>
          <a:lstStyle/>
          <a:p>
            <a:fld id="{FAC1C434-31DD-49E2-A4ED-9B6F0DB5DE80}" type="slidenum">
              <a:rPr lang="de-DE" sz="1400" smtClean="0">
                <a:solidFill>
                  <a:schemeClr val="bg1"/>
                </a:solidFill>
              </a:rPr>
              <a:t>51</a:t>
            </a:fld>
            <a:endParaRPr lang="de-DE" sz="1400" dirty="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0" y="122150"/>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Rohmasse</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0" y="122149"/>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BEC0314B-4D3C-43EA-A813-38EC2C14E464}"/>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9C426C0C-9F87-40AA-86E6-A9549B64399A}"/>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7A96CBCD-337C-41E3-AE37-342B9E32B3A4}"/>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B8DA3900-6047-4DAC-0D8A-FF73709938DF}"/>
              </a:ext>
            </a:extLst>
          </p:cNvPr>
          <p:cNvSpPr txBox="1"/>
          <p:nvPr/>
        </p:nvSpPr>
        <p:spPr>
          <a:xfrm>
            <a:off x="557980" y="1153473"/>
            <a:ext cx="9986019" cy="4062651"/>
          </a:xfrm>
          <a:prstGeom prst="rect">
            <a:avLst/>
          </a:prstGeom>
          <a:noFill/>
        </p:spPr>
        <p:txBody>
          <a:bodyPr wrap="square" rtlCol="0">
            <a:spAutoFit/>
          </a:bodyPr>
          <a:lstStyle/>
          <a:p>
            <a:r>
              <a:rPr lang="de-DE" sz="1600" dirty="0">
                <a:latin typeface="Titillium Web" panose="00000500000000000000" pitchFamily="2" charset="0"/>
              </a:rPr>
              <a:t>18 04 Rohmasse</a:t>
            </a:r>
          </a:p>
          <a:p>
            <a:endParaRPr lang="de-DE" sz="1600" dirty="0">
              <a:latin typeface="Titillium Web" panose="00000500000000000000" pitchFamily="2" charset="0"/>
            </a:endParaRPr>
          </a:p>
          <a:p>
            <a:r>
              <a:rPr lang="de-DE" sz="1600" dirty="0">
                <a:latin typeface="Titillium Web" panose="00000500000000000000" pitchFamily="2" charset="0"/>
              </a:rPr>
              <a:t>Unter Rohmasse versteht man die Masse der Ware mit sämtlichen Umschließungen mit Ausnahme von Beförderungsmaterial und insbesondere Behältern (Containern).</a:t>
            </a:r>
          </a:p>
          <a:p>
            <a:endParaRPr lang="de-DE" sz="1600" dirty="0">
              <a:latin typeface="Titillium Web" panose="00000500000000000000" pitchFamily="2" charset="0"/>
            </a:endParaRPr>
          </a:p>
          <a:p>
            <a:r>
              <a:rPr lang="de-DE" sz="1600" dirty="0">
                <a:latin typeface="Titillium Web" panose="00000500000000000000" pitchFamily="2" charset="0"/>
              </a:rPr>
              <a:t>Anzugeben ist sowohl die Rohmasse für alle Warenpositionen als auch die Rohmasse der betreffenden Warenposition, ausgedrückt in Kilogramm. </a:t>
            </a:r>
          </a:p>
          <a:p>
            <a:endParaRPr lang="de-DE" sz="1600" dirty="0">
              <a:latin typeface="Titillium Web" panose="00000500000000000000" pitchFamily="2" charset="0"/>
            </a:endParaRPr>
          </a:p>
          <a:p>
            <a:r>
              <a:rPr lang="de-DE" sz="1600" dirty="0">
                <a:latin typeface="Titillium Web" panose="00000500000000000000" pitchFamily="2" charset="0"/>
              </a:rPr>
              <a:t>Ist das Gewicht der Paletten in den Beförderungspapieren enthalten, muss es auch bei der Berechnung der Rohmasse berücksichtigt werden, außer die Paletten sind als gesonderte Position in der Zollanmeldung angeführt.</a:t>
            </a:r>
            <a:endParaRPr lang="de-DE" sz="1600" dirty="0">
              <a:solidFill>
                <a:srgbClr val="000000"/>
              </a:solidFill>
              <a:latin typeface="Titillium Web" panose="00000500000000000000" pitchFamily="2" charset="0"/>
            </a:endParaRPr>
          </a:p>
          <a:p>
            <a:r>
              <a:rPr lang="de-DE" sz="1600" dirty="0">
                <a:solidFill>
                  <a:srgbClr val="000000"/>
                </a:solidFill>
                <a:latin typeface="Titillium Web" panose="00000500000000000000" pitchFamily="2" charset="0"/>
              </a:rPr>
              <a:t> </a:t>
            </a:r>
          </a:p>
          <a:p>
            <a:endParaRPr lang="de-DE" sz="1600" dirty="0">
              <a:solidFill>
                <a:srgbClr val="000000"/>
              </a:solidFill>
              <a:latin typeface="Titillium Web" panose="00000500000000000000" pitchFamily="2" charset="0"/>
            </a:endParaRPr>
          </a:p>
          <a:p>
            <a:r>
              <a:rPr lang="de-DE" sz="1600" dirty="0">
                <a:solidFill>
                  <a:srgbClr val="000000"/>
                </a:solidFill>
                <a:latin typeface="Titillium Web" panose="00000500000000000000" pitchFamily="2" charset="0"/>
              </a:rPr>
              <a:t>Beispiel:</a:t>
            </a:r>
          </a:p>
          <a:p>
            <a:r>
              <a:rPr lang="de-DE" sz="1600" dirty="0">
                <a:solidFill>
                  <a:srgbClr val="000000"/>
                </a:solidFill>
                <a:latin typeface="Titillium Web" panose="00000500000000000000" pitchFamily="2" charset="0"/>
              </a:rPr>
              <a:t>Eine Rohmasse von 490 g ist wie folgt anzugeben: 0,490</a:t>
            </a:r>
          </a:p>
          <a:p>
            <a:endParaRPr lang="de-DE" sz="1600" dirty="0">
              <a:solidFill>
                <a:srgbClr val="000000"/>
              </a:solidFill>
              <a:latin typeface="Titillium Web" panose="00000500000000000000" pitchFamily="2" charset="0"/>
            </a:endParaRPr>
          </a:p>
          <a:p>
            <a:endParaRPr lang="de-DE" dirty="0"/>
          </a:p>
        </p:txBody>
      </p:sp>
    </p:spTree>
    <p:extLst>
      <p:ext uri="{BB962C8B-B14F-4D97-AF65-F5344CB8AC3E}">
        <p14:creationId xmlns:p14="http://schemas.microsoft.com/office/powerpoint/2010/main" val="18426653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F9407-E4C4-0C8F-96F9-76AA361DF2A4}"/>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4944FCB3-9BD7-6DA4-CE51-C64E87097B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 y="97422"/>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7678E12C-061D-5138-F479-F2C20FE7B6F5}"/>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8AAE"/>
              </a:solidFill>
              <a:latin typeface="+mj-lt"/>
            </a:endParaRPr>
          </a:p>
        </p:txBody>
      </p:sp>
      <p:sp>
        <p:nvSpPr>
          <p:cNvPr id="3" name="Foliennummernplatzhalter 2">
            <a:extLst>
              <a:ext uri="{FF2B5EF4-FFF2-40B4-BE49-F238E27FC236}">
                <a16:creationId xmlns:a16="http://schemas.microsoft.com/office/drawing/2014/main" id="{0BA7725E-0D2B-7CBF-BB31-9006CDEE3ABB}"/>
              </a:ext>
            </a:extLst>
          </p:cNvPr>
          <p:cNvSpPr>
            <a:spLocks noGrp="1"/>
          </p:cNvSpPr>
          <p:nvPr>
            <p:ph type="sldNum" sz="quarter" idx="12"/>
          </p:nvPr>
        </p:nvSpPr>
        <p:spPr>
          <a:xfrm>
            <a:off x="11489635" y="6334292"/>
            <a:ext cx="373958" cy="365125"/>
          </a:xfrm>
        </p:spPr>
        <p:txBody>
          <a:bodyPr/>
          <a:lstStyle/>
          <a:p>
            <a:fld id="{FAC1C434-31DD-49E2-A4ED-9B6F0DB5DE80}" type="slidenum">
              <a:rPr lang="de-DE" sz="1400" smtClean="0">
                <a:solidFill>
                  <a:schemeClr val="bg1"/>
                </a:solidFill>
              </a:rPr>
              <a:t>52</a:t>
            </a:fld>
            <a:endParaRPr lang="de-DE" sz="1400" dirty="0">
              <a:solidFill>
                <a:schemeClr val="bg1"/>
              </a:solidFill>
            </a:endParaRPr>
          </a:p>
        </p:txBody>
      </p:sp>
      <p:sp>
        <p:nvSpPr>
          <p:cNvPr id="7" name="Rechteck 6">
            <a:extLst>
              <a:ext uri="{FF2B5EF4-FFF2-40B4-BE49-F238E27FC236}">
                <a16:creationId xmlns:a16="http://schemas.microsoft.com/office/drawing/2014/main" id="{E1548665-2F35-4FED-08C5-0C5969BEBD6E}"/>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1C2A602F-8786-B837-DBE9-D75F91CEF733}"/>
              </a:ext>
            </a:extLst>
          </p:cNvPr>
          <p:cNvSpPr/>
          <p:nvPr/>
        </p:nvSpPr>
        <p:spPr>
          <a:xfrm>
            <a:off x="131420" y="170741"/>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Eigenmasse</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937626DD-E7BD-4D82-3B60-D99313726E6C}"/>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F196B79-8753-9672-322F-74E4785EB1DC}"/>
              </a:ext>
            </a:extLst>
          </p:cNvPr>
          <p:cNvSpPr/>
          <p:nvPr/>
        </p:nvSpPr>
        <p:spPr>
          <a:xfrm>
            <a:off x="121116" y="170740"/>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B1CB464F-31AB-966B-D4E6-8F286CF1748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752B4682-07B2-0FCA-5D31-C7F6D5FD7ECD}"/>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03688913-1096-8A2E-9BAF-108CE1852CDF}"/>
              </a:ext>
            </a:extLst>
          </p:cNvPr>
          <p:cNvSpPr/>
          <p:nvPr/>
        </p:nvSpPr>
        <p:spPr>
          <a:xfrm rot="5400000">
            <a:off x="284236" y="411821"/>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E865EB81-0898-1A78-CD51-98A8E4C11D49}"/>
              </a:ext>
            </a:extLst>
          </p:cNvPr>
          <p:cNvSpPr txBox="1"/>
          <p:nvPr/>
        </p:nvSpPr>
        <p:spPr>
          <a:xfrm>
            <a:off x="584310" y="1035832"/>
            <a:ext cx="10671123" cy="3816429"/>
          </a:xfrm>
          <a:prstGeom prst="rect">
            <a:avLst/>
          </a:prstGeom>
          <a:noFill/>
        </p:spPr>
        <p:txBody>
          <a:bodyPr wrap="square" rtlCol="0">
            <a:spAutoFit/>
          </a:bodyPr>
          <a:lstStyle/>
          <a:p>
            <a:r>
              <a:rPr lang="de-DE" sz="1600" dirty="0">
                <a:latin typeface="Titillium Web" panose="00000500000000000000" pitchFamily="2" charset="0"/>
              </a:rPr>
              <a:t>18 01 Eigenmasse</a:t>
            </a:r>
          </a:p>
          <a:p>
            <a:endParaRPr lang="de-DE" sz="1600" dirty="0">
              <a:latin typeface="Titillium Web" panose="00000500000000000000" pitchFamily="2" charset="0"/>
            </a:endParaRPr>
          </a:p>
          <a:p>
            <a:endParaRPr lang="de-DE" sz="1600" dirty="0">
              <a:latin typeface="Titillium Web" panose="00000500000000000000" pitchFamily="2" charset="0"/>
            </a:endParaRPr>
          </a:p>
          <a:p>
            <a:r>
              <a:rPr lang="de-DE" sz="1600" dirty="0">
                <a:latin typeface="Titillium Web" panose="00000500000000000000" pitchFamily="2" charset="0"/>
              </a:rPr>
              <a:t>Anzugeben ist die Eigenmasse der betreffenden Warenposition, ausgedrückt in Kilogramm.</a:t>
            </a:r>
          </a:p>
          <a:p>
            <a:r>
              <a:rPr lang="de-DE" sz="1600" dirty="0">
                <a:latin typeface="Titillium Web" panose="00000500000000000000" pitchFamily="2" charset="0"/>
              </a:rPr>
              <a:t>Bei einer Eigenmasse von mehr als einem Kilogramm kann, sofern nicht durch besondere Bestimmun-gen die Angabe von Nachkommastellen vorgeschrieben ist, bei Dezimalstellen unter 0,5 auf volle Kilo-gramm abgerundet und bei Dezimalstellen von 0,5 oder mehr auf volle Kilogramm aufgerundet werden.</a:t>
            </a:r>
          </a:p>
          <a:p>
            <a:r>
              <a:rPr lang="de-DE" sz="1600" dirty="0">
                <a:latin typeface="Titillium Web" panose="00000500000000000000" pitchFamily="2" charset="0"/>
              </a:rPr>
              <a:t>Beträgt die Eigenmasse weniger als 1 Kilogramm, so sollte sie mit drei Dezimalstellen angegeben wer-den.</a:t>
            </a:r>
          </a:p>
          <a:p>
            <a:r>
              <a:rPr lang="de-DE" sz="1600" dirty="0">
                <a:latin typeface="Titillium Web" panose="00000500000000000000" pitchFamily="2" charset="0"/>
              </a:rPr>
              <a:t>Beispiel:</a:t>
            </a:r>
          </a:p>
          <a:p>
            <a:endParaRPr lang="de-DE" sz="1600" dirty="0">
              <a:latin typeface="Titillium Web" panose="00000500000000000000" pitchFamily="2" charset="0"/>
            </a:endParaRPr>
          </a:p>
          <a:p>
            <a:r>
              <a:rPr lang="de-DE" sz="1600" dirty="0">
                <a:latin typeface="Titillium Web" panose="00000500000000000000" pitchFamily="2" charset="0"/>
              </a:rPr>
              <a:t>Eine Eigenmasse von 340 g ist wie folgt anzugeben: 0,340</a:t>
            </a:r>
          </a:p>
          <a:p>
            <a:endParaRPr lang="de-DE" sz="1600" dirty="0">
              <a:latin typeface="Titillium Web" panose="00000500000000000000" pitchFamily="2" charset="0"/>
            </a:endParaRPr>
          </a:p>
          <a:p>
            <a:r>
              <a:rPr lang="de-DE" sz="1600" dirty="0">
                <a:latin typeface="Titillium Web" panose="00000500000000000000" pitchFamily="2" charset="0"/>
              </a:rPr>
              <a:t>Die Angabe 0 ist zulässig bei der Anmeldung eines Beipacks oder elektrischen Stroms.</a:t>
            </a:r>
          </a:p>
          <a:p>
            <a:r>
              <a:rPr lang="de-DE" sz="1600" dirty="0">
                <a:latin typeface="Titillium Web" panose="00000500000000000000" pitchFamily="2" charset="0"/>
              </a:rPr>
              <a:t>Unter Eigenmasse versteht man die Masse der Ware ohne alle Umschließungen.</a:t>
            </a:r>
            <a:endParaRPr lang="de-DE" dirty="0">
              <a:solidFill>
                <a:srgbClr val="000000"/>
              </a:solidFill>
              <a:latin typeface="Arial" panose="020B0604020202020204" pitchFamily="34" charset="0"/>
            </a:endParaRPr>
          </a:p>
          <a:p>
            <a:endParaRPr lang="de-DE" dirty="0"/>
          </a:p>
        </p:txBody>
      </p:sp>
    </p:spTree>
    <p:extLst>
      <p:ext uri="{BB962C8B-B14F-4D97-AF65-F5344CB8AC3E}">
        <p14:creationId xmlns:p14="http://schemas.microsoft.com/office/powerpoint/2010/main" val="2885467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84665" y="6334292"/>
            <a:ext cx="378928" cy="365125"/>
          </a:xfrm>
        </p:spPr>
        <p:txBody>
          <a:bodyPr/>
          <a:lstStyle/>
          <a:p>
            <a:fld id="{FAC1C434-31DD-49E2-A4ED-9B6F0DB5DE80}" type="slidenum">
              <a:rPr lang="de-DE" sz="1400" smtClean="0">
                <a:solidFill>
                  <a:schemeClr val="bg1"/>
                </a:solidFill>
              </a:rPr>
              <a:t>53</a:t>
            </a:fld>
            <a:endParaRPr lang="de-DE" sz="1400" dirty="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Verfahren</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BEC0314B-4D3C-43EA-A813-38EC2C14E464}"/>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9C426C0C-9F87-40AA-86E6-A9549B64399A}"/>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7A96CBCD-337C-41E3-AE37-342B9E32B3A4}"/>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B8DA3900-6047-4DAC-0D8A-FF73709938DF}"/>
              </a:ext>
            </a:extLst>
          </p:cNvPr>
          <p:cNvSpPr txBox="1"/>
          <p:nvPr/>
        </p:nvSpPr>
        <p:spPr>
          <a:xfrm>
            <a:off x="608443" y="1070405"/>
            <a:ext cx="10547346" cy="3108543"/>
          </a:xfrm>
          <a:prstGeom prst="rect">
            <a:avLst/>
          </a:prstGeom>
          <a:noFill/>
        </p:spPr>
        <p:txBody>
          <a:bodyPr wrap="square" rtlCol="0">
            <a:spAutoFit/>
          </a:bodyPr>
          <a:lstStyle/>
          <a:p>
            <a:r>
              <a:rPr lang="de-DE" sz="1600" dirty="0">
                <a:latin typeface="Titillium Web" panose="00000500000000000000" pitchFamily="2" charset="0"/>
              </a:rPr>
              <a:t>Feld 37 Hier ist das Verfahren, das für die Ausfuhr angewendet werden </a:t>
            </a:r>
          </a:p>
          <a:p>
            <a:endParaRPr lang="de-DE" sz="1600" b="0" i="0" u="none" strike="noStrike" baseline="0" dirty="0">
              <a:solidFill>
                <a:srgbClr val="000000"/>
              </a:solidFill>
              <a:latin typeface="Titillium Web" panose="00000500000000000000" pitchFamily="2" charset="0"/>
            </a:endParaRPr>
          </a:p>
          <a:p>
            <a:endParaRPr lang="de-DE" sz="1600" dirty="0">
              <a:solidFill>
                <a:srgbClr val="000000"/>
              </a:solidFill>
              <a:latin typeface="Titillium Web" panose="00000500000000000000" pitchFamily="2" charset="0"/>
            </a:endParaRPr>
          </a:p>
          <a:p>
            <a:r>
              <a:rPr lang="de-DE" sz="1600" b="0" i="0" u="none" strike="noStrike" baseline="0" dirty="0">
                <a:solidFill>
                  <a:srgbClr val="000000"/>
                </a:solidFill>
                <a:latin typeface="Titillium Web" panose="00000500000000000000" pitchFamily="2" charset="0"/>
              </a:rPr>
              <a:t>Platz 1: Zweistellige Nummer = Verfahren</a:t>
            </a:r>
          </a:p>
          <a:p>
            <a:r>
              <a:rPr lang="de-DE" sz="1600" dirty="0">
                <a:solidFill>
                  <a:srgbClr val="000000"/>
                </a:solidFill>
                <a:latin typeface="Titillium Web" panose="00000500000000000000" pitchFamily="2" charset="0"/>
              </a:rPr>
              <a:t>Platz 2: Zweistellige Nummer = Vorangegangenes Verfahren</a:t>
            </a:r>
          </a:p>
          <a:p>
            <a:endParaRPr lang="de-DE" sz="1600" dirty="0">
              <a:solidFill>
                <a:srgbClr val="000000"/>
              </a:solidFill>
              <a:latin typeface="Titillium Web" panose="00000500000000000000" pitchFamily="2" charset="0"/>
            </a:endParaRPr>
          </a:p>
          <a:p>
            <a:r>
              <a:rPr lang="de-DE" sz="1600" dirty="0">
                <a:solidFill>
                  <a:srgbClr val="000000"/>
                </a:solidFill>
                <a:latin typeface="Titillium Web" panose="00000500000000000000" pitchFamily="2" charset="0"/>
              </a:rPr>
              <a:t>Codes finden Sie im Anhang 6 des Merkblatts zu Zollanmeldungen </a:t>
            </a:r>
          </a:p>
          <a:p>
            <a:endParaRPr lang="de-DE" sz="1600" dirty="0">
              <a:solidFill>
                <a:srgbClr val="000000"/>
              </a:solidFill>
              <a:latin typeface="Titillium Web" panose="00000500000000000000" pitchFamily="2" charset="0"/>
            </a:endParaRPr>
          </a:p>
          <a:p>
            <a:r>
              <a:rPr lang="de-DE" sz="1600" dirty="0">
                <a:solidFill>
                  <a:srgbClr val="000000"/>
                </a:solidFill>
                <a:latin typeface="Titillium Web" panose="00000500000000000000" pitchFamily="2" charset="0"/>
              </a:rPr>
              <a:t>Beispiel:	Firma Weinprinz exportiert Glühwein nach Papua-Neuguinea, den er selbst hergestellt hat</a:t>
            </a:r>
          </a:p>
          <a:p>
            <a:r>
              <a:rPr lang="de-DE" sz="1600" dirty="0">
                <a:solidFill>
                  <a:srgbClr val="000000"/>
                </a:solidFill>
                <a:latin typeface="Titillium Web" panose="00000500000000000000" pitchFamily="2" charset="0"/>
              </a:rPr>
              <a:t>Lösung:	Endgültiger Verkauf – kein vorangegangenes Verfahren</a:t>
            </a:r>
          </a:p>
          <a:p>
            <a:endParaRPr lang="de-DE" dirty="0">
              <a:solidFill>
                <a:srgbClr val="000000"/>
              </a:solidFill>
              <a:latin typeface="Arial" panose="020B0604020202020204" pitchFamily="34" charset="0"/>
            </a:endParaRPr>
          </a:p>
          <a:p>
            <a:endParaRPr lang="de-DE" dirty="0"/>
          </a:p>
        </p:txBody>
      </p:sp>
      <p:pic>
        <p:nvPicPr>
          <p:cNvPr id="4" name="Grafik 3">
            <a:extLst>
              <a:ext uri="{FF2B5EF4-FFF2-40B4-BE49-F238E27FC236}">
                <a16:creationId xmlns:a16="http://schemas.microsoft.com/office/drawing/2014/main" id="{81E49407-2983-465F-DB7B-29E823D8AC60}"/>
              </a:ext>
            </a:extLst>
          </p:cNvPr>
          <p:cNvPicPr>
            <a:picLocks noChangeAspect="1"/>
          </p:cNvPicPr>
          <p:nvPr/>
        </p:nvPicPr>
        <p:blipFill>
          <a:blip r:embed="rId5"/>
          <a:stretch>
            <a:fillRect/>
          </a:stretch>
        </p:blipFill>
        <p:spPr>
          <a:xfrm>
            <a:off x="9003235" y="1079946"/>
            <a:ext cx="1752600" cy="657225"/>
          </a:xfrm>
          <a:prstGeom prst="rect">
            <a:avLst/>
          </a:prstGeom>
        </p:spPr>
      </p:pic>
      <p:graphicFrame>
        <p:nvGraphicFramePr>
          <p:cNvPr id="16" name="Tabelle 17">
            <a:extLst>
              <a:ext uri="{FF2B5EF4-FFF2-40B4-BE49-F238E27FC236}">
                <a16:creationId xmlns:a16="http://schemas.microsoft.com/office/drawing/2014/main" id="{42D36581-6DA9-86A3-6A9E-A40D530CB89B}"/>
              </a:ext>
            </a:extLst>
          </p:cNvPr>
          <p:cNvGraphicFramePr>
            <a:graphicFrameLocks noGrp="1"/>
          </p:cNvGraphicFramePr>
          <p:nvPr>
            <p:extLst>
              <p:ext uri="{D42A27DB-BD31-4B8C-83A1-F6EECF244321}">
                <p14:modId xmlns:p14="http://schemas.microsoft.com/office/powerpoint/2010/main" val="3666112375"/>
              </p:ext>
            </p:extLst>
          </p:nvPr>
        </p:nvGraphicFramePr>
        <p:xfrm>
          <a:off x="9255334" y="2467049"/>
          <a:ext cx="1248402" cy="406432"/>
        </p:xfrm>
        <a:graphic>
          <a:graphicData uri="http://schemas.openxmlformats.org/drawingml/2006/table">
            <a:tbl>
              <a:tblPr firstRow="1" bandRow="1">
                <a:tableStyleId>{0505E3EF-67EA-436B-97B2-0124C06EBD24}</a:tableStyleId>
              </a:tblPr>
              <a:tblGrid>
                <a:gridCol w="624201">
                  <a:extLst>
                    <a:ext uri="{9D8B030D-6E8A-4147-A177-3AD203B41FA5}">
                      <a16:colId xmlns:a16="http://schemas.microsoft.com/office/drawing/2014/main" val="902442943"/>
                    </a:ext>
                  </a:extLst>
                </a:gridCol>
                <a:gridCol w="624201">
                  <a:extLst>
                    <a:ext uri="{9D8B030D-6E8A-4147-A177-3AD203B41FA5}">
                      <a16:colId xmlns:a16="http://schemas.microsoft.com/office/drawing/2014/main" val="2682022771"/>
                    </a:ext>
                  </a:extLst>
                </a:gridCol>
              </a:tblGrid>
              <a:tr h="406432">
                <a:tc>
                  <a:txBody>
                    <a:bodyPr/>
                    <a:lstStyle/>
                    <a:p>
                      <a:r>
                        <a:rPr lang="de-DE" dirty="0"/>
                        <a:t>10</a:t>
                      </a:r>
                    </a:p>
                  </a:txBody>
                  <a:tcPr/>
                </a:tc>
                <a:tc>
                  <a:txBody>
                    <a:bodyPr/>
                    <a:lstStyle/>
                    <a:p>
                      <a:r>
                        <a:rPr lang="de-DE" dirty="0"/>
                        <a:t>00</a:t>
                      </a:r>
                    </a:p>
                  </a:txBody>
                  <a:tcPr/>
                </a:tc>
                <a:extLst>
                  <a:ext uri="{0D108BD9-81ED-4DB2-BD59-A6C34878D82A}">
                    <a16:rowId xmlns:a16="http://schemas.microsoft.com/office/drawing/2014/main" val="1663569631"/>
                  </a:ext>
                </a:extLst>
              </a:tr>
            </a:tbl>
          </a:graphicData>
        </a:graphic>
      </p:graphicFrame>
    </p:spTree>
    <p:extLst>
      <p:ext uri="{BB962C8B-B14F-4D97-AF65-F5344CB8AC3E}">
        <p14:creationId xmlns:p14="http://schemas.microsoft.com/office/powerpoint/2010/main" val="30371093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CBA98-8AC8-2515-F13E-FD3D8AB6222A}"/>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018A8890-E7A5-9602-E93F-44AEEBCF0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182D0BF0-618F-115C-E244-89CF0ADF2943}"/>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F399CAD6-F4A2-38A5-AA38-531F4BB13B67}"/>
              </a:ext>
            </a:extLst>
          </p:cNvPr>
          <p:cNvSpPr>
            <a:spLocks noGrp="1"/>
          </p:cNvSpPr>
          <p:nvPr>
            <p:ph type="sldNum" sz="quarter" idx="12"/>
          </p:nvPr>
        </p:nvSpPr>
        <p:spPr>
          <a:xfrm>
            <a:off x="11484665" y="6334292"/>
            <a:ext cx="378928" cy="365125"/>
          </a:xfrm>
        </p:spPr>
        <p:txBody>
          <a:bodyPr/>
          <a:lstStyle/>
          <a:p>
            <a:fld id="{FAC1C434-31DD-49E2-A4ED-9B6F0DB5DE80}" type="slidenum">
              <a:rPr lang="de-DE" sz="1400" smtClean="0">
                <a:solidFill>
                  <a:schemeClr val="bg1"/>
                </a:solidFill>
              </a:rPr>
              <a:t>54</a:t>
            </a:fld>
            <a:endParaRPr lang="de-DE" sz="1400" dirty="0">
              <a:solidFill>
                <a:schemeClr val="bg1"/>
              </a:solidFill>
            </a:endParaRPr>
          </a:p>
        </p:txBody>
      </p:sp>
      <p:sp>
        <p:nvSpPr>
          <p:cNvPr id="7" name="Rechteck 6">
            <a:extLst>
              <a:ext uri="{FF2B5EF4-FFF2-40B4-BE49-F238E27FC236}">
                <a16:creationId xmlns:a16="http://schemas.microsoft.com/office/drawing/2014/main" id="{58576C0F-2C9A-1D81-44BC-40B5FBBF9275}"/>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B13DA931-FA38-8DDE-0CA7-146C21C3D798}"/>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Verfahren</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A41949D4-8B9C-C8DB-FB51-91018A62733D}"/>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B7E1AFEC-16AC-2E8B-53FF-E5C1BD4E0079}"/>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513AB116-ABEA-39A2-5898-F9F9A3B7A300}"/>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527558AF-ACBB-DBCA-29CA-000B2118CB6B}"/>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79D9B8AC-08D5-7F86-C294-FA32F35F5E87}"/>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39BF19BD-5C14-DB97-1AFF-8DF3F180EA30}"/>
              </a:ext>
            </a:extLst>
          </p:cNvPr>
          <p:cNvSpPr txBox="1"/>
          <p:nvPr/>
        </p:nvSpPr>
        <p:spPr>
          <a:xfrm>
            <a:off x="608443" y="1070405"/>
            <a:ext cx="10547346" cy="646331"/>
          </a:xfrm>
          <a:prstGeom prst="rect">
            <a:avLst/>
          </a:prstGeom>
          <a:noFill/>
        </p:spPr>
        <p:txBody>
          <a:bodyPr wrap="square" rtlCol="0">
            <a:spAutoFit/>
          </a:bodyPr>
          <a:lstStyle/>
          <a:p>
            <a:endParaRPr lang="de-DE" dirty="0">
              <a:solidFill>
                <a:srgbClr val="000000"/>
              </a:solidFill>
              <a:latin typeface="Arial" panose="020B0604020202020204" pitchFamily="34" charset="0"/>
            </a:endParaRPr>
          </a:p>
          <a:p>
            <a:endParaRPr lang="de-DE" dirty="0"/>
          </a:p>
        </p:txBody>
      </p:sp>
      <p:pic>
        <p:nvPicPr>
          <p:cNvPr id="12" name="Grafik 11">
            <a:extLst>
              <a:ext uri="{FF2B5EF4-FFF2-40B4-BE49-F238E27FC236}">
                <a16:creationId xmlns:a16="http://schemas.microsoft.com/office/drawing/2014/main" id="{B40BF2B5-0290-B6DD-EA12-FDE8F35EF83A}"/>
              </a:ext>
            </a:extLst>
          </p:cNvPr>
          <p:cNvPicPr>
            <a:picLocks noChangeAspect="1"/>
          </p:cNvPicPr>
          <p:nvPr/>
        </p:nvPicPr>
        <p:blipFill>
          <a:blip r:embed="rId5"/>
          <a:stretch>
            <a:fillRect/>
          </a:stretch>
        </p:blipFill>
        <p:spPr>
          <a:xfrm>
            <a:off x="4804871" y="1040181"/>
            <a:ext cx="5616427" cy="4930567"/>
          </a:xfrm>
          <a:prstGeom prst="rect">
            <a:avLst/>
          </a:prstGeom>
        </p:spPr>
      </p:pic>
      <p:sp>
        <p:nvSpPr>
          <p:cNvPr id="2" name="Textfeld 1">
            <a:extLst>
              <a:ext uri="{FF2B5EF4-FFF2-40B4-BE49-F238E27FC236}">
                <a16:creationId xmlns:a16="http://schemas.microsoft.com/office/drawing/2014/main" id="{4A51B17C-AF02-AD36-4771-81BF4D9E6F3D}"/>
              </a:ext>
            </a:extLst>
          </p:cNvPr>
          <p:cNvSpPr txBox="1"/>
          <p:nvPr/>
        </p:nvSpPr>
        <p:spPr>
          <a:xfrm>
            <a:off x="557980" y="1070405"/>
            <a:ext cx="3043864" cy="369332"/>
          </a:xfrm>
          <a:prstGeom prst="rect">
            <a:avLst/>
          </a:prstGeom>
          <a:noFill/>
        </p:spPr>
        <p:txBody>
          <a:bodyPr wrap="square" rtlCol="0">
            <a:spAutoFit/>
          </a:bodyPr>
          <a:lstStyle/>
          <a:p>
            <a:r>
              <a:rPr lang="de-DE" dirty="0"/>
              <a:t>Verfahrenscodes: Anhang 6</a:t>
            </a:r>
          </a:p>
        </p:txBody>
      </p:sp>
    </p:spTree>
    <p:extLst>
      <p:ext uri="{BB962C8B-B14F-4D97-AF65-F5344CB8AC3E}">
        <p14:creationId xmlns:p14="http://schemas.microsoft.com/office/powerpoint/2010/main" val="30672814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59817" y="6334292"/>
            <a:ext cx="403776" cy="365125"/>
          </a:xfrm>
        </p:spPr>
        <p:txBody>
          <a:bodyPr/>
          <a:lstStyle/>
          <a:p>
            <a:fld id="{FAC1C434-31DD-49E2-A4ED-9B6F0DB5DE80}" type="slidenum">
              <a:rPr lang="de-DE" sz="1400" smtClean="0">
                <a:solidFill>
                  <a:schemeClr val="bg1"/>
                </a:solidFill>
              </a:rPr>
              <a:t>55</a:t>
            </a:fld>
            <a:endParaRPr lang="de-DE" sz="1400" dirty="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Besondere Maßeinheit</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BEC0314B-4D3C-43EA-A813-38EC2C14E464}"/>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9C426C0C-9F87-40AA-86E6-A9549B64399A}"/>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7A96CBCD-337C-41E3-AE37-342B9E32B3A4}"/>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B8DA3900-6047-4DAC-0D8A-FF73709938DF}"/>
              </a:ext>
            </a:extLst>
          </p:cNvPr>
          <p:cNvSpPr txBox="1"/>
          <p:nvPr/>
        </p:nvSpPr>
        <p:spPr>
          <a:xfrm>
            <a:off x="387284" y="993375"/>
            <a:ext cx="11584289" cy="5416868"/>
          </a:xfrm>
          <a:prstGeom prst="rect">
            <a:avLst/>
          </a:prstGeom>
          <a:noFill/>
        </p:spPr>
        <p:txBody>
          <a:bodyPr wrap="square" rtlCol="0">
            <a:spAutoFit/>
          </a:bodyPr>
          <a:lstStyle/>
          <a:p>
            <a:r>
              <a:rPr lang="de-DE" sz="1600" dirty="0">
                <a:latin typeface="Titillium Web" panose="00000500000000000000" pitchFamily="2" charset="0"/>
              </a:rPr>
              <a:t>18 02 Menge in besonderer Maßeinheit</a:t>
            </a:r>
          </a:p>
          <a:p>
            <a:endParaRPr lang="de-DE" sz="1600" dirty="0">
              <a:latin typeface="Titillium Web" panose="00000500000000000000" pitchFamily="2" charset="0"/>
            </a:endParaRPr>
          </a:p>
          <a:p>
            <a:r>
              <a:rPr lang="de-DE" sz="1600" dirty="0">
                <a:latin typeface="Titillium Web" panose="00000500000000000000" pitchFamily="2" charset="0"/>
              </a:rPr>
              <a:t>Es ist die Menge der betreffenden Position in der Maßeinheit anzugeben, die in den Unionsvorschriften, wie im TARIC veröffentlicht, vorgesehen ist.</a:t>
            </a:r>
          </a:p>
          <a:p>
            <a:r>
              <a:rPr lang="de-DE" sz="1600" dirty="0">
                <a:latin typeface="Titillium Web" panose="00000500000000000000" pitchFamily="2" charset="0"/>
              </a:rPr>
              <a:t>Anzugeben ist für jede Position der Zahlenwert für die im EZT Online vorgegebene Besondere Maßeinheit. Die Bezeichnung der Maßeinheit selbst ist nicht anzugeben (Beispiel: bei „1000 Stück“ ist der Zahlenwert „1000“ anzugeben).</a:t>
            </a:r>
          </a:p>
          <a:p>
            <a:r>
              <a:rPr lang="de-DE" sz="1600" dirty="0">
                <a:latin typeface="Titillium Web" panose="00000500000000000000" pitchFamily="2" charset="0"/>
              </a:rPr>
              <a:t>Für die Feststellung einer Notwendigkeit zur Angabe kann der EZT-Online „zur Ausfuhr“ verwendet werden. Die Suchkriterien sollten sich dabei auf den maßgeblichen Zeitpunkt und die Warennummer beschränken, während insbesondere die Angabe eines geografischen Gebiets unterbleiben sollte.</a:t>
            </a:r>
          </a:p>
          <a:p>
            <a:r>
              <a:rPr lang="de-DE" sz="1600" dirty="0">
                <a:latin typeface="Titillium Web" panose="00000500000000000000" pitchFamily="2" charset="0"/>
              </a:rPr>
              <a:t>Im Fall einer Kleinstmenge von weniger als 1 Millionstel (in der besonderen Maßeinheit) ist der minimal mögliche Wert „0.000001“ anzugeben.</a:t>
            </a:r>
          </a:p>
          <a:p>
            <a:r>
              <a:rPr lang="de-DE" sz="1600" dirty="0">
                <a:latin typeface="Titillium Web" panose="00000500000000000000" pitchFamily="2" charset="0"/>
              </a:rPr>
              <a:t>Sieht der EZT zur angegebenen Warennummer im Feld „Maßeinheit“ die Werte „NAR“, „NCL“ oder „NPR“ (Stück) vor, sind nur ganzzahlige Werte anzugeben.</a:t>
            </a:r>
          </a:p>
          <a:p>
            <a:r>
              <a:rPr lang="de-DE" sz="1600" dirty="0">
                <a:latin typeface="Titillium Web" panose="00000500000000000000" pitchFamily="2" charset="0"/>
              </a:rPr>
              <a:t>Im Falle einer Warenzusammenstellung, die nach dem charakterbestimmenden Bestandteil einer Warennummer zugeordnet wurde, ist für die besondere Maßeinheit ausschließlich dieser charakterbestimmende Bestandteil maßgeblich.</a:t>
            </a:r>
            <a:endParaRPr lang="de-DE" sz="1600" dirty="0">
              <a:solidFill>
                <a:srgbClr val="000000"/>
              </a:solidFill>
              <a:latin typeface="Titillium Web" panose="00000500000000000000" pitchFamily="2" charset="0"/>
            </a:endParaRPr>
          </a:p>
          <a:p>
            <a:endParaRPr lang="de-DE" sz="1600" b="0" i="0" u="none" strike="noStrike" baseline="0" dirty="0">
              <a:solidFill>
                <a:srgbClr val="000000"/>
              </a:solidFill>
              <a:latin typeface="Titillium Web" panose="00000500000000000000" pitchFamily="2" charset="0"/>
            </a:endParaRPr>
          </a:p>
          <a:p>
            <a:r>
              <a:rPr lang="de-DE" dirty="0">
                <a:solidFill>
                  <a:srgbClr val="000000"/>
                </a:solidFill>
                <a:latin typeface="Arial" panose="020B0604020202020204" pitchFamily="34" charset="0"/>
              </a:rPr>
              <a:t>Beispiel:		500 Stück Fliese „Schöner Rhein“</a:t>
            </a:r>
          </a:p>
          <a:p>
            <a:r>
              <a:rPr lang="de-DE" dirty="0">
                <a:solidFill>
                  <a:srgbClr val="000000"/>
                </a:solidFill>
                <a:latin typeface="Arial" panose="020B0604020202020204" pitchFamily="34" charset="0"/>
              </a:rPr>
              <a:t>Lösung:		4 Quadratmeter (m2) </a:t>
            </a:r>
          </a:p>
          <a:p>
            <a:endParaRPr lang="de-DE" dirty="0">
              <a:solidFill>
                <a:srgbClr val="000000"/>
              </a:solidFill>
              <a:latin typeface="Arial" panose="020B0604020202020204" pitchFamily="34" charset="0"/>
            </a:endParaRPr>
          </a:p>
          <a:p>
            <a:endParaRPr lang="de-DE" dirty="0">
              <a:solidFill>
                <a:srgbClr val="000000"/>
              </a:solidFill>
              <a:latin typeface="Arial" panose="020B0604020202020204" pitchFamily="34" charset="0"/>
            </a:endParaRPr>
          </a:p>
          <a:p>
            <a:endParaRPr lang="de-DE" dirty="0"/>
          </a:p>
        </p:txBody>
      </p:sp>
      <p:pic>
        <p:nvPicPr>
          <p:cNvPr id="4" name="Grafik 3">
            <a:extLst>
              <a:ext uri="{FF2B5EF4-FFF2-40B4-BE49-F238E27FC236}">
                <a16:creationId xmlns:a16="http://schemas.microsoft.com/office/drawing/2014/main" id="{AD4FB488-9CFC-BB0A-5E76-5C8290E92C59}"/>
              </a:ext>
            </a:extLst>
          </p:cNvPr>
          <p:cNvPicPr>
            <a:picLocks noChangeAspect="1"/>
          </p:cNvPicPr>
          <p:nvPr/>
        </p:nvPicPr>
        <p:blipFill>
          <a:blip r:embed="rId5"/>
          <a:stretch>
            <a:fillRect/>
          </a:stretch>
        </p:blipFill>
        <p:spPr>
          <a:xfrm>
            <a:off x="429230" y="5608944"/>
            <a:ext cx="11330461" cy="511361"/>
          </a:xfrm>
          <a:prstGeom prst="rect">
            <a:avLst/>
          </a:prstGeom>
        </p:spPr>
      </p:pic>
    </p:spTree>
    <p:extLst>
      <p:ext uri="{BB962C8B-B14F-4D97-AF65-F5344CB8AC3E}">
        <p14:creationId xmlns:p14="http://schemas.microsoft.com/office/powerpoint/2010/main" val="28605090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C1570-8869-E677-8CE8-EE207E7B9359}"/>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323D2E6D-4EBE-400C-11AC-93B1B9595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4BC7A135-FC0B-C4C8-A9C6-F6CCC00E39D9}"/>
              </a:ext>
            </a:extLst>
          </p:cNvPr>
          <p:cNvSpPr/>
          <p:nvPr/>
        </p:nvSpPr>
        <p:spPr>
          <a:xfrm>
            <a:off x="11375335" y="6273338"/>
            <a:ext cx="682168"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55A1E022-B4B0-8BE9-1CF2-1A8772297736}"/>
              </a:ext>
            </a:extLst>
          </p:cNvPr>
          <p:cNvSpPr>
            <a:spLocks noGrp="1"/>
          </p:cNvSpPr>
          <p:nvPr>
            <p:ph type="sldNum" sz="quarter" idx="12"/>
          </p:nvPr>
        </p:nvSpPr>
        <p:spPr>
          <a:xfrm>
            <a:off x="11474726" y="6334292"/>
            <a:ext cx="388867" cy="365125"/>
          </a:xfrm>
        </p:spPr>
        <p:txBody>
          <a:bodyPr/>
          <a:lstStyle/>
          <a:p>
            <a:fld id="{FAC1C434-31DD-49E2-A4ED-9B6F0DB5DE80}" type="slidenum">
              <a:rPr lang="de-DE" sz="1400" smtClean="0">
                <a:solidFill>
                  <a:schemeClr val="bg1"/>
                </a:solidFill>
              </a:rPr>
              <a:t>56</a:t>
            </a:fld>
            <a:endParaRPr lang="de-DE" sz="1400" dirty="0">
              <a:solidFill>
                <a:schemeClr val="bg1"/>
              </a:solidFill>
            </a:endParaRPr>
          </a:p>
        </p:txBody>
      </p:sp>
      <p:sp>
        <p:nvSpPr>
          <p:cNvPr id="7" name="Rechteck 6">
            <a:extLst>
              <a:ext uri="{FF2B5EF4-FFF2-40B4-BE49-F238E27FC236}">
                <a16:creationId xmlns:a16="http://schemas.microsoft.com/office/drawing/2014/main" id="{8F4AF0CB-58D9-46F8-76E0-697E5DC9D4AA}"/>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995B5A10-9BE5-5D13-9156-490A3E3A8A69}"/>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Unterlagen</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C7C1D0EE-067D-2680-03A6-807B1B388C7C}"/>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98039FFE-C4AB-2568-1EB9-8B0397730E25}"/>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3EB17E5C-E2D6-CB1F-E450-5E58B2F815EF}"/>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DE25EDC6-57D2-5E7D-1504-6AC93B0B63ED}"/>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FDB52ABA-9FFC-E35E-4EB7-DDB303DCF3C7}"/>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8C3B2820-8375-20D9-417C-9A3FA63E3892}"/>
              </a:ext>
            </a:extLst>
          </p:cNvPr>
          <p:cNvSpPr txBox="1"/>
          <p:nvPr/>
        </p:nvSpPr>
        <p:spPr>
          <a:xfrm>
            <a:off x="652766" y="1010245"/>
            <a:ext cx="9848719" cy="5078313"/>
          </a:xfrm>
          <a:prstGeom prst="rect">
            <a:avLst/>
          </a:prstGeom>
          <a:noFill/>
        </p:spPr>
        <p:txBody>
          <a:bodyPr wrap="square" rtlCol="0">
            <a:spAutoFit/>
          </a:bodyPr>
          <a:lstStyle/>
          <a:p>
            <a:r>
              <a:rPr lang="de-DE" i="0" u="none" strike="noStrike" baseline="0" dirty="0">
                <a:solidFill>
                  <a:srgbClr val="000000"/>
                </a:solidFill>
                <a:latin typeface="Titillium Web" panose="00000500000000000000" pitchFamily="2" charset="0"/>
              </a:rPr>
              <a:t>12 04 Sonstiger Verweis </a:t>
            </a:r>
          </a:p>
          <a:p>
            <a:endParaRPr lang="de-DE" b="0" i="0" u="none" strike="noStrike" baseline="0" dirty="0">
              <a:solidFill>
                <a:srgbClr val="000000"/>
              </a:solidFill>
              <a:latin typeface="Titillium Web" panose="00000500000000000000" pitchFamily="2" charset="0"/>
            </a:endParaRPr>
          </a:p>
          <a:p>
            <a:r>
              <a:rPr lang="de-DE" b="0" i="0" u="none" strike="noStrike" baseline="0" dirty="0">
                <a:solidFill>
                  <a:srgbClr val="000000"/>
                </a:solidFill>
                <a:latin typeface="Titillium Web" panose="00000500000000000000" pitchFamily="2" charset="0"/>
              </a:rPr>
              <a:t>Hier sind sonstige Verweise und ggf. Referenzen, die entweder dem gesamten Ausfuhrvorgang oder einer Warenposition zugeordnet sind, zu vermerken. </a:t>
            </a:r>
          </a:p>
          <a:p>
            <a:endParaRPr lang="de-DE" b="0" i="0" u="none" strike="noStrike" baseline="0" dirty="0">
              <a:solidFill>
                <a:srgbClr val="000000"/>
              </a:solidFill>
              <a:latin typeface="Titillium Web" panose="00000500000000000000" pitchFamily="2" charset="0"/>
            </a:endParaRPr>
          </a:p>
          <a:p>
            <a:r>
              <a:rPr lang="de-DE" b="0" i="0" u="none" strike="noStrike" baseline="0" dirty="0">
                <a:solidFill>
                  <a:srgbClr val="000000"/>
                </a:solidFill>
                <a:latin typeface="Titillium Web" panose="00000500000000000000" pitchFamily="2" charset="0"/>
              </a:rPr>
              <a:t>Es kann anhand des entsprechenden Codes erklärt werden, dass keine Unterlage oder Bescheinigung vorzulegen ist, da die Ware nicht von bestimmten Beschränkungen erfasst wird (z. B. „Y901“, wenn es sich nicht um eine in der Liste der Güter mit doppeltem Verwendungszweck (Anhang I der EU-Dual-Use-VO) aufgeführte Ware handelt). </a:t>
            </a:r>
          </a:p>
          <a:p>
            <a:endParaRPr lang="de-DE" b="0" i="0" u="none" strike="noStrike" baseline="0" dirty="0">
              <a:solidFill>
                <a:srgbClr val="000000"/>
              </a:solidFill>
              <a:latin typeface="Titillium Web" panose="00000500000000000000" pitchFamily="2" charset="0"/>
            </a:endParaRPr>
          </a:p>
          <a:p>
            <a:r>
              <a:rPr lang="de-DE" b="0" i="0" u="none" strike="noStrike" baseline="0" dirty="0">
                <a:solidFill>
                  <a:srgbClr val="000000"/>
                </a:solidFill>
                <a:latin typeface="Titillium Web" panose="00000500000000000000" pitchFamily="2" charset="0"/>
              </a:rPr>
              <a:t>Im Anwendungsfall </a:t>
            </a:r>
            <a:r>
              <a:rPr lang="de-DE" dirty="0">
                <a:solidFill>
                  <a:srgbClr val="000000"/>
                </a:solidFill>
                <a:latin typeface="Titillium Web" panose="00000500000000000000" pitchFamily="2" charset="0"/>
              </a:rPr>
              <a:t>für Antidumping- und Ausgleichszölle auf dem Festlandsockel und in der ausschließ-</a:t>
            </a:r>
            <a:r>
              <a:rPr lang="de-DE" dirty="0" err="1">
                <a:solidFill>
                  <a:srgbClr val="000000"/>
                </a:solidFill>
                <a:latin typeface="Titillium Web" panose="00000500000000000000" pitchFamily="2" charset="0"/>
              </a:rPr>
              <a:t>lichen</a:t>
            </a:r>
            <a:r>
              <a:rPr lang="de-DE" dirty="0">
                <a:solidFill>
                  <a:srgbClr val="000000"/>
                </a:solidFill>
                <a:latin typeface="Titillium Web" panose="00000500000000000000" pitchFamily="2" charset="0"/>
              </a:rPr>
              <a:t> Wirtschaftszone der Mitgliedstaaten ist hier bei der Wiederausfuhr von Nichtunionswaren der entsprechende Referenzcode anzugeben (Artikel 4 Abs. 5 VO (EU) 2019/1131). </a:t>
            </a:r>
          </a:p>
          <a:p>
            <a:r>
              <a:rPr lang="de-DE" b="0" i="0" u="none" strike="noStrike" baseline="0" dirty="0">
                <a:solidFill>
                  <a:srgbClr val="000000"/>
                </a:solidFill>
                <a:latin typeface="Titillium Web" panose="00000500000000000000" pitchFamily="2" charset="0"/>
              </a:rPr>
              <a:t>Die Codierungen für zusätzliche Vermerke für Ausfuhranmeldungen im Rahmen des IT-Verfahrens ATLAS ergeben sich aus den Codelisten I0911 (Zusätzlicher Vermerk Kopfebene) und I0912 (Zusätzlicher Vermerk Positionsebene). Diese haben einen dynamischen Charakter und werden laufend fortgeschrieben. Die Codelisten sind </a:t>
            </a:r>
            <a:r>
              <a:rPr lang="de-DE" dirty="0">
                <a:solidFill>
                  <a:srgbClr val="000000"/>
                </a:solidFill>
                <a:latin typeface="Titillium Web" panose="00000500000000000000" pitchFamily="2" charset="0"/>
              </a:rPr>
              <a:t>im Internet verfügbar</a:t>
            </a:r>
            <a:r>
              <a:rPr lang="de-DE" b="0" i="0" u="none" strike="noStrike" baseline="0" dirty="0">
                <a:solidFill>
                  <a:srgbClr val="000000"/>
                </a:solidFill>
                <a:latin typeface="Titillium Web" panose="00000500000000000000" pitchFamily="2" charset="0"/>
              </a:rPr>
              <a:t>. </a:t>
            </a:r>
            <a:endParaRPr lang="de-DE" dirty="0"/>
          </a:p>
        </p:txBody>
      </p:sp>
    </p:spTree>
    <p:extLst>
      <p:ext uri="{BB962C8B-B14F-4D97-AF65-F5344CB8AC3E}">
        <p14:creationId xmlns:p14="http://schemas.microsoft.com/office/powerpoint/2010/main" val="38853562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FC62B-E77E-80DC-A338-EC559CC26CE2}"/>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46DE39A1-D86E-B31D-8AF8-F5879145C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57C033E9-84EC-E5F5-BDF9-A0853E951256}"/>
              </a:ext>
            </a:extLst>
          </p:cNvPr>
          <p:cNvSpPr/>
          <p:nvPr/>
        </p:nvSpPr>
        <p:spPr>
          <a:xfrm>
            <a:off x="11375335" y="6273338"/>
            <a:ext cx="682168"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0F71B291-C5C8-061A-8D3A-CE3C68107A70}"/>
              </a:ext>
            </a:extLst>
          </p:cNvPr>
          <p:cNvSpPr>
            <a:spLocks noGrp="1"/>
          </p:cNvSpPr>
          <p:nvPr>
            <p:ph type="sldNum" sz="quarter" idx="12"/>
          </p:nvPr>
        </p:nvSpPr>
        <p:spPr>
          <a:xfrm>
            <a:off x="11474726" y="6334292"/>
            <a:ext cx="388867" cy="365125"/>
          </a:xfrm>
        </p:spPr>
        <p:txBody>
          <a:bodyPr/>
          <a:lstStyle/>
          <a:p>
            <a:fld id="{FAC1C434-31DD-49E2-A4ED-9B6F0DB5DE80}" type="slidenum">
              <a:rPr lang="de-DE" sz="1400" smtClean="0">
                <a:solidFill>
                  <a:schemeClr val="bg1"/>
                </a:solidFill>
              </a:rPr>
              <a:t>57</a:t>
            </a:fld>
            <a:endParaRPr lang="de-DE" sz="1400" dirty="0">
              <a:solidFill>
                <a:schemeClr val="bg1"/>
              </a:solidFill>
            </a:endParaRPr>
          </a:p>
        </p:txBody>
      </p:sp>
      <p:sp>
        <p:nvSpPr>
          <p:cNvPr id="7" name="Rechteck 6">
            <a:extLst>
              <a:ext uri="{FF2B5EF4-FFF2-40B4-BE49-F238E27FC236}">
                <a16:creationId xmlns:a16="http://schemas.microsoft.com/office/drawing/2014/main" id="{4CFA9698-C1CF-FA4A-61A1-A5D42D2A5D10}"/>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DDD1EC20-2BC9-2DE3-80C4-746E93E3C0D5}"/>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Unterlagen</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D0A44C4F-72C9-A23E-2E71-FED53481115E}"/>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0E222353-6ACB-336B-B8F0-AF6C5D075A66}"/>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20C4B7FF-98F1-5CBC-5FE3-2267AE98FEC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FE9E6449-8FB7-E73D-ADFB-DE718D9070BF}"/>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218F7F15-5163-0110-980B-9958ED617ED0}"/>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CF9C559D-F6E0-F9D2-5BC0-A2AAB804363B}"/>
              </a:ext>
            </a:extLst>
          </p:cNvPr>
          <p:cNvSpPr txBox="1"/>
          <p:nvPr/>
        </p:nvSpPr>
        <p:spPr>
          <a:xfrm>
            <a:off x="506608" y="994615"/>
            <a:ext cx="11413653" cy="4616648"/>
          </a:xfrm>
          <a:prstGeom prst="rect">
            <a:avLst/>
          </a:prstGeom>
          <a:noFill/>
        </p:spPr>
        <p:txBody>
          <a:bodyPr wrap="square" rtlCol="0">
            <a:spAutoFit/>
          </a:bodyPr>
          <a:lstStyle/>
          <a:p>
            <a:r>
              <a:rPr lang="de-DE" sz="1600" dirty="0">
                <a:latin typeface="Titillium Web" panose="00000500000000000000" pitchFamily="2" charset="0"/>
              </a:rPr>
              <a:t>Unterlagencodierung 12 04 Sonstiger Verweis</a:t>
            </a:r>
          </a:p>
          <a:p>
            <a:endParaRPr lang="de-DE" sz="1600" dirty="0">
              <a:latin typeface="Titillium Web" panose="00000500000000000000" pitchFamily="2" charset="0"/>
            </a:endParaRPr>
          </a:p>
          <a:p>
            <a:r>
              <a:rPr lang="de-DE" sz="1600" dirty="0">
                <a:latin typeface="Titillium Web" panose="00000500000000000000" pitchFamily="2" charset="0"/>
              </a:rPr>
              <a:t>Keramische Fliesen Zolltarifnummer 6907 2100</a:t>
            </a:r>
          </a:p>
          <a:p>
            <a:endParaRPr lang="de-DE" sz="1600" dirty="0">
              <a:latin typeface="Titillium Web" panose="00000500000000000000" pitchFamily="2" charset="0"/>
            </a:endParaRPr>
          </a:p>
          <a:p>
            <a:endParaRPr lang="de-DE" sz="1600" dirty="0">
              <a:latin typeface="Titillium Web" panose="00000500000000000000" pitchFamily="2" charset="0"/>
            </a:endParaRPr>
          </a:p>
          <a:p>
            <a:r>
              <a:rPr lang="de-DE" sz="1600" b="0" i="0" u="none" strike="noStrike" baseline="0" dirty="0">
                <a:solidFill>
                  <a:srgbClr val="000000"/>
                </a:solidFill>
                <a:latin typeface="Titillium Web" panose="00000500000000000000" pitchFamily="2" charset="0"/>
              </a:rPr>
              <a:t>Beispiel:	Handelsrechnung</a:t>
            </a:r>
          </a:p>
          <a:p>
            <a:r>
              <a:rPr lang="de-DE" sz="1600" dirty="0">
                <a:solidFill>
                  <a:srgbClr val="000000"/>
                </a:solidFill>
                <a:latin typeface="Titillium Web" panose="00000500000000000000" pitchFamily="2" charset="0"/>
              </a:rPr>
              <a:t>Lösung:	N380</a:t>
            </a:r>
          </a:p>
          <a:p>
            <a:endParaRPr lang="de-DE" sz="1600" b="0" i="0" u="none" strike="noStrike" baseline="0" dirty="0">
              <a:solidFill>
                <a:srgbClr val="000000"/>
              </a:solidFill>
              <a:latin typeface="Titillium Web" panose="00000500000000000000" pitchFamily="2" charset="0"/>
            </a:endParaRPr>
          </a:p>
          <a:p>
            <a:r>
              <a:rPr lang="de-DE" sz="1600" dirty="0">
                <a:solidFill>
                  <a:srgbClr val="000000"/>
                </a:solidFill>
                <a:latin typeface="Titillium Web" panose="00000500000000000000" pitchFamily="2" charset="0"/>
              </a:rPr>
              <a:t>Beispiel:	Keine Kulturgüter</a:t>
            </a:r>
          </a:p>
          <a:p>
            <a:r>
              <a:rPr lang="de-DE" sz="1600" dirty="0">
                <a:solidFill>
                  <a:srgbClr val="000000"/>
                </a:solidFill>
                <a:latin typeface="Titillium Web" panose="00000500000000000000" pitchFamily="2" charset="0"/>
              </a:rPr>
              <a:t>Lösung:	Y903</a:t>
            </a:r>
          </a:p>
          <a:p>
            <a:endParaRPr lang="de-DE" sz="1600" b="0" i="0" u="none" strike="noStrike" baseline="0" dirty="0">
              <a:solidFill>
                <a:srgbClr val="000000"/>
              </a:solidFill>
              <a:latin typeface="Titillium Web" panose="00000500000000000000" pitchFamily="2" charset="0"/>
            </a:endParaRPr>
          </a:p>
          <a:p>
            <a:endParaRPr lang="de-DE" sz="1600" b="0" i="0" u="none" strike="noStrike" baseline="0" dirty="0">
              <a:solidFill>
                <a:srgbClr val="000000"/>
              </a:solidFill>
              <a:latin typeface="Titillium Web" panose="00000500000000000000" pitchFamily="2" charset="0"/>
            </a:endParaRPr>
          </a:p>
          <a:p>
            <a:endParaRPr lang="de-DE" sz="1600" dirty="0">
              <a:solidFill>
                <a:srgbClr val="000000"/>
              </a:solidFill>
              <a:latin typeface="Titillium Web" panose="00000500000000000000" pitchFamily="2" charset="0"/>
            </a:endParaRPr>
          </a:p>
          <a:p>
            <a:endParaRPr lang="de-DE" sz="1600" dirty="0">
              <a:solidFill>
                <a:srgbClr val="000000"/>
              </a:solidFill>
              <a:latin typeface="Titillium Web" panose="00000500000000000000" pitchFamily="2" charset="0"/>
            </a:endParaRPr>
          </a:p>
          <a:p>
            <a:endParaRPr lang="de-DE" sz="1600" b="0" i="0" u="none" strike="noStrike" baseline="0" dirty="0">
              <a:solidFill>
                <a:srgbClr val="000000"/>
              </a:solidFill>
              <a:latin typeface="Titillium Web" panose="00000500000000000000" pitchFamily="2" charset="0"/>
            </a:endParaRPr>
          </a:p>
          <a:p>
            <a:endParaRPr lang="de-DE" dirty="0">
              <a:solidFill>
                <a:srgbClr val="000000"/>
              </a:solidFill>
              <a:latin typeface="Arial" panose="020B0604020202020204" pitchFamily="34" charset="0"/>
            </a:endParaRPr>
          </a:p>
          <a:p>
            <a:endParaRPr lang="de-DE" dirty="0">
              <a:solidFill>
                <a:srgbClr val="000000"/>
              </a:solidFill>
              <a:latin typeface="Arial" panose="020B0604020202020204" pitchFamily="34" charset="0"/>
            </a:endParaRPr>
          </a:p>
          <a:p>
            <a:endParaRPr lang="de-DE" dirty="0"/>
          </a:p>
        </p:txBody>
      </p:sp>
      <p:pic>
        <p:nvPicPr>
          <p:cNvPr id="4" name="Grafik 3">
            <a:extLst>
              <a:ext uri="{FF2B5EF4-FFF2-40B4-BE49-F238E27FC236}">
                <a16:creationId xmlns:a16="http://schemas.microsoft.com/office/drawing/2014/main" id="{C7FD8529-08DE-990F-FA37-8BF162EBF4FC}"/>
              </a:ext>
            </a:extLst>
          </p:cNvPr>
          <p:cNvPicPr>
            <a:picLocks noChangeAspect="1"/>
          </p:cNvPicPr>
          <p:nvPr/>
        </p:nvPicPr>
        <p:blipFill>
          <a:blip r:embed="rId5"/>
          <a:stretch>
            <a:fillRect/>
          </a:stretch>
        </p:blipFill>
        <p:spPr>
          <a:xfrm>
            <a:off x="1789883" y="4323513"/>
            <a:ext cx="6843652" cy="1618787"/>
          </a:xfrm>
          <a:prstGeom prst="rect">
            <a:avLst/>
          </a:prstGeom>
        </p:spPr>
      </p:pic>
      <p:pic>
        <p:nvPicPr>
          <p:cNvPr id="12" name="Grafik 11">
            <a:extLst>
              <a:ext uri="{FF2B5EF4-FFF2-40B4-BE49-F238E27FC236}">
                <a16:creationId xmlns:a16="http://schemas.microsoft.com/office/drawing/2014/main" id="{2215CD9A-95E6-6365-5AD5-9D4C341A6585}"/>
              </a:ext>
            </a:extLst>
          </p:cNvPr>
          <p:cNvPicPr>
            <a:picLocks noChangeAspect="1"/>
          </p:cNvPicPr>
          <p:nvPr/>
        </p:nvPicPr>
        <p:blipFill>
          <a:blip r:embed="rId6"/>
          <a:stretch>
            <a:fillRect/>
          </a:stretch>
        </p:blipFill>
        <p:spPr>
          <a:xfrm>
            <a:off x="5970968" y="1047575"/>
            <a:ext cx="5698191" cy="3208408"/>
          </a:xfrm>
          <a:prstGeom prst="rect">
            <a:avLst/>
          </a:prstGeom>
        </p:spPr>
      </p:pic>
    </p:spTree>
    <p:extLst>
      <p:ext uri="{BB962C8B-B14F-4D97-AF65-F5344CB8AC3E}">
        <p14:creationId xmlns:p14="http://schemas.microsoft.com/office/powerpoint/2010/main" val="23968963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54848" y="6334292"/>
            <a:ext cx="408745" cy="365125"/>
          </a:xfrm>
        </p:spPr>
        <p:txBody>
          <a:bodyPr/>
          <a:lstStyle/>
          <a:p>
            <a:fld id="{FAC1C434-31DD-49E2-A4ED-9B6F0DB5DE80}" type="slidenum">
              <a:rPr lang="de-DE" sz="1400" smtClean="0">
                <a:solidFill>
                  <a:schemeClr val="bg1"/>
                </a:solidFill>
              </a:rPr>
              <a:t>58</a:t>
            </a:fld>
            <a:endParaRPr lang="de-DE" sz="1400" dirty="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Statistischer Warenwert</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BEC0314B-4D3C-43EA-A813-38EC2C14E464}"/>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9C426C0C-9F87-40AA-86E6-A9549B64399A}"/>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7A96CBCD-337C-41E3-AE37-342B9E32B3A4}"/>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B8DA3900-6047-4DAC-0D8A-FF73709938DF}"/>
              </a:ext>
            </a:extLst>
          </p:cNvPr>
          <p:cNvSpPr txBox="1"/>
          <p:nvPr/>
        </p:nvSpPr>
        <p:spPr>
          <a:xfrm>
            <a:off x="557980" y="942357"/>
            <a:ext cx="11407103" cy="5093702"/>
          </a:xfrm>
          <a:prstGeom prst="rect">
            <a:avLst/>
          </a:prstGeom>
          <a:noFill/>
        </p:spPr>
        <p:txBody>
          <a:bodyPr wrap="square" rtlCol="0">
            <a:spAutoFit/>
          </a:bodyPr>
          <a:lstStyle/>
          <a:p>
            <a:r>
              <a:rPr lang="de-DE" sz="1600" dirty="0">
                <a:latin typeface="Titillium Web" panose="00000500000000000000" pitchFamily="2" charset="0"/>
              </a:rPr>
              <a:t>99 06 Statistischer Wert</a:t>
            </a:r>
          </a:p>
          <a:p>
            <a:endParaRPr lang="de-DE" sz="1600" dirty="0">
              <a:latin typeface="Titillium Web" panose="00000500000000000000" pitchFamily="2" charset="0"/>
            </a:endParaRPr>
          </a:p>
          <a:p>
            <a:r>
              <a:rPr lang="de-DE" sz="1600" dirty="0">
                <a:latin typeface="Titillium Web" panose="00000500000000000000" pitchFamily="2" charset="0"/>
              </a:rPr>
              <a:t>Anzugeben ist der Betrag des sich nach den geltenden Unionsregeln bzw. innerstaatlichen Regeln er-gebenden Statistischen Wertes (Wert an der deutschen Grenze).</a:t>
            </a:r>
          </a:p>
          <a:p>
            <a:endParaRPr lang="de-DE" sz="1600" dirty="0">
              <a:latin typeface="Titillium Web" panose="00000500000000000000" pitchFamily="2" charset="0"/>
            </a:endParaRPr>
          </a:p>
          <a:p>
            <a:r>
              <a:rPr lang="de-DE" sz="1500" dirty="0">
                <a:latin typeface="Titillium Web" panose="00000500000000000000" pitchFamily="2" charset="0"/>
              </a:rPr>
              <a:t>Statistischer Wert der angemeldeten Waren ist gemäß § 12 </a:t>
            </a:r>
            <a:r>
              <a:rPr lang="de-DE" sz="1500" dirty="0" err="1">
                <a:latin typeface="Titillium Web" panose="00000500000000000000" pitchFamily="2" charset="0"/>
              </a:rPr>
              <a:t>AHStatDV</a:t>
            </a:r>
            <a:r>
              <a:rPr lang="de-DE" sz="1500" dirty="0">
                <a:latin typeface="Titillium Web" panose="00000500000000000000" pitchFamily="2" charset="0"/>
              </a:rPr>
              <a:t> der Wert der Ware zum Zeitpunkt des Grenzübertritts. Bei der Bildung des Statistischen Wertes sind bei der Einfuhr einer Ware die Bewertungsgrundsätze des Zollwertrechts nach der VO (EU) Nr. 952/2013 entsprechend anzuwenden. Diese Bewertungsgrundsätze finden auch bei der Ausfuhr einer Ware entsprechende Anwendung. In den Statistischen Wert sind auch alle Beförderungskosten, beispielsweise Transport- und Versicherungskosten, einzubeziehen, die im Landverkehr (auch bei Beförderung in Rohrleitungen), im Seeverkehr, im Luftverkehr und Binnenschiffsverkehr „frei deutsche Grenze“, im Postverkehr „frei Einlieferungspoststelle“ und bei Lieferung als Schiffs- und Luftfahrzeugbedarf „frei an Bord des Fahrzeugs“ anfallen. Grundlage für die Ermittlung des Statistischen Wertes ist regelmäßig der Rechnungspreis einer Warentransaktion zwischen einem im Erhebungsgebiet Ansässigen und einem außerhalb des Erhebungsgebiets ansässigen Vertragspartner, unabhängig davon, ob es sich bei dem im Erhebungsgebiet ansässigen Vertragspartner um den zollrechtlichen Ausführer handelt. In den Statistischen Wert dürfen keinesfalls Erstattungen oder Ausfuhrabgaben einbezogen werden. Bei anders gestellten Rechnungs-preisen ist der Statistische Wert der entsprechend der Definition des Statistischen Werts umgerechnete Rechnungspreis.</a:t>
            </a:r>
          </a:p>
          <a:p>
            <a:endParaRPr lang="de-DE" sz="1600" dirty="0">
              <a:solidFill>
                <a:srgbClr val="000000"/>
              </a:solidFill>
              <a:latin typeface="Titillium Web" panose="00000500000000000000" pitchFamily="2" charset="0"/>
            </a:endParaRPr>
          </a:p>
          <a:p>
            <a:r>
              <a:rPr lang="de-DE" sz="1600" dirty="0">
                <a:solidFill>
                  <a:srgbClr val="000000"/>
                </a:solidFill>
                <a:latin typeface="Titillium Web" panose="00000500000000000000" pitchFamily="2" charset="0"/>
              </a:rPr>
              <a:t>Achtung: Lohnveredelung siehe Merkblatt</a:t>
            </a:r>
          </a:p>
          <a:p>
            <a:endParaRPr lang="de-DE" sz="1600" dirty="0">
              <a:solidFill>
                <a:srgbClr val="000000"/>
              </a:solidFill>
              <a:latin typeface="Titillium Web" panose="00000500000000000000" pitchFamily="2" charset="0"/>
            </a:endParaRPr>
          </a:p>
          <a:p>
            <a:r>
              <a:rPr lang="de-DE" sz="1600" dirty="0">
                <a:solidFill>
                  <a:srgbClr val="000000"/>
                </a:solidFill>
                <a:latin typeface="Titillium Web" panose="00000500000000000000" pitchFamily="2" charset="0"/>
              </a:rPr>
              <a:t>Fehlt im Zeitpunkt der Anmeldung eine Grundlage für die Bildung des Statistischen Wertes, so ist er unter Berücksichtigung der o. g. Grundsätze zu schätzen.</a:t>
            </a:r>
            <a:endParaRPr lang="de-DE" dirty="0"/>
          </a:p>
        </p:txBody>
      </p:sp>
    </p:spTree>
    <p:extLst>
      <p:ext uri="{BB962C8B-B14F-4D97-AF65-F5344CB8AC3E}">
        <p14:creationId xmlns:p14="http://schemas.microsoft.com/office/powerpoint/2010/main" val="20463667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F1EC2-9CDC-6577-A566-8956CBC7DCEC}"/>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26470299-A1CA-2067-046E-EEEC6B378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7F64F26D-6E22-CB1A-847A-8F66833E41B7}"/>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117C86EF-8AC0-969D-E295-BA96B1D6BAE6}"/>
              </a:ext>
            </a:extLst>
          </p:cNvPr>
          <p:cNvSpPr>
            <a:spLocks noGrp="1"/>
          </p:cNvSpPr>
          <p:nvPr>
            <p:ph type="sldNum" sz="quarter" idx="12"/>
          </p:nvPr>
        </p:nvSpPr>
        <p:spPr>
          <a:xfrm>
            <a:off x="11454848" y="6334292"/>
            <a:ext cx="408745" cy="365125"/>
          </a:xfrm>
        </p:spPr>
        <p:txBody>
          <a:bodyPr/>
          <a:lstStyle/>
          <a:p>
            <a:fld id="{FAC1C434-31DD-49E2-A4ED-9B6F0DB5DE80}" type="slidenum">
              <a:rPr lang="de-DE" sz="1400" smtClean="0">
                <a:solidFill>
                  <a:schemeClr val="bg1"/>
                </a:solidFill>
              </a:rPr>
              <a:t>59</a:t>
            </a:fld>
            <a:endParaRPr lang="de-DE" sz="1400" dirty="0">
              <a:solidFill>
                <a:schemeClr val="bg1"/>
              </a:solidFill>
            </a:endParaRPr>
          </a:p>
        </p:txBody>
      </p:sp>
      <p:sp>
        <p:nvSpPr>
          <p:cNvPr id="7" name="Rechteck 6">
            <a:extLst>
              <a:ext uri="{FF2B5EF4-FFF2-40B4-BE49-F238E27FC236}">
                <a16:creationId xmlns:a16="http://schemas.microsoft.com/office/drawing/2014/main" id="{4022D6F0-E018-BE85-6661-63F3194588FE}"/>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1EB7EF7A-AE8A-CDBF-DAFC-74F90877F6F7}"/>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Statistischer Warenwert</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16FDDA60-4BE1-4EED-09F1-E1AA79362935}"/>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B16EFC25-A7B3-E876-7BD5-1F798297E6C9}"/>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13A6C9D4-8513-31E1-52F9-80E1F17B1D3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334680ED-CCFC-3149-E4DF-209B4F36F688}"/>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6E69E5AE-9BC3-DE4D-A0D5-415577BE7AA1}"/>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091D06FB-BA18-C176-90DA-52E866F9FB04}"/>
              </a:ext>
            </a:extLst>
          </p:cNvPr>
          <p:cNvSpPr txBox="1"/>
          <p:nvPr/>
        </p:nvSpPr>
        <p:spPr>
          <a:xfrm>
            <a:off x="557981" y="950338"/>
            <a:ext cx="10896868" cy="4308872"/>
          </a:xfrm>
          <a:prstGeom prst="rect">
            <a:avLst/>
          </a:prstGeom>
          <a:noFill/>
        </p:spPr>
        <p:txBody>
          <a:bodyPr wrap="square" rtlCol="0">
            <a:spAutoFit/>
          </a:bodyPr>
          <a:lstStyle/>
          <a:p>
            <a:r>
              <a:rPr lang="de-DE" sz="1600" dirty="0">
                <a:latin typeface="Titillium Web" panose="00000500000000000000" pitchFamily="2" charset="0"/>
              </a:rPr>
              <a:t>99 06 Statistischer Warenwert</a:t>
            </a:r>
          </a:p>
          <a:p>
            <a:endParaRPr lang="de-DE" sz="1600" dirty="0">
              <a:latin typeface="Titillium Web" panose="00000500000000000000" pitchFamily="2" charset="0"/>
            </a:endParaRPr>
          </a:p>
          <a:p>
            <a:endParaRPr lang="de-DE" sz="1600" dirty="0">
              <a:latin typeface="Titillium Web" panose="00000500000000000000" pitchFamily="2" charset="0"/>
            </a:endParaRPr>
          </a:p>
          <a:p>
            <a:r>
              <a:rPr lang="de-DE" sz="1600" dirty="0">
                <a:latin typeface="Titillium Web" panose="00000500000000000000" pitchFamily="2" charset="0"/>
              </a:rPr>
              <a:t>Beispiele </a:t>
            </a:r>
          </a:p>
          <a:p>
            <a:endParaRPr lang="de-DE" sz="1600" dirty="0">
              <a:latin typeface="Titillium Web" panose="00000500000000000000" pitchFamily="2" charset="0"/>
            </a:endParaRPr>
          </a:p>
          <a:p>
            <a:r>
              <a:rPr lang="de-DE" sz="1600" dirty="0">
                <a:latin typeface="Titillium Web" panose="00000500000000000000" pitchFamily="2" charset="0"/>
              </a:rPr>
              <a:t>Der Statistische Wert ist der Grenzübergangswert</a:t>
            </a:r>
          </a:p>
          <a:p>
            <a:endParaRPr lang="de-DE" sz="1600" dirty="0">
              <a:latin typeface="Titillium Web" panose="00000500000000000000" pitchFamily="2" charset="0"/>
            </a:endParaRPr>
          </a:p>
          <a:p>
            <a:r>
              <a:rPr lang="de-DE" sz="1600" dirty="0">
                <a:latin typeface="Titillium Web" panose="00000500000000000000" pitchFamily="2" charset="0"/>
              </a:rPr>
              <a:t>Beispiel:	Lieferung CIF Perth, in Rechnung gestellter Gesamtbetrag 100.000 €, FOB Kosten 1.500 €, Seefracht 5.000 €</a:t>
            </a:r>
          </a:p>
          <a:p>
            <a:r>
              <a:rPr lang="de-DE" sz="1600" dirty="0">
                <a:latin typeface="Titillium Web" panose="00000500000000000000" pitchFamily="2" charset="0"/>
              </a:rPr>
              <a:t>Lösung:	100.000 € abzüglich 5.000 € Kosten außerhalb der EU = Stat. Wert 95.000 €</a:t>
            </a:r>
          </a:p>
          <a:p>
            <a:endParaRPr lang="de-DE" sz="1600" dirty="0">
              <a:latin typeface="Titillium Web" panose="00000500000000000000" pitchFamily="2" charset="0"/>
            </a:endParaRPr>
          </a:p>
          <a:p>
            <a:r>
              <a:rPr lang="de-DE" sz="1600" dirty="0">
                <a:latin typeface="Titillium Web" panose="00000500000000000000" pitchFamily="2" charset="0"/>
              </a:rPr>
              <a:t>Beispiel:	Lieferung EXW Kleinblittersdorf nach Kuala Lumpur, in Rechnung gestellter Gesamtbetrag 4.000 €</a:t>
            </a:r>
          </a:p>
          <a:p>
            <a:r>
              <a:rPr lang="de-DE" sz="1600" dirty="0">
                <a:latin typeface="Titillium Web" panose="00000500000000000000" pitchFamily="2" charset="0"/>
              </a:rPr>
              <a:t>Lösung:	4.000 € zuzüglich Kosten bis zum Flughafen Frankfurt 250 € = Stat. Wert 4.250 €</a:t>
            </a:r>
          </a:p>
          <a:p>
            <a:endParaRPr lang="de-DE" sz="1600" dirty="0">
              <a:latin typeface="Titillium Web" panose="00000500000000000000" pitchFamily="2" charset="0"/>
            </a:endParaRPr>
          </a:p>
          <a:p>
            <a:r>
              <a:rPr lang="de-DE" sz="1600" b="0" i="0" u="none" strike="noStrike" baseline="0" dirty="0">
                <a:solidFill>
                  <a:srgbClr val="000000"/>
                </a:solidFill>
                <a:latin typeface="Titillium Web" panose="00000500000000000000" pitchFamily="2" charset="0"/>
              </a:rPr>
              <a:t>Achtung: Bei mehreren Positionen bieten Softwareanbieter einen Umrechnungsdienst an</a:t>
            </a:r>
          </a:p>
          <a:p>
            <a:endParaRPr lang="de-DE" sz="1600" dirty="0">
              <a:solidFill>
                <a:srgbClr val="000000"/>
              </a:solidFill>
              <a:latin typeface="Titillium Web" panose="00000500000000000000" pitchFamily="2" charset="0"/>
            </a:endParaRPr>
          </a:p>
          <a:p>
            <a:endParaRPr lang="de-DE" sz="1600" dirty="0">
              <a:solidFill>
                <a:srgbClr val="000000"/>
              </a:solidFill>
              <a:latin typeface="Titillium Web" panose="00000500000000000000" pitchFamily="2" charset="0"/>
            </a:endParaRPr>
          </a:p>
          <a:p>
            <a:endParaRPr lang="de-DE" dirty="0"/>
          </a:p>
        </p:txBody>
      </p:sp>
    </p:spTree>
    <p:extLst>
      <p:ext uri="{BB962C8B-B14F-4D97-AF65-F5344CB8AC3E}">
        <p14:creationId xmlns:p14="http://schemas.microsoft.com/office/powerpoint/2010/main" val="3444479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6</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200" b="1" dirty="0">
                <a:solidFill>
                  <a:schemeClr val="bg1"/>
                </a:solidFill>
                <a:latin typeface="Titillium Web" panose="00000500000000000000" pitchFamily="2" charset="0"/>
                <a:cs typeface="Calibri" panose="020F0502020204030204"/>
              </a:rPr>
              <a:t>Rechtsgrundlagen und Informationsquellen</a:t>
            </a:r>
            <a:endParaRPr lang="de-DE" sz="2200" b="1" dirty="0">
              <a:solidFill>
                <a:schemeClr val="bg1"/>
              </a:solidFill>
              <a:latin typeface="Titillium Web" panose="00000500000000000000" pitchFamily="2" charset="0"/>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4" name="Textfeld 3">
            <a:extLst>
              <a:ext uri="{FF2B5EF4-FFF2-40B4-BE49-F238E27FC236}">
                <a16:creationId xmlns:a16="http://schemas.microsoft.com/office/drawing/2014/main" id="{8E9B806E-BA6D-4E6D-B3DF-47457065525E}"/>
              </a:ext>
            </a:extLst>
          </p:cNvPr>
          <p:cNvSpPr txBox="1"/>
          <p:nvPr/>
        </p:nvSpPr>
        <p:spPr>
          <a:xfrm>
            <a:off x="571847" y="873394"/>
            <a:ext cx="10772255" cy="5494068"/>
          </a:xfrm>
          <a:prstGeom prst="rect">
            <a:avLst/>
          </a:prstGeom>
          <a:noFill/>
        </p:spPr>
        <p:txBody>
          <a:bodyPr wrap="square" rtlCol="0">
            <a:spAutoFit/>
          </a:bodyPr>
          <a:lstStyle/>
          <a:p>
            <a:endParaRPr lang="de-DE" sz="1200" dirty="0">
              <a:latin typeface="Titillium Web" panose="00000500000000000000" pitchFamily="2" charset="0"/>
              <a:cs typeface="Times New Roman" panose="02020603050405020304" pitchFamily="18" charset="0"/>
            </a:endParaRPr>
          </a:p>
          <a:p>
            <a:pPr marL="285750" indent="-285750">
              <a:buFont typeface="Arial" panose="020B0604020202020204" pitchFamily="34" charset="0"/>
              <a:buChar char="•"/>
            </a:pPr>
            <a:r>
              <a:rPr lang="de-DE" sz="1200" dirty="0">
                <a:latin typeface="Titillium Web" panose="00000500000000000000" pitchFamily="2" charset="0"/>
                <a:cs typeface="Times New Roman" panose="02020603050405020304" pitchFamily="18" charset="0"/>
              </a:rPr>
              <a:t>Merkblatt zu Zollanmeldungen, summarischen Anmeldungen und Wiederausfuhrmitteilungen</a:t>
            </a:r>
          </a:p>
          <a:p>
            <a:r>
              <a:rPr lang="de-DE" sz="1200" dirty="0">
                <a:latin typeface="Titillium Web" panose="00000500000000000000" pitchFamily="2" charset="0"/>
                <a:cs typeface="Times New Roman" panose="02020603050405020304" pitchFamily="18" charset="0"/>
                <a:hlinkClick r:id="rId4"/>
              </a:rPr>
              <a:t>https://www.zoll.de/SharedDocs/Downloads/DE/FormulareMerkblaetter/Zollrecht/mb_zu_zollanmeldungen.html</a:t>
            </a:r>
            <a:endParaRPr lang="de-DE" sz="1200" dirty="0">
              <a:latin typeface="Titillium Web" panose="00000500000000000000" pitchFamily="2" charset="0"/>
              <a:cs typeface="Times New Roman" panose="02020603050405020304" pitchFamily="18" charset="0"/>
            </a:endParaRPr>
          </a:p>
          <a:p>
            <a:pPr marL="285750" indent="-285750">
              <a:buFont typeface="Arial" panose="020B0604020202020204" pitchFamily="34" charset="0"/>
              <a:buChar char="•"/>
            </a:pPr>
            <a:endParaRPr lang="de-DE" sz="1200" dirty="0">
              <a:latin typeface="Titillium Web" panose="00000500000000000000" pitchFamily="2" charset="0"/>
              <a:cs typeface="Times New Roman" panose="02020603050405020304" pitchFamily="18" charset="0"/>
            </a:endParaRPr>
          </a:p>
          <a:p>
            <a:pPr marL="285750" indent="-285750">
              <a:buFont typeface="Arial" panose="020B0604020202020204" pitchFamily="34" charset="0"/>
              <a:buChar char="•"/>
            </a:pPr>
            <a:r>
              <a:rPr lang="de-DE" sz="1200" dirty="0">
                <a:latin typeface="Titillium Web" panose="00000500000000000000" pitchFamily="2" charset="0"/>
                <a:cs typeface="Times New Roman" panose="02020603050405020304" pitchFamily="18" charset="0"/>
              </a:rPr>
              <a:t>Merkblatt für Teilnehmer </a:t>
            </a:r>
          </a:p>
          <a:p>
            <a:r>
              <a:rPr lang="de-DE" sz="1200" dirty="0">
                <a:latin typeface="Titillium Web" panose="00000500000000000000" pitchFamily="2" charset="0"/>
                <a:cs typeface="Times New Roman" panose="02020603050405020304" pitchFamily="18" charset="0"/>
                <a:hlinkClick r:id="rId5"/>
              </a:rPr>
              <a:t>https://www.zoll.de/DE/Fachthemen/Zoelle/ATLAS/ATLAS-Publikationen/Merkblaetter/merkblaetter_node.html</a:t>
            </a:r>
            <a:r>
              <a:rPr lang="de-DE" sz="1200" dirty="0">
                <a:latin typeface="Titillium Web" panose="00000500000000000000" pitchFamily="2" charset="0"/>
                <a:cs typeface="Times New Roman" panose="02020603050405020304" pitchFamily="18" charset="0"/>
              </a:rPr>
              <a:t> </a:t>
            </a:r>
          </a:p>
          <a:p>
            <a:endParaRPr lang="de-DE" sz="1200" dirty="0">
              <a:latin typeface="Titillium Web" panose="00000500000000000000" pitchFamily="2" charset="0"/>
              <a:cs typeface="Times New Roman" panose="02020603050405020304" pitchFamily="18" charset="0"/>
            </a:endParaRPr>
          </a:p>
          <a:p>
            <a:pPr marL="285750" indent="-285750">
              <a:buFont typeface="Arial" panose="020B0604020202020204" pitchFamily="34" charset="0"/>
              <a:buChar char="•"/>
            </a:pPr>
            <a:r>
              <a:rPr lang="de-DE" sz="1200" dirty="0">
                <a:latin typeface="Titillium Web" panose="00000500000000000000" pitchFamily="2" charset="0"/>
                <a:cs typeface="Times New Roman" panose="02020603050405020304" pitchFamily="18" charset="0"/>
              </a:rPr>
              <a:t>EDI-Implementierungshandbuch</a:t>
            </a:r>
          </a:p>
          <a:p>
            <a:r>
              <a:rPr lang="de-DE" sz="1200" dirty="0">
                <a:latin typeface="Titillium Web" panose="00000500000000000000" pitchFamily="2" charset="0"/>
                <a:cs typeface="Times New Roman" panose="02020603050405020304" pitchFamily="18" charset="0"/>
                <a:hlinkClick r:id="rId6"/>
              </a:rPr>
              <a:t>https://www.zoll.de/DE/Fachthemen/Zoelle/ATLAS/ATLAS-Publikationen/EDI-IHB-andere-Handbuecher/edi-ihb-andere-handbuecher_node.html</a:t>
            </a:r>
            <a:endParaRPr lang="de-DE" sz="1200" dirty="0">
              <a:latin typeface="Titillium Web" panose="00000500000000000000" pitchFamily="2" charset="0"/>
              <a:cs typeface="Times New Roman" panose="02020603050405020304" pitchFamily="18" charset="0"/>
            </a:endParaRPr>
          </a:p>
          <a:p>
            <a:endParaRPr lang="de-DE" sz="1200" dirty="0">
              <a:latin typeface="Titillium Web" panose="00000500000000000000" pitchFamily="2" charset="0"/>
              <a:cs typeface="Times New Roman" panose="02020603050405020304" pitchFamily="18" charset="0"/>
            </a:endParaRPr>
          </a:p>
          <a:p>
            <a:pPr marL="285750" indent="-285750">
              <a:buFont typeface="Arial" panose="020B0604020202020204" pitchFamily="34" charset="0"/>
              <a:buChar char="•"/>
            </a:pPr>
            <a:r>
              <a:rPr lang="de-DE" sz="1200" dirty="0">
                <a:latin typeface="Titillium Web" panose="00000500000000000000" pitchFamily="2" charset="0"/>
                <a:cs typeface="Times New Roman" panose="02020603050405020304" pitchFamily="18" charset="0"/>
              </a:rPr>
              <a:t>Verfahrensanweisung ATLAS </a:t>
            </a:r>
          </a:p>
          <a:p>
            <a:r>
              <a:rPr lang="de-DE" sz="1200" dirty="0">
                <a:latin typeface="Titillium Web" panose="00000500000000000000" pitchFamily="2" charset="0"/>
                <a:cs typeface="Times New Roman" panose="02020603050405020304" pitchFamily="18" charset="0"/>
                <a:hlinkClick r:id="rId7"/>
              </a:rPr>
              <a:t>https://www.zoll.de/DE/Fachthemen/Zoelle/ATLAS/ATLAS-Publikationen/Verfahrensanweisung/verfahrensanweisung_node.html</a:t>
            </a:r>
            <a:r>
              <a:rPr lang="de-DE" sz="1200" dirty="0">
                <a:latin typeface="Titillium Web" panose="00000500000000000000" pitchFamily="2" charset="0"/>
                <a:cs typeface="Times New Roman" panose="02020603050405020304" pitchFamily="18" charset="0"/>
              </a:rPr>
              <a:t> </a:t>
            </a:r>
          </a:p>
          <a:p>
            <a:endParaRPr lang="de-DE" sz="1200" dirty="0">
              <a:latin typeface="Titillium Web" panose="00000500000000000000" pitchFamily="2" charset="0"/>
              <a:cs typeface="Times New Roman" panose="02020603050405020304" pitchFamily="18" charset="0"/>
            </a:endParaRPr>
          </a:p>
          <a:p>
            <a:pPr marL="285750" indent="-285750">
              <a:buFont typeface="Arial" panose="020B0604020202020204" pitchFamily="34" charset="0"/>
              <a:buChar char="•"/>
            </a:pPr>
            <a:r>
              <a:rPr lang="de-DE" sz="1200" dirty="0">
                <a:latin typeface="Titillium Web" panose="00000500000000000000" pitchFamily="2" charset="0"/>
                <a:cs typeface="Times New Roman" panose="02020603050405020304" pitchFamily="18" charset="0"/>
              </a:rPr>
              <a:t>Handbuch Ausfuhrgenehmigungen, Genehmigungscodierungen, elektronische Abschreibung</a:t>
            </a:r>
          </a:p>
          <a:p>
            <a:r>
              <a:rPr lang="de-DE" sz="1200" dirty="0">
                <a:latin typeface="Titillium Web" panose="00000500000000000000" pitchFamily="2" charset="0"/>
                <a:cs typeface="Times New Roman" panose="02020603050405020304" pitchFamily="18" charset="0"/>
                <a:hlinkClick r:id="rId8"/>
              </a:rPr>
              <a:t>https://www.zoll.de/SharedDocs/Downloads/DE/FormulareMerkblaetter/Zollrecht/ATLAS/merkblatt_online_abschreibung.html</a:t>
            </a:r>
            <a:endParaRPr lang="de-DE" sz="1200" dirty="0">
              <a:latin typeface="Titillium Web" panose="00000500000000000000" pitchFamily="2" charset="0"/>
              <a:cs typeface="Times New Roman" panose="02020603050405020304" pitchFamily="18" charset="0"/>
            </a:endParaRPr>
          </a:p>
          <a:p>
            <a:endParaRPr lang="de-DE" sz="1200" dirty="0">
              <a:latin typeface="Titillium Web" panose="00000500000000000000" pitchFamily="2" charset="0"/>
              <a:cs typeface="Times New Roman" panose="02020603050405020304" pitchFamily="18" charset="0"/>
            </a:endParaRPr>
          </a:p>
          <a:p>
            <a:pPr marL="171450" indent="-171450" algn="just">
              <a:buFont typeface="Arial" panose="020B0604020202020204" pitchFamily="34" charset="0"/>
              <a:buChar char="•"/>
            </a:pPr>
            <a:r>
              <a:rPr lang="de-DE" sz="1200" dirty="0">
                <a:latin typeface="Titillium Web" panose="00000500000000000000" pitchFamily="2" charset="0"/>
                <a:ea typeface="Calibri" panose="020F0502020204030204" pitchFamily="34" charset="0"/>
                <a:cs typeface="Times New Roman" panose="02020603050405020304" pitchFamily="18" charset="0"/>
              </a:rPr>
              <a:t>Codelisten</a:t>
            </a:r>
          </a:p>
          <a:p>
            <a:pPr algn="just"/>
            <a:r>
              <a:rPr lang="de-DE" sz="1200" b="0" i="0" u="none" strike="noStrike" baseline="0" dirty="0">
                <a:solidFill>
                  <a:srgbClr val="000000"/>
                </a:solidFill>
                <a:latin typeface="EUAlbertina"/>
                <a:hlinkClick r:id="rId9"/>
              </a:rPr>
              <a:t>https://www.zoll.de/DE/Fachthemen/Zoelle/ATLAS/ATLAS-Publikationen/Codelisten/codelisten.html</a:t>
            </a:r>
            <a:endParaRPr lang="de-DE" sz="1200" b="0" i="0" u="none" strike="noStrike" baseline="0" dirty="0">
              <a:solidFill>
                <a:srgbClr val="000000"/>
              </a:solidFill>
              <a:latin typeface="EUAlbertina"/>
            </a:endParaRPr>
          </a:p>
          <a:p>
            <a:pPr marL="171450" indent="-171450" algn="just">
              <a:buFont typeface="Arial" panose="020B0604020202020204" pitchFamily="34" charset="0"/>
              <a:buChar char="•"/>
            </a:pPr>
            <a:endParaRPr lang="de-DE" sz="1200" dirty="0">
              <a:latin typeface="Titillium Web" panose="00000500000000000000" pitchFamily="2" charset="0"/>
              <a:ea typeface="Calibri" panose="020F0502020204030204" pitchFamily="34" charset="0"/>
              <a:cs typeface="Times New Roman" panose="02020603050405020304" pitchFamily="18" charset="0"/>
            </a:endParaRPr>
          </a:p>
          <a:p>
            <a:pPr marL="171450" indent="-171450" algn="just">
              <a:lnSpc>
                <a:spcPct val="107000"/>
              </a:lnSpc>
              <a:spcAft>
                <a:spcPts val="800"/>
              </a:spcAft>
              <a:buFont typeface="Arial" panose="020B0604020202020204" pitchFamily="34" charset="0"/>
              <a:buChar char="•"/>
            </a:pPr>
            <a:r>
              <a:rPr lang="de-DE" sz="1200" dirty="0">
                <a:latin typeface="Titillium Web" panose="00000500000000000000" pitchFamily="2" charset="0"/>
                <a:cs typeface="Times New Roman" panose="02020603050405020304" pitchFamily="18" charset="0"/>
              </a:rPr>
              <a:t>Merkblatt über die ausfuhrrechtlichen und außenhandelsstatistischen Anmeldepflichten bei Lieferungen von Waren als Schiffs- und Luftfahrzeugbedarf sowie an Einrichtungen auf hoher See und Offshore-Windenergieanlagen </a:t>
            </a:r>
          </a:p>
          <a:p>
            <a:pPr algn="just">
              <a:lnSpc>
                <a:spcPct val="107000"/>
              </a:lnSpc>
              <a:spcAft>
                <a:spcPts val="800"/>
              </a:spcAft>
            </a:pPr>
            <a:r>
              <a:rPr lang="en-US" sz="1200" dirty="0">
                <a:hlinkClick r:id="rId10"/>
              </a:rPr>
              <a:t>Microsoft Word - MB_2021_12_21_final.docx</a:t>
            </a:r>
            <a:endParaRPr lang="en-US" sz="1200" dirty="0">
              <a:latin typeface="Titillium Web" panose="00000500000000000000" pitchFamily="2" charset="0"/>
              <a:cs typeface="Times New Roman" panose="02020603050405020304" pitchFamily="18" charset="0"/>
            </a:endParaRPr>
          </a:p>
          <a:p>
            <a:pPr marL="171450" indent="-171450" algn="just">
              <a:lnSpc>
                <a:spcPct val="107000"/>
              </a:lnSpc>
              <a:spcAft>
                <a:spcPts val="800"/>
              </a:spcAft>
              <a:buFont typeface="Arial" panose="020B0604020202020204" pitchFamily="34" charset="0"/>
              <a:buChar char="•"/>
            </a:pPr>
            <a:r>
              <a:rPr lang="de-DE" sz="1200" dirty="0">
                <a:latin typeface="Titillium Web" panose="00000500000000000000" pitchFamily="2" charset="0"/>
                <a:ea typeface="Calibri" panose="020F0502020204030204" pitchFamily="34" charset="0"/>
                <a:cs typeface="Times New Roman" panose="02020603050405020304" pitchFamily="18" charset="0"/>
              </a:rPr>
              <a:t>Zollverfahren für Import und Export</a:t>
            </a:r>
          </a:p>
          <a:p>
            <a:pPr algn="just">
              <a:lnSpc>
                <a:spcPct val="107000"/>
              </a:lnSpc>
              <a:spcAft>
                <a:spcPts val="800"/>
              </a:spcAft>
            </a:pPr>
            <a:r>
              <a:rPr lang="de-DE" sz="1200" dirty="0">
                <a:latin typeface="Titillium Web" panose="00000500000000000000" pitchFamily="2" charset="0"/>
                <a:cs typeface="Times New Roman" panose="02020603050405020304" pitchFamily="18" charset="0"/>
                <a:hlinkClick r:id="rId11"/>
              </a:rPr>
              <a:t>https://taxation-customs.ec.europa.eu/customs-4/customs-procedures-import-and-export_en?prefLang=de</a:t>
            </a:r>
            <a:r>
              <a:rPr lang="en-US" sz="1200" dirty="0">
                <a:latin typeface="Titillium Web" panose="00000500000000000000" pitchFamily="2" charset="0"/>
                <a:cs typeface="Times New Roman" panose="02020603050405020304" pitchFamily="18" charset="0"/>
              </a:rPr>
              <a:t> </a:t>
            </a:r>
            <a:endParaRPr lang="de-DE" sz="1200" dirty="0">
              <a:latin typeface="Titillium Web" panose="00000500000000000000" pitchFamily="2" charset="0"/>
              <a:cs typeface="Times New Roman" panose="02020603050405020304" pitchFamily="18" charset="0"/>
            </a:endParaRPr>
          </a:p>
          <a:p>
            <a:pPr marL="171450" indent="-171450" algn="just">
              <a:lnSpc>
                <a:spcPct val="107000"/>
              </a:lnSpc>
              <a:spcAft>
                <a:spcPts val="800"/>
              </a:spcAft>
              <a:buFont typeface="Arial" panose="020B0604020202020204" pitchFamily="34" charset="0"/>
              <a:buChar char="•"/>
            </a:pPr>
            <a:endParaRPr lang="de-DE" sz="1200" dirty="0">
              <a:latin typeface="Titillium Web" panose="00000500000000000000" pitchFamily="2" charset="0"/>
              <a:cs typeface="Times New Roman" panose="02020603050405020304" pitchFamily="18" charset="0"/>
            </a:endParaRPr>
          </a:p>
          <a:p>
            <a:pPr>
              <a:lnSpc>
                <a:spcPct val="107000"/>
              </a:lnSpc>
              <a:spcAft>
                <a:spcPts val="800"/>
              </a:spcAft>
            </a:pPr>
            <a:endParaRPr lang="de-DE" sz="1200" dirty="0">
              <a:effectLst/>
              <a:latin typeface="Titillium Web" panose="00000500000000000000" pitchFamily="2" charset="0"/>
              <a:ea typeface="Calibri" panose="020F0502020204030204" pitchFamily="34" charset="0"/>
              <a:cs typeface="Times New Roman" panose="02020603050405020304" pitchFamily="18" charset="0"/>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46160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763CE-7249-FB54-689A-CE3E1C6B1384}"/>
            </a:ext>
          </a:extLst>
        </p:cNvPr>
        <p:cNvGrpSpPr/>
        <p:nvPr/>
      </p:nvGrpSpPr>
      <p:grpSpPr>
        <a:xfrm>
          <a:off x="0" y="0"/>
          <a:ext cx="0" cy="0"/>
          <a:chOff x="0" y="0"/>
          <a:chExt cx="0" cy="0"/>
        </a:xfrm>
      </p:grpSpPr>
      <p:sp>
        <p:nvSpPr>
          <p:cNvPr id="6" name="Rechteck 5">
            <a:extLst>
              <a:ext uri="{FF2B5EF4-FFF2-40B4-BE49-F238E27FC236}">
                <a16:creationId xmlns:a16="http://schemas.microsoft.com/office/drawing/2014/main" id="{B50D2673-0E63-9A3A-ED83-23E196066AD0}"/>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9F2F5FF5-312A-49CC-4D23-150543A8622D}"/>
              </a:ext>
            </a:extLst>
          </p:cNvPr>
          <p:cNvSpPr>
            <a:spLocks noGrp="1"/>
          </p:cNvSpPr>
          <p:nvPr>
            <p:ph type="sldNum" sz="quarter" idx="12"/>
          </p:nvPr>
        </p:nvSpPr>
        <p:spPr>
          <a:xfrm>
            <a:off x="11454848" y="6334292"/>
            <a:ext cx="408745" cy="365125"/>
          </a:xfrm>
        </p:spPr>
        <p:txBody>
          <a:bodyPr/>
          <a:lstStyle/>
          <a:p>
            <a:fld id="{FAC1C434-31DD-49E2-A4ED-9B6F0DB5DE80}" type="slidenum">
              <a:rPr lang="de-DE" sz="1400" smtClean="0">
                <a:solidFill>
                  <a:schemeClr val="bg1"/>
                </a:solidFill>
              </a:rPr>
              <a:t>60</a:t>
            </a:fld>
            <a:endParaRPr lang="de-DE" sz="1400" dirty="0">
              <a:solidFill>
                <a:schemeClr val="bg1"/>
              </a:solidFill>
            </a:endParaRPr>
          </a:p>
        </p:txBody>
      </p:sp>
      <p:sp>
        <p:nvSpPr>
          <p:cNvPr id="7" name="Rechteck 6">
            <a:extLst>
              <a:ext uri="{FF2B5EF4-FFF2-40B4-BE49-F238E27FC236}">
                <a16:creationId xmlns:a16="http://schemas.microsoft.com/office/drawing/2014/main" id="{EE75E5C8-097C-20A2-87FE-7111F6F14430}"/>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B71C8816-AFA5-5017-D1AE-E4E034BFA7B5}"/>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Ausfuhranmeldung</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46357205-B271-4A6E-6137-93BE0F3827BE}"/>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D379F932-AADB-7BCE-10B0-95C79240454A}"/>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79C915B2-66FA-EE99-41BA-E4D08D2C567C}"/>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5FC30E46-26F6-725B-D6F9-1BB91F0DA6FD}"/>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9B7D19B6-1475-8709-B4BE-BEA138C4C71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descr="Ausfuhrbegleitdokument | ab 25 EUR pro Ausfuhranmeldung">
            <a:extLst>
              <a:ext uri="{FF2B5EF4-FFF2-40B4-BE49-F238E27FC236}">
                <a16:creationId xmlns:a16="http://schemas.microsoft.com/office/drawing/2014/main" id="{D0D1ED35-CEC5-C79B-FEC7-B797EA6941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5372" y="1599676"/>
            <a:ext cx="2826485" cy="36586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a:extLst>
              <a:ext uri="{FF2B5EF4-FFF2-40B4-BE49-F238E27FC236}">
                <a16:creationId xmlns:a16="http://schemas.microsoft.com/office/drawing/2014/main" id="{0CEF6997-C14F-34AD-03F1-72BD0D36E3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1083" y="1599676"/>
            <a:ext cx="2771697" cy="387876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619DD735-632B-5D5C-09E8-A1FCA4DCAE84}"/>
              </a:ext>
            </a:extLst>
          </p:cNvPr>
          <p:cNvSpPr txBox="1"/>
          <p:nvPr/>
        </p:nvSpPr>
        <p:spPr>
          <a:xfrm>
            <a:off x="8954429" y="5508702"/>
            <a:ext cx="2389673" cy="169277"/>
          </a:xfrm>
          <a:prstGeom prst="rect">
            <a:avLst/>
          </a:prstGeom>
          <a:noFill/>
        </p:spPr>
        <p:txBody>
          <a:bodyPr wrap="square" rtlCol="0">
            <a:spAutoFit/>
          </a:bodyPr>
          <a:lstStyle/>
          <a:p>
            <a:pPr algn="r"/>
            <a:r>
              <a:rPr lang="de-DE" sz="500" dirty="0">
                <a:latin typeface="Titillium Web" panose="00000500000000000000" pitchFamily="2" charset="0"/>
              </a:rPr>
              <a:t>Quelle: www.google.de</a:t>
            </a:r>
          </a:p>
        </p:txBody>
      </p:sp>
    </p:spTree>
    <p:extLst>
      <p:ext uri="{BB962C8B-B14F-4D97-AF65-F5344CB8AC3E}">
        <p14:creationId xmlns:p14="http://schemas.microsoft.com/office/powerpoint/2010/main" val="11415445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2E915-E737-8FEE-83AC-2EFAD1B7345C}"/>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09828A40-AED2-8610-B022-5BE4AB51B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A1AB4B74-B7F1-5A8C-1D59-8E73EF034761}"/>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0C160A6F-3365-2314-52ED-C6CB89E32A00}"/>
              </a:ext>
            </a:extLst>
          </p:cNvPr>
          <p:cNvSpPr>
            <a:spLocks noGrp="1"/>
          </p:cNvSpPr>
          <p:nvPr>
            <p:ph type="sldNum" sz="quarter" idx="12"/>
          </p:nvPr>
        </p:nvSpPr>
        <p:spPr>
          <a:xfrm>
            <a:off x="11454848" y="6334292"/>
            <a:ext cx="408745" cy="365125"/>
          </a:xfrm>
        </p:spPr>
        <p:txBody>
          <a:bodyPr/>
          <a:lstStyle/>
          <a:p>
            <a:fld id="{FAC1C434-31DD-49E2-A4ED-9B6F0DB5DE80}" type="slidenum">
              <a:rPr lang="de-DE" sz="1400" smtClean="0">
                <a:solidFill>
                  <a:schemeClr val="bg1"/>
                </a:solidFill>
              </a:rPr>
              <a:t>61</a:t>
            </a:fld>
            <a:endParaRPr lang="de-DE" sz="1400" dirty="0">
              <a:solidFill>
                <a:schemeClr val="bg1"/>
              </a:solidFill>
            </a:endParaRPr>
          </a:p>
        </p:txBody>
      </p:sp>
      <p:sp>
        <p:nvSpPr>
          <p:cNvPr id="7" name="Rechteck 6">
            <a:extLst>
              <a:ext uri="{FF2B5EF4-FFF2-40B4-BE49-F238E27FC236}">
                <a16:creationId xmlns:a16="http://schemas.microsoft.com/office/drawing/2014/main" id="{D92F6175-61F3-37D2-8473-3FDDDDB5A44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0DD26E38-7339-2541-F69F-41188E69EC59}"/>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Zollprüfungen</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C18F368A-0053-BB68-7F1E-27DE9047B7D5}"/>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DAC6CA81-2AC8-8DB8-EE53-C7D2E928241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25BB13F2-E999-209B-57B6-16CFE2AF5C2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B77410DB-623C-C5CA-0403-6567E32D732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BF42DAD-F7D6-6E47-3198-BA1348885F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428606EF-21DE-E6CE-3AFF-939A68AD3D0C}"/>
              </a:ext>
            </a:extLst>
          </p:cNvPr>
          <p:cNvSpPr txBox="1"/>
          <p:nvPr/>
        </p:nvSpPr>
        <p:spPr>
          <a:xfrm>
            <a:off x="557980" y="1030553"/>
            <a:ext cx="9320139" cy="3985194"/>
          </a:xfrm>
          <a:prstGeom prst="rect">
            <a:avLst/>
          </a:prstGeom>
          <a:noFill/>
        </p:spPr>
        <p:txBody>
          <a:bodyPr wrap="square" rtlCol="0">
            <a:spAutoFit/>
          </a:bodyPr>
          <a:lstStyle/>
          <a:p>
            <a:pPr algn="just">
              <a:lnSpc>
                <a:spcPct val="107000"/>
              </a:lnSpc>
              <a:spcAft>
                <a:spcPts val="800"/>
              </a:spcAft>
              <a:buNone/>
            </a:pPr>
            <a:r>
              <a:rPr lang="de-DE" sz="1600" dirty="0">
                <a:effectLst/>
                <a:latin typeface="Titillium Web" panose="00000500000000000000" pitchFamily="2" charset="0"/>
                <a:ea typeface="Calibri" panose="020F0502020204030204" pitchFamily="34" charset="0"/>
                <a:cs typeface="Times New Roman" panose="02020603050405020304" pitchFamily="18" charset="0"/>
              </a:rPr>
              <a:t>Zollprüfungen finden in der Regel alle drei Jahre statt. Diese sind vorher angekündigt und dauern mehrere Wochen. Der Zollprüfer fordert üblicherweise einen Zugang zum Warenwirtschaftssystem SAP an. Er ist berechtigt, sich den Schriftverkehr zu Ausfuhrvorgängen vorlegen zu lassen.</a:t>
            </a:r>
          </a:p>
          <a:p>
            <a:pPr algn="just">
              <a:lnSpc>
                <a:spcPct val="107000"/>
              </a:lnSpc>
              <a:spcAft>
                <a:spcPts val="800"/>
              </a:spcAft>
              <a:buNone/>
            </a:pPr>
            <a:r>
              <a:rPr lang="de-DE" sz="1600" dirty="0">
                <a:effectLst/>
                <a:latin typeface="Titillium Web" panose="00000500000000000000" pitchFamily="2" charset="0"/>
                <a:ea typeface="Calibri" panose="020F0502020204030204" pitchFamily="34" charset="0"/>
                <a:cs typeface="Times New Roman" panose="02020603050405020304" pitchFamily="18" charset="0"/>
              </a:rPr>
              <a:t>Auch wird kontrolliert, ob der in Rechnung gestellte Warenwert mit dem Zahlungsverkehr übereinstimmt. </a:t>
            </a:r>
          </a:p>
          <a:p>
            <a:pPr algn="just">
              <a:lnSpc>
                <a:spcPct val="107000"/>
              </a:lnSpc>
              <a:spcAft>
                <a:spcPts val="800"/>
              </a:spcAft>
            </a:pPr>
            <a:r>
              <a:rPr lang="de-DE" sz="1600" dirty="0">
                <a:effectLst/>
                <a:latin typeface="Titillium Web" panose="00000500000000000000" pitchFamily="2" charset="0"/>
                <a:ea typeface="Calibri" panose="020F0502020204030204" pitchFamily="34" charset="0"/>
                <a:cs typeface="Times New Roman" panose="02020603050405020304" pitchFamily="18" charset="0"/>
              </a:rPr>
              <a:t>Unregelmäßigkeiten und Abweichungen werden im Prüfbericht dokumentiert. Kommt es regelmäßig zu Verstößen, können die Zollbehörden die Bewilligung entziehen. Die Zollbehörden können Ordnungswidrigkeiten ahnden. Werden schwere Vergehen festgestellt, stellen die Zollbehörden Strafanzeige.</a:t>
            </a:r>
          </a:p>
          <a:p>
            <a:endParaRPr lang="de-DE" sz="1600" dirty="0">
              <a:solidFill>
                <a:srgbClr val="000000"/>
              </a:solidFill>
              <a:latin typeface="Titillium Web" panose="00000500000000000000" pitchFamily="2" charset="0"/>
            </a:endParaRPr>
          </a:p>
          <a:p>
            <a:endParaRPr lang="de-DE" sz="1600" dirty="0">
              <a:solidFill>
                <a:srgbClr val="000000"/>
              </a:solidFill>
              <a:latin typeface="Titillium Web" panose="00000500000000000000" pitchFamily="2" charset="0"/>
            </a:endParaRPr>
          </a:p>
          <a:p>
            <a:endParaRPr lang="de-DE" sz="1600" b="0" i="0" u="none" strike="noStrike" baseline="0" dirty="0">
              <a:solidFill>
                <a:srgbClr val="000000"/>
              </a:solidFill>
              <a:latin typeface="Titillium Web" panose="00000500000000000000" pitchFamily="2" charset="0"/>
            </a:endParaRPr>
          </a:p>
          <a:p>
            <a:endParaRPr lang="de-DE" sz="1600" dirty="0">
              <a:solidFill>
                <a:srgbClr val="000000"/>
              </a:solidFill>
              <a:latin typeface="Titillium Web" panose="00000500000000000000" pitchFamily="2" charset="0"/>
            </a:endParaRPr>
          </a:p>
          <a:p>
            <a:endParaRPr lang="de-DE" sz="1600" dirty="0">
              <a:solidFill>
                <a:srgbClr val="000000"/>
              </a:solidFill>
              <a:latin typeface="Titillium Web" panose="00000500000000000000" pitchFamily="2" charset="0"/>
            </a:endParaRPr>
          </a:p>
          <a:p>
            <a:endParaRPr lang="de-DE" sz="1600" dirty="0">
              <a:latin typeface="Titillium Web" panose="00000500000000000000" pitchFamily="2" charset="0"/>
            </a:endParaRPr>
          </a:p>
        </p:txBody>
      </p:sp>
    </p:spTree>
    <p:extLst>
      <p:ext uri="{BB962C8B-B14F-4D97-AF65-F5344CB8AC3E}">
        <p14:creationId xmlns:p14="http://schemas.microsoft.com/office/powerpoint/2010/main" val="26983521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59817" y="6334292"/>
            <a:ext cx="403776" cy="365125"/>
          </a:xfrm>
        </p:spPr>
        <p:txBody>
          <a:bodyPr/>
          <a:lstStyle/>
          <a:p>
            <a:fld id="{FAC1C434-31DD-49E2-A4ED-9B6F0DB5DE80}" type="slidenum">
              <a:rPr lang="de-DE" sz="1400" smtClean="0">
                <a:solidFill>
                  <a:schemeClr val="bg1"/>
                </a:solidFill>
              </a:rPr>
              <a:t>62</a:t>
            </a:fld>
            <a:endParaRPr lang="de-DE" sz="1400" dirty="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18569"/>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t>Praxistipps</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BEC0314B-4D3C-43EA-A813-38EC2C14E464}"/>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9C426C0C-9F87-40AA-86E6-A9549B64399A}"/>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7A96CBCD-337C-41E3-AE37-342B9E32B3A4}"/>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B8DA3900-6047-4DAC-0D8A-FF73709938DF}"/>
              </a:ext>
            </a:extLst>
          </p:cNvPr>
          <p:cNvSpPr txBox="1"/>
          <p:nvPr/>
        </p:nvSpPr>
        <p:spPr>
          <a:xfrm>
            <a:off x="557980" y="1011318"/>
            <a:ext cx="9401277" cy="4555093"/>
          </a:xfrm>
          <a:prstGeom prst="rect">
            <a:avLst/>
          </a:prstGeom>
          <a:noFill/>
        </p:spPr>
        <p:txBody>
          <a:bodyPr wrap="square" rtlCol="0">
            <a:spAutoFit/>
          </a:bodyPr>
          <a:lstStyle/>
          <a:p>
            <a:r>
              <a:rPr lang="de-DE" sz="1600" dirty="0">
                <a:latin typeface="Titillium Web" panose="00000500000000000000" pitchFamily="2" charset="0"/>
              </a:rPr>
              <a:t>So kommen Sie sicher durch die Zollprüfung:</a:t>
            </a:r>
          </a:p>
          <a:p>
            <a:endParaRPr lang="de-DE" sz="1600" dirty="0">
              <a:latin typeface="Titillium Web" panose="00000500000000000000" pitchFamily="2" charset="0"/>
            </a:endParaRPr>
          </a:p>
          <a:p>
            <a:pPr marL="285750" indent="-285750">
              <a:buFont typeface="Arial" panose="020B0604020202020204" pitchFamily="34" charset="0"/>
              <a:buChar char="•"/>
            </a:pPr>
            <a:r>
              <a:rPr lang="de-DE" sz="1600" dirty="0">
                <a:latin typeface="Titillium Web" panose="00000500000000000000" pitchFamily="2" charset="0"/>
              </a:rPr>
              <a:t>Stornos Vermeiden. Zu viele stornierte Ausfuhrvorgänge sind unbeliebt bei Prüfungen.</a:t>
            </a:r>
          </a:p>
          <a:p>
            <a:pPr marL="285750" indent="-285750">
              <a:buFont typeface="Arial" panose="020B0604020202020204" pitchFamily="34" charset="0"/>
              <a:buChar char="•"/>
            </a:pPr>
            <a:endParaRPr lang="de-DE" sz="1600" dirty="0">
              <a:latin typeface="Titillium Web" panose="00000500000000000000" pitchFamily="2" charset="0"/>
            </a:endParaRPr>
          </a:p>
          <a:p>
            <a:pPr marL="285750" indent="-285750">
              <a:buFont typeface="Arial" panose="020B0604020202020204" pitchFamily="34" charset="0"/>
              <a:buChar char="•"/>
            </a:pPr>
            <a:r>
              <a:rPr lang="de-DE" sz="1600" dirty="0">
                <a:latin typeface="Titillium Web" panose="00000500000000000000" pitchFamily="2" charset="0"/>
              </a:rPr>
              <a:t>Unerledigte Ausfuhranmeldungen überwachen und abschließen. </a:t>
            </a:r>
          </a:p>
          <a:p>
            <a:pPr marL="285750" indent="-285750">
              <a:buFont typeface="Arial" panose="020B0604020202020204" pitchFamily="34" charset="0"/>
              <a:buChar char="•"/>
            </a:pPr>
            <a:endParaRPr lang="de-DE" sz="1600" dirty="0">
              <a:latin typeface="Titillium Web" panose="00000500000000000000" pitchFamily="2" charset="0"/>
            </a:endParaRPr>
          </a:p>
          <a:p>
            <a:pPr marL="285750" indent="-285750">
              <a:buFont typeface="Arial" panose="020B0604020202020204" pitchFamily="34" charset="0"/>
              <a:buChar char="•"/>
            </a:pPr>
            <a:r>
              <a:rPr lang="de-DE" sz="1600" dirty="0">
                <a:latin typeface="Titillium Web" panose="00000500000000000000" pitchFamily="2" charset="0"/>
              </a:rPr>
              <a:t>Richtige Zolltarifnummer verwenden, „geschummelt“ fällt bei der nächsten Zollprüfung auf.</a:t>
            </a:r>
          </a:p>
          <a:p>
            <a:pPr marL="285750" indent="-285750">
              <a:buFont typeface="Arial" panose="020B0604020202020204" pitchFamily="34" charset="0"/>
              <a:buChar char="•"/>
            </a:pPr>
            <a:endParaRPr lang="de-DE" sz="1600" dirty="0">
              <a:latin typeface="Titillium Web" panose="00000500000000000000" pitchFamily="2" charset="0"/>
            </a:endParaRPr>
          </a:p>
          <a:p>
            <a:pPr marL="285750" indent="-285750">
              <a:buFont typeface="Arial" panose="020B0604020202020204" pitchFamily="34" charset="0"/>
              <a:buChar char="•"/>
            </a:pPr>
            <a:r>
              <a:rPr lang="de-DE" sz="1600" dirty="0">
                <a:latin typeface="Titillium Web" panose="00000500000000000000" pitchFamily="2" charset="0"/>
              </a:rPr>
              <a:t>Nachrichten verfolgen (Newsletter).</a:t>
            </a:r>
          </a:p>
          <a:p>
            <a:pPr marL="285750" indent="-285750">
              <a:buFont typeface="Arial" panose="020B0604020202020204" pitchFamily="34" charset="0"/>
              <a:buChar char="•"/>
            </a:pPr>
            <a:endParaRPr lang="de-DE" sz="1600" dirty="0">
              <a:latin typeface="Titillium Web" panose="00000500000000000000" pitchFamily="2" charset="0"/>
            </a:endParaRPr>
          </a:p>
          <a:p>
            <a:pPr marL="285750" indent="-285750">
              <a:buFont typeface="Arial" panose="020B0604020202020204" pitchFamily="34" charset="0"/>
              <a:buChar char="•"/>
            </a:pPr>
            <a:r>
              <a:rPr lang="de-DE" sz="1600" dirty="0">
                <a:latin typeface="Titillium Web" panose="00000500000000000000" pitchFamily="2" charset="0"/>
              </a:rPr>
              <a:t>Regelmäßige Änderungen der Codierungen beachten (dynamische Codelisten).</a:t>
            </a:r>
          </a:p>
          <a:p>
            <a:pPr marL="285750" indent="-285750">
              <a:buFont typeface="Arial" panose="020B0604020202020204" pitchFamily="34" charset="0"/>
              <a:buChar char="•"/>
            </a:pPr>
            <a:endParaRPr lang="de-DE" sz="1600" dirty="0">
              <a:latin typeface="Titillium Web" panose="00000500000000000000" pitchFamily="2" charset="0"/>
            </a:endParaRPr>
          </a:p>
          <a:p>
            <a:pPr marL="285750" indent="-285750">
              <a:buFont typeface="Arial" panose="020B0604020202020204" pitchFamily="34" charset="0"/>
              <a:buChar char="•"/>
            </a:pPr>
            <a:r>
              <a:rPr lang="de-DE" sz="1600" dirty="0">
                <a:latin typeface="Titillium Web" panose="00000500000000000000" pitchFamily="2" charset="0"/>
              </a:rPr>
              <a:t>Handbuch erstellen, so können Kollegen bei Fragen nachschauen.</a:t>
            </a:r>
          </a:p>
          <a:p>
            <a:pPr marL="285750" indent="-285750">
              <a:buFont typeface="Arial" panose="020B0604020202020204" pitchFamily="34" charset="0"/>
              <a:buChar char="•"/>
            </a:pPr>
            <a:endParaRPr lang="de-DE" sz="1600" dirty="0">
              <a:latin typeface="Titillium Web" panose="00000500000000000000" pitchFamily="2" charset="0"/>
            </a:endParaRPr>
          </a:p>
          <a:p>
            <a:pPr marL="285750" indent="-285750">
              <a:buFont typeface="Arial" panose="020B0604020202020204" pitchFamily="34" charset="0"/>
              <a:buChar char="•"/>
            </a:pPr>
            <a:r>
              <a:rPr lang="de-DE" sz="1600" dirty="0">
                <a:latin typeface="Titillium Web" panose="00000500000000000000" pitchFamily="2" charset="0"/>
              </a:rPr>
              <a:t>Erstellen Sie ein Notfallkonzept, damit Sie Ausfuhranmeldungen erstellen können, wenn Ihre EDV mal streikt.</a:t>
            </a:r>
          </a:p>
          <a:p>
            <a:endParaRPr lang="de-DE" sz="1600" dirty="0">
              <a:latin typeface="Titillium Web" panose="00000500000000000000" pitchFamily="2" charset="0"/>
            </a:endParaRPr>
          </a:p>
          <a:p>
            <a:endParaRPr lang="de-DE" dirty="0"/>
          </a:p>
        </p:txBody>
      </p:sp>
    </p:spTree>
    <p:extLst>
      <p:ext uri="{BB962C8B-B14F-4D97-AF65-F5344CB8AC3E}">
        <p14:creationId xmlns:p14="http://schemas.microsoft.com/office/powerpoint/2010/main" val="4770232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59817" y="6334292"/>
            <a:ext cx="403776" cy="365125"/>
          </a:xfrm>
        </p:spPr>
        <p:txBody>
          <a:bodyPr/>
          <a:lstStyle/>
          <a:p>
            <a:fld id="{FAC1C434-31DD-49E2-A4ED-9B6F0DB5DE80}" type="slidenum">
              <a:rPr lang="de-DE" sz="1400" smtClean="0">
                <a:solidFill>
                  <a:schemeClr val="bg1"/>
                </a:solidFill>
              </a:rPr>
              <a:t>63</a:t>
            </a:fld>
            <a:endParaRPr lang="de-DE" sz="1400" dirty="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2959" y="115023"/>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cs typeface="Calibri" panose="020F0502020204030204"/>
              </a:rPr>
              <a:t>Praxistipps</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19"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5" name="Gleichschenkliges Dreieck 4">
            <a:extLst>
              <a:ext uri="{FF2B5EF4-FFF2-40B4-BE49-F238E27FC236}">
                <a16:creationId xmlns:a16="http://schemas.microsoft.com/office/drawing/2014/main" id="{BEC0314B-4D3C-43EA-A813-38EC2C14E464}"/>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leichschenkliges Dreieck 7">
            <a:extLst>
              <a:ext uri="{FF2B5EF4-FFF2-40B4-BE49-F238E27FC236}">
                <a16:creationId xmlns:a16="http://schemas.microsoft.com/office/drawing/2014/main" id="{9C426C0C-9F87-40AA-86E6-A9549B64399A}"/>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7A96CBCD-337C-41E3-AE37-342B9E32B3A4}"/>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B8DA3900-6047-4DAC-0D8A-FF73709938DF}"/>
              </a:ext>
            </a:extLst>
          </p:cNvPr>
          <p:cNvSpPr txBox="1"/>
          <p:nvPr/>
        </p:nvSpPr>
        <p:spPr>
          <a:xfrm>
            <a:off x="593878" y="1150929"/>
            <a:ext cx="10992239" cy="3385542"/>
          </a:xfrm>
          <a:prstGeom prst="rect">
            <a:avLst/>
          </a:prstGeom>
          <a:noFill/>
        </p:spPr>
        <p:txBody>
          <a:bodyPr wrap="square" rtlCol="0">
            <a:spAutoFit/>
          </a:bodyPr>
          <a:lstStyle/>
          <a:p>
            <a:endParaRPr lang="de-DE"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de-DE" sz="1600" dirty="0">
                <a:effectLst/>
                <a:latin typeface="Titillium Web" panose="00000500000000000000" pitchFamily="2" charset="0"/>
                <a:ea typeface="Calibri" panose="020F0502020204030204" pitchFamily="34" charset="0"/>
              </a:rPr>
              <a:t>Die einzelnen Punkte überprüfen. Welche treffen für Sie zu?</a:t>
            </a:r>
          </a:p>
          <a:p>
            <a:pPr marL="285750" indent="-285750">
              <a:buFont typeface="Arial" panose="020B0604020202020204" pitchFamily="34" charset="0"/>
              <a:buChar char="•"/>
            </a:pPr>
            <a:r>
              <a:rPr lang="de-DE" sz="1600" dirty="0">
                <a:effectLst/>
                <a:latin typeface="Titillium Web" panose="00000500000000000000" pitchFamily="2" charset="0"/>
                <a:ea typeface="Calibri" panose="020F0502020204030204" pitchFamily="34" charset="0"/>
              </a:rPr>
              <a:t>Nachrichten über Zolländerungen verfolgen und Newsletter abonnieren. So bleiben Sie auf dem Laufenden.</a:t>
            </a:r>
          </a:p>
          <a:p>
            <a:pPr marL="285750" indent="-285750">
              <a:buFont typeface="Arial" panose="020B0604020202020204" pitchFamily="34" charset="0"/>
              <a:buChar char="•"/>
            </a:pPr>
            <a:r>
              <a:rPr lang="de-DE" sz="1600" dirty="0">
                <a:effectLst/>
                <a:latin typeface="Titillium Web" panose="00000500000000000000" pitchFamily="2" charset="0"/>
                <a:ea typeface="Calibri" panose="020F0502020204030204" pitchFamily="34" charset="0"/>
              </a:rPr>
              <a:t>Urlaubsplanung. Sind immer genug Kollegen da, die Ausfuhranmeldungen erstellen </a:t>
            </a:r>
            <a:r>
              <a:rPr lang="de-DE" sz="1600" dirty="0">
                <a:latin typeface="Titillium Web" panose="00000500000000000000" pitchFamily="2" charset="0"/>
                <a:ea typeface="Calibri" panose="020F0502020204030204" pitchFamily="34" charset="0"/>
              </a:rPr>
              <a:t>können?</a:t>
            </a:r>
          </a:p>
          <a:p>
            <a:pPr marL="285750" indent="-285750">
              <a:buFont typeface="Arial" panose="020B0604020202020204" pitchFamily="34" charset="0"/>
              <a:buChar char="•"/>
            </a:pPr>
            <a:r>
              <a:rPr lang="de-DE" sz="1600" dirty="0">
                <a:latin typeface="Titillium Web" panose="00000500000000000000" pitchFamily="2" charset="0"/>
                <a:ea typeface="Calibri" panose="020F0502020204030204" pitchFamily="34" charset="0"/>
              </a:rPr>
              <a:t>Sind Mitarbeiter und Kollegen geschult? Wichtig für gleichen Kenntnisstand und Urlaubsvertretung.</a:t>
            </a:r>
            <a:endParaRPr lang="de-DE" sz="1600" dirty="0">
              <a:effectLst/>
              <a:latin typeface="Titillium Web" panose="00000500000000000000" pitchFamily="2" charset="0"/>
              <a:ea typeface="Calibri" panose="020F0502020204030204" pitchFamily="34" charset="0"/>
            </a:endParaRPr>
          </a:p>
          <a:p>
            <a:pPr marL="285750" indent="-285750">
              <a:buFont typeface="Arial" panose="020B0604020202020204" pitchFamily="34" charset="0"/>
              <a:buChar char="•"/>
            </a:pPr>
            <a:r>
              <a:rPr lang="de-DE" sz="1600" dirty="0">
                <a:effectLst/>
                <a:latin typeface="Titillium Web" panose="00000500000000000000" pitchFamily="2" charset="0"/>
                <a:ea typeface="Calibri" panose="020F0502020204030204" pitchFamily="34" charset="0"/>
              </a:rPr>
              <a:t>Schnittstellen vorhanden? Können Sie Daten vom Auftrag per Schnittstelle in ATLAS übertragen?</a:t>
            </a:r>
          </a:p>
          <a:p>
            <a:pPr marL="285750" indent="-285750">
              <a:buFont typeface="Arial" panose="020B0604020202020204" pitchFamily="34" charset="0"/>
              <a:buChar char="•"/>
            </a:pPr>
            <a:r>
              <a:rPr lang="de-DE" sz="1600" dirty="0">
                <a:effectLst/>
                <a:latin typeface="Titillium Web" panose="00000500000000000000" pitchFamily="2" charset="0"/>
                <a:ea typeface="Calibri" panose="020F0502020204030204" pitchFamily="34" charset="0"/>
              </a:rPr>
              <a:t>Sind alle benötigten Daten vorhanden. Wichtig ist, dass Zolltarifnummern und Warenbezeichnungen richtig sind. </a:t>
            </a:r>
          </a:p>
          <a:p>
            <a:pPr marL="285750" indent="-285750">
              <a:buFont typeface="Arial" panose="020B0604020202020204" pitchFamily="34" charset="0"/>
              <a:buChar char="•"/>
            </a:pPr>
            <a:r>
              <a:rPr lang="de-DE" sz="1600" dirty="0">
                <a:effectLst/>
                <a:latin typeface="Titillium Web" panose="00000500000000000000" pitchFamily="2" charset="0"/>
                <a:ea typeface="Calibri" panose="020F0502020204030204" pitchFamily="34" charset="0"/>
              </a:rPr>
              <a:t>Codelisten angucken. Können Sie Codierungen für Standardvorgänge herausfiltern?</a:t>
            </a:r>
          </a:p>
          <a:p>
            <a:pPr marL="285750" indent="-285750">
              <a:buFont typeface="Arial" panose="020B0604020202020204" pitchFamily="34" charset="0"/>
              <a:buChar char="•"/>
            </a:pPr>
            <a:r>
              <a:rPr lang="de-DE" sz="1600" dirty="0">
                <a:effectLst/>
                <a:latin typeface="Titillium Web" panose="00000500000000000000" pitchFamily="2" charset="0"/>
                <a:ea typeface="Calibri" panose="020F0502020204030204" pitchFamily="34" charset="0"/>
              </a:rPr>
              <a:t>Handbuch, Verfahrensanweisungen, Arbeits- und Organisationsanweisungen </a:t>
            </a:r>
            <a:r>
              <a:rPr lang="de-DE" sz="1600" dirty="0">
                <a:latin typeface="Titillium Web" panose="00000500000000000000" pitchFamily="2" charset="0"/>
                <a:ea typeface="Calibri" panose="020F0502020204030204" pitchFamily="34" charset="0"/>
              </a:rPr>
              <a:t>erstellen und verteilen. </a:t>
            </a:r>
          </a:p>
          <a:p>
            <a:pPr marL="285750" indent="-285750">
              <a:buFont typeface="Arial" panose="020B0604020202020204" pitchFamily="34" charset="0"/>
              <a:buChar char="•"/>
            </a:pPr>
            <a:r>
              <a:rPr lang="de-DE" sz="1600" dirty="0">
                <a:latin typeface="Titillium Web" panose="00000500000000000000" pitchFamily="2" charset="0"/>
                <a:ea typeface="Calibri" panose="020F0502020204030204" pitchFamily="34" charset="0"/>
              </a:rPr>
              <a:t>SDE-Bewilligung oder AEO-Status. Erleichtert Ihnen SDE oder AEO Ihre Arbeitsabläufe?</a:t>
            </a:r>
            <a:endParaRPr lang="de-DE" sz="1600" dirty="0">
              <a:effectLst/>
              <a:latin typeface="Titillium Web" panose="00000500000000000000" pitchFamily="2" charset="0"/>
              <a:ea typeface="Calibri" panose="020F0502020204030204" pitchFamily="34" charset="0"/>
            </a:endParaRPr>
          </a:p>
          <a:p>
            <a:pPr marL="285750" indent="-285750">
              <a:buFont typeface="Arial" panose="020B0604020202020204" pitchFamily="34" charset="0"/>
              <a:buChar char="•"/>
            </a:pPr>
            <a:r>
              <a:rPr lang="de-DE" sz="1600" dirty="0">
                <a:effectLst/>
                <a:latin typeface="Titillium Web" panose="00000500000000000000" pitchFamily="2" charset="0"/>
                <a:ea typeface="Calibri" panose="020F0502020204030204" pitchFamily="34" charset="0"/>
              </a:rPr>
              <a:t>Hilfe benötigt? Externe Beratung?</a:t>
            </a:r>
          </a:p>
          <a:p>
            <a:pPr marL="285750" indent="-285750">
              <a:buFont typeface="Arial" panose="020B0604020202020204" pitchFamily="34" charset="0"/>
              <a:buChar char="•"/>
            </a:pPr>
            <a:r>
              <a:rPr lang="de-DE" dirty="0">
                <a:latin typeface="Calibri" panose="020F0502020204030204" pitchFamily="34" charset="0"/>
                <a:ea typeface="Calibri" panose="020F0502020204030204" pitchFamily="34" charset="0"/>
              </a:rPr>
              <a:t>…</a:t>
            </a:r>
            <a:endParaRPr lang="de-DE" sz="1800" dirty="0">
              <a:effectLst/>
              <a:latin typeface="Calibri" panose="020F0502020204030204" pitchFamily="34" charset="0"/>
              <a:ea typeface="Calibri" panose="020F0502020204030204" pitchFamily="34" charset="0"/>
            </a:endParaRPr>
          </a:p>
          <a:p>
            <a:endParaRPr lang="de-DE" dirty="0"/>
          </a:p>
        </p:txBody>
      </p:sp>
    </p:spTree>
    <p:extLst>
      <p:ext uri="{BB962C8B-B14F-4D97-AF65-F5344CB8AC3E}">
        <p14:creationId xmlns:p14="http://schemas.microsoft.com/office/powerpoint/2010/main" val="1739202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19299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a:extLst>
              <a:ext uri="{FF2B5EF4-FFF2-40B4-BE49-F238E27FC236}">
                <a16:creationId xmlns:a16="http://schemas.microsoft.com/office/drawing/2014/main" id="{D79F96AE-B146-468F-91FF-3B48B3CDAD95}"/>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84665" y="6334292"/>
            <a:ext cx="378928" cy="365125"/>
          </a:xfrm>
        </p:spPr>
        <p:txBody>
          <a:bodyPr/>
          <a:lstStyle/>
          <a:p>
            <a:fld id="{FAC1C434-31DD-49E2-A4ED-9B6F0DB5DE80}" type="slidenum">
              <a:rPr lang="de-DE" sz="1400" smtClean="0">
                <a:solidFill>
                  <a:schemeClr val="bg1"/>
                </a:solidFill>
              </a:rPr>
              <a:t>64</a:t>
            </a:fld>
            <a:endParaRPr lang="de-DE" sz="1400" dirty="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557981" y="1036432"/>
            <a:ext cx="11539930" cy="33855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600" dirty="0"/>
              <a:t> </a:t>
            </a:r>
          </a:p>
        </p:txBody>
      </p:sp>
      <p:sp>
        <p:nvSpPr>
          <p:cNvPr id="13" name="Rechteck 12">
            <a:extLst>
              <a:ext uri="{FF2B5EF4-FFF2-40B4-BE49-F238E27FC236}">
                <a16:creationId xmlns:a16="http://schemas.microsoft.com/office/drawing/2014/main" id="{030F4DD7-52FA-410E-AD53-BE5DABC14AF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14" name="Rechteck 13">
            <a:extLst>
              <a:ext uri="{FF2B5EF4-FFF2-40B4-BE49-F238E27FC236}">
                <a16:creationId xmlns:a16="http://schemas.microsoft.com/office/drawing/2014/main" id="{7E6F9C16-80AF-4F80-8E86-B3467376EF4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Fragen?</a:t>
            </a:r>
          </a:p>
        </p:txBody>
      </p:sp>
      <p:pic>
        <p:nvPicPr>
          <p:cNvPr id="16" name="Grafik 15" descr="Ein Bild, das Schild, sitzend, dunkel, Frau enthält.&#10;&#10;Automatisch generierte Beschreibung">
            <a:extLst>
              <a:ext uri="{FF2B5EF4-FFF2-40B4-BE49-F238E27FC236}">
                <a16:creationId xmlns:a16="http://schemas.microsoft.com/office/drawing/2014/main" id="{37D22B76-231F-4E5B-BF2E-5083C6D243EC}"/>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3338"/>
            <a:ext cx="1382584" cy="485871"/>
          </a:xfrm>
          <a:prstGeom prst="rect">
            <a:avLst/>
          </a:prstGeom>
        </p:spPr>
      </p:pic>
      <p:sp>
        <p:nvSpPr>
          <p:cNvPr id="20" name="Rechteck 19">
            <a:extLst>
              <a:ext uri="{FF2B5EF4-FFF2-40B4-BE49-F238E27FC236}">
                <a16:creationId xmlns:a16="http://schemas.microsoft.com/office/drawing/2014/main" id="{054832E9-1291-4780-AA04-D7CF86445079}"/>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6" name="Gleichschenkliges Dreieck 25">
            <a:extLst>
              <a:ext uri="{FF2B5EF4-FFF2-40B4-BE49-F238E27FC236}">
                <a16:creationId xmlns:a16="http://schemas.microsoft.com/office/drawing/2014/main" id="{D0777265-C32B-4115-9439-66BC1CA91021}"/>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Gleichschenkliges Dreieck 27">
            <a:extLst>
              <a:ext uri="{FF2B5EF4-FFF2-40B4-BE49-F238E27FC236}">
                <a16:creationId xmlns:a16="http://schemas.microsoft.com/office/drawing/2014/main" id="{2C8EA424-4213-4948-B20D-CE1D36D44664}"/>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Gleichschenkliges Dreieck 29">
            <a:extLst>
              <a:ext uri="{FF2B5EF4-FFF2-40B4-BE49-F238E27FC236}">
                <a16:creationId xmlns:a16="http://schemas.microsoft.com/office/drawing/2014/main" id="{EA8C08F7-A907-4282-91D6-CE1DF2C8476C}"/>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AutoShape 2">
            <a:extLst>
              <a:ext uri="{FF2B5EF4-FFF2-40B4-BE49-F238E27FC236}">
                <a16:creationId xmlns:a16="http://schemas.microsoft.com/office/drawing/2014/main" id="{7E80F49E-BBDB-6CE1-6F50-76B3474EEDA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AutoShape 4">
            <a:extLst>
              <a:ext uri="{FF2B5EF4-FFF2-40B4-BE49-F238E27FC236}">
                <a16:creationId xmlns:a16="http://schemas.microsoft.com/office/drawing/2014/main" id="{F7574D52-9CC2-9AFB-724B-805D94ECFD0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Textfeld 9">
            <a:extLst>
              <a:ext uri="{FF2B5EF4-FFF2-40B4-BE49-F238E27FC236}">
                <a16:creationId xmlns:a16="http://schemas.microsoft.com/office/drawing/2014/main" id="{4C7EFF45-8EBD-0B30-F749-D037999008E8}"/>
              </a:ext>
            </a:extLst>
          </p:cNvPr>
          <p:cNvSpPr txBox="1"/>
          <p:nvPr/>
        </p:nvSpPr>
        <p:spPr>
          <a:xfrm>
            <a:off x="989351" y="1358437"/>
            <a:ext cx="3702570" cy="4524315"/>
          </a:xfrm>
          <a:prstGeom prst="rect">
            <a:avLst/>
          </a:prstGeom>
          <a:noFill/>
        </p:spPr>
        <p:txBody>
          <a:bodyPr wrap="square" rtlCol="0">
            <a:spAutoFit/>
          </a:bodyPr>
          <a:lstStyle/>
          <a:p>
            <a:endParaRPr lang="de-DE" dirty="0"/>
          </a:p>
          <a:p>
            <a:endParaRPr lang="de-DE" dirty="0"/>
          </a:p>
          <a:p>
            <a:r>
              <a:rPr lang="de-DE" dirty="0"/>
              <a:t>Haben Sie Fragen?</a:t>
            </a:r>
          </a:p>
          <a:p>
            <a:endParaRPr lang="de-DE" dirty="0"/>
          </a:p>
          <a:p>
            <a:endParaRPr lang="de-DE" dirty="0"/>
          </a:p>
          <a:p>
            <a:r>
              <a:rPr lang="de-DE" dirty="0"/>
              <a:t>…………………………………………………..</a:t>
            </a:r>
          </a:p>
          <a:p>
            <a:endParaRPr lang="de-DE" dirty="0"/>
          </a:p>
          <a:p>
            <a:r>
              <a:rPr lang="de-DE" dirty="0"/>
              <a:t>…………………………………………………..</a:t>
            </a:r>
          </a:p>
          <a:p>
            <a:r>
              <a:rPr lang="de-DE" dirty="0"/>
              <a:t> </a:t>
            </a:r>
          </a:p>
          <a:p>
            <a:r>
              <a:rPr lang="de-DE" dirty="0"/>
              <a:t>…………………………………………………..</a:t>
            </a:r>
          </a:p>
          <a:p>
            <a:endParaRPr lang="de-DE" dirty="0"/>
          </a:p>
          <a:p>
            <a:endParaRPr lang="de-DE" dirty="0"/>
          </a:p>
          <a:p>
            <a:endParaRPr lang="de-DE" dirty="0"/>
          </a:p>
          <a:p>
            <a:endParaRPr lang="de-DE" dirty="0"/>
          </a:p>
          <a:p>
            <a:endParaRPr lang="de-DE" dirty="0"/>
          </a:p>
          <a:p>
            <a:r>
              <a:rPr lang="de-DE" dirty="0"/>
              <a:t>Vielen Dank für Ihre Aufmerksamkeit!</a:t>
            </a:r>
          </a:p>
        </p:txBody>
      </p:sp>
      <p:pic>
        <p:nvPicPr>
          <p:cNvPr id="12" name="Grafik 11" descr="Gedankenblase mit einfarbiger Füllung">
            <a:extLst>
              <a:ext uri="{FF2B5EF4-FFF2-40B4-BE49-F238E27FC236}">
                <a16:creationId xmlns:a16="http://schemas.microsoft.com/office/drawing/2014/main" id="{CB2A0922-F109-D56B-DFCF-4865E5AD30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66872" y="1271359"/>
            <a:ext cx="1625910" cy="1625910"/>
          </a:xfrm>
          <a:prstGeom prst="rect">
            <a:avLst/>
          </a:prstGeom>
        </p:spPr>
      </p:pic>
      <p:pic>
        <p:nvPicPr>
          <p:cNvPr id="1036" name="Picture 12">
            <a:extLst>
              <a:ext uri="{FF2B5EF4-FFF2-40B4-BE49-F238E27FC236}">
                <a16:creationId xmlns:a16="http://schemas.microsoft.com/office/drawing/2014/main" id="{137497D9-1FA4-68C3-E96B-A3AAA62685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18817" y="1943100"/>
            <a:ext cx="2436971"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359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7</a:t>
            </a:fld>
            <a:endParaRPr lang="de-DE" sz="140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383128" y="737591"/>
            <a:ext cx="10825280" cy="642708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07000"/>
              </a:lnSpc>
              <a:spcAft>
                <a:spcPts val="800"/>
              </a:spcAft>
            </a:pPr>
            <a:r>
              <a:rPr lang="de-DE" sz="1400" b="1" dirty="0">
                <a:latin typeface="Titillium Web" panose="00000500000000000000" pitchFamily="2" charset="0"/>
                <a:cs typeface="Times New Roman" panose="02020603050405020304" pitchFamily="18" charset="0"/>
              </a:rPr>
              <a:t>AES:</a:t>
            </a:r>
          </a:p>
          <a:p>
            <a:pPr algn="just">
              <a:lnSpc>
                <a:spcPct val="107000"/>
              </a:lnSpc>
              <a:spcAft>
                <a:spcPts val="800"/>
              </a:spcAft>
            </a:pPr>
            <a:r>
              <a:rPr lang="de-DE" sz="1400" dirty="0">
                <a:latin typeface="Titillium Web" panose="00000500000000000000" pitchFamily="2" charset="0"/>
                <a:cs typeface="Times New Roman" panose="02020603050405020304" pitchFamily="18" charset="0"/>
              </a:rPr>
              <a:t>	</a:t>
            </a:r>
            <a:r>
              <a:rPr lang="de-DE" sz="1400" dirty="0" err="1">
                <a:latin typeface="Titillium Web" panose="00000500000000000000" pitchFamily="2" charset="0"/>
                <a:cs typeface="Times New Roman" panose="02020603050405020304" pitchFamily="18" charset="0"/>
              </a:rPr>
              <a:t>Automated</a:t>
            </a:r>
            <a:r>
              <a:rPr lang="de-DE" sz="1400" dirty="0">
                <a:latin typeface="Titillium Web" panose="00000500000000000000" pitchFamily="2" charset="0"/>
                <a:cs typeface="Times New Roman" panose="02020603050405020304" pitchFamily="18" charset="0"/>
              </a:rPr>
              <a:t> Export System. Die Unternehmen in der Europäischen Union müssen ihre Zollanmeldungen elektronisch abgeben. </a:t>
            </a:r>
          </a:p>
          <a:p>
            <a:pPr algn="just">
              <a:lnSpc>
                <a:spcPct val="107000"/>
              </a:lnSpc>
              <a:spcAft>
                <a:spcPts val="800"/>
              </a:spcAft>
            </a:pPr>
            <a:r>
              <a:rPr lang="de-DE" sz="1400" b="1" dirty="0">
                <a:latin typeface="Titillium Web" panose="00000500000000000000" pitchFamily="2" charset="0"/>
                <a:cs typeface="Times New Roman" panose="02020603050405020304" pitchFamily="18" charset="0"/>
              </a:rPr>
              <a:t>Anmelder: </a:t>
            </a:r>
            <a:r>
              <a:rPr lang="de-DE" sz="1400" dirty="0">
                <a:latin typeface="Titillium Web" panose="00000500000000000000" pitchFamily="2" charset="0"/>
                <a:cs typeface="Times New Roman" panose="02020603050405020304" pitchFamily="18" charset="0"/>
              </a:rPr>
              <a:t>	</a:t>
            </a:r>
          </a:p>
          <a:p>
            <a:pPr algn="just">
              <a:lnSpc>
                <a:spcPct val="107000"/>
              </a:lnSpc>
              <a:spcAft>
                <a:spcPts val="800"/>
              </a:spcAft>
            </a:pPr>
            <a:r>
              <a:rPr lang="de-DE" sz="1400" dirty="0">
                <a:latin typeface="Titillium Web" panose="00000500000000000000" pitchFamily="2" charset="0"/>
                <a:cs typeface="Times New Roman" panose="02020603050405020304" pitchFamily="18" charset="0"/>
              </a:rPr>
              <a:t>	Person, die im eigenen Namen eine Zollanmeldung abgibt</a:t>
            </a:r>
          </a:p>
          <a:p>
            <a:pPr algn="just">
              <a:lnSpc>
                <a:spcPct val="107000"/>
              </a:lnSpc>
              <a:spcAft>
                <a:spcPts val="800"/>
              </a:spcAft>
            </a:pPr>
            <a:r>
              <a:rPr lang="de-DE" sz="1400" b="1" dirty="0">
                <a:latin typeface="Titillium Web" panose="00000500000000000000" pitchFamily="2" charset="0"/>
                <a:cs typeface="Times New Roman" panose="02020603050405020304" pitchFamily="18" charset="0"/>
              </a:rPr>
              <a:t>ATLAS:</a:t>
            </a:r>
            <a:r>
              <a:rPr lang="de-DE" sz="1400" dirty="0">
                <a:latin typeface="Titillium Web" panose="00000500000000000000" pitchFamily="2" charset="0"/>
                <a:cs typeface="Times New Roman" panose="02020603050405020304" pitchFamily="18" charset="0"/>
              </a:rPr>
              <a:t>		</a:t>
            </a:r>
          </a:p>
          <a:p>
            <a:pPr algn="just">
              <a:lnSpc>
                <a:spcPct val="107000"/>
              </a:lnSpc>
              <a:spcAft>
                <a:spcPts val="800"/>
              </a:spcAft>
            </a:pPr>
            <a:r>
              <a:rPr lang="de-DE" sz="1400" dirty="0">
                <a:latin typeface="Titillium Web" panose="00000500000000000000" pitchFamily="2" charset="0"/>
                <a:cs typeface="Times New Roman" panose="02020603050405020304" pitchFamily="18" charset="0"/>
              </a:rPr>
              <a:t>	Automatisiertes Tarif- und Lokales Zoll-Abwicklungs-System</a:t>
            </a:r>
          </a:p>
          <a:p>
            <a:pPr indent="449580" algn="just">
              <a:lnSpc>
                <a:spcPct val="107000"/>
              </a:lnSpc>
              <a:spcAft>
                <a:spcPts val="800"/>
              </a:spcAft>
            </a:pPr>
            <a:r>
              <a:rPr lang="de-DE" sz="1400" dirty="0">
                <a:latin typeface="Titillium Web" panose="00000500000000000000" pitchFamily="2" charset="0"/>
                <a:cs typeface="Times New Roman" panose="02020603050405020304" pitchFamily="18" charset="0"/>
              </a:rPr>
              <a:t>	EDV-System der Zollbehörden, in dem z. B. die Ausfuhren erfasst und angemeldet werden.</a:t>
            </a:r>
          </a:p>
          <a:p>
            <a:pPr algn="just">
              <a:lnSpc>
                <a:spcPct val="107000"/>
              </a:lnSpc>
              <a:spcAft>
                <a:spcPts val="800"/>
              </a:spcAft>
            </a:pPr>
            <a:r>
              <a:rPr lang="de-DE" sz="1400" b="1" dirty="0">
                <a:latin typeface="Titillium Web" panose="00000500000000000000" pitchFamily="2" charset="0"/>
                <a:cs typeface="Times New Roman" panose="02020603050405020304" pitchFamily="18" charset="0"/>
              </a:rPr>
              <a:t>Ausfuhr: </a:t>
            </a:r>
            <a:r>
              <a:rPr lang="de-DE" sz="1400" dirty="0">
                <a:latin typeface="Titillium Web" panose="00000500000000000000" pitchFamily="2" charset="0"/>
                <a:cs typeface="Times New Roman" panose="02020603050405020304" pitchFamily="18" charset="0"/>
              </a:rPr>
              <a:t>		</a:t>
            </a:r>
          </a:p>
          <a:p>
            <a:pPr algn="just">
              <a:lnSpc>
                <a:spcPct val="107000"/>
              </a:lnSpc>
              <a:spcAft>
                <a:spcPts val="800"/>
              </a:spcAft>
            </a:pPr>
            <a:r>
              <a:rPr lang="de-DE" sz="1400" dirty="0">
                <a:latin typeface="Titillium Web" panose="00000500000000000000" pitchFamily="2" charset="0"/>
                <a:cs typeface="Times New Roman" panose="02020603050405020304" pitchFamily="18" charset="0"/>
              </a:rPr>
              <a:t>	Die Lieferung von Ware/n in ein Drittland, welches nicht der Europäischen Union angehört</a:t>
            </a:r>
          </a:p>
          <a:p>
            <a:pPr algn="just">
              <a:lnSpc>
                <a:spcPct val="107000"/>
              </a:lnSpc>
              <a:spcAft>
                <a:spcPts val="800"/>
              </a:spcAft>
            </a:pPr>
            <a:r>
              <a:rPr lang="de-DE" sz="1400" b="1" dirty="0">
                <a:latin typeface="Titillium Web" panose="00000500000000000000" pitchFamily="2" charset="0"/>
                <a:cs typeface="Times New Roman" panose="02020603050405020304" pitchFamily="18" charset="0"/>
              </a:rPr>
              <a:t>Ausfuhranmeldung:</a:t>
            </a:r>
          </a:p>
          <a:p>
            <a:pPr algn="just">
              <a:lnSpc>
                <a:spcPct val="107000"/>
              </a:lnSpc>
              <a:spcAft>
                <a:spcPts val="800"/>
              </a:spcAft>
            </a:pPr>
            <a:r>
              <a:rPr lang="de-DE" sz="1400" dirty="0">
                <a:latin typeface="Titillium Web" panose="00000500000000000000" pitchFamily="2" charset="0"/>
                <a:cs typeface="Times New Roman" panose="02020603050405020304" pitchFamily="18" charset="0"/>
              </a:rPr>
              <a:t>	(ehemals Ausfuhrerklärung) / Ausfuhrbegleitdokument (ABD): </a:t>
            </a:r>
          </a:p>
          <a:p>
            <a:pPr indent="449580" algn="just">
              <a:lnSpc>
                <a:spcPct val="107000"/>
              </a:lnSpc>
              <a:spcAft>
                <a:spcPts val="800"/>
              </a:spcAft>
            </a:pPr>
            <a:r>
              <a:rPr lang="de-DE" sz="1400" dirty="0">
                <a:latin typeface="Titillium Web" panose="00000500000000000000" pitchFamily="2" charset="0"/>
                <a:cs typeface="Times New Roman" panose="02020603050405020304" pitchFamily="18" charset="0"/>
              </a:rPr>
              <a:t>	Anmeldung der Ware/n beim Zollamt zur Ausfuhr in ein Drittland</a:t>
            </a:r>
          </a:p>
          <a:p>
            <a:pPr indent="449580" algn="just">
              <a:lnSpc>
                <a:spcPct val="107000"/>
              </a:lnSpc>
              <a:spcAft>
                <a:spcPts val="800"/>
              </a:spcAft>
            </a:pPr>
            <a:r>
              <a:rPr lang="de-DE" sz="1400" dirty="0">
                <a:latin typeface="Titillium Web" panose="00000500000000000000" pitchFamily="2" charset="0"/>
                <a:cs typeface="Times New Roman" panose="02020603050405020304" pitchFamily="18" charset="0"/>
              </a:rPr>
              <a:t>	Beginn der zollamtlichen Überwachung </a:t>
            </a:r>
          </a:p>
          <a:p>
            <a:pPr indent="449580" algn="just">
              <a:lnSpc>
                <a:spcPct val="107000"/>
              </a:lnSpc>
              <a:spcAft>
                <a:spcPts val="800"/>
              </a:spcAft>
            </a:pPr>
            <a:r>
              <a:rPr lang="de-DE" sz="1400" dirty="0">
                <a:latin typeface="Titillium Web" panose="00000500000000000000" pitchFamily="2" charset="0"/>
                <a:cs typeface="Times New Roman" panose="02020603050405020304" pitchFamily="18" charset="0"/>
              </a:rPr>
              <a:t>	Nachweis der Zollstelle über die Zulässigkeit der Ausfuhr.</a:t>
            </a:r>
          </a:p>
          <a:p>
            <a:pPr marL="449580" algn="just">
              <a:lnSpc>
                <a:spcPct val="107000"/>
              </a:lnSpc>
              <a:spcAft>
                <a:spcPts val="800"/>
              </a:spcAft>
            </a:pPr>
            <a:r>
              <a:rPr lang="de-DE" sz="1400" dirty="0">
                <a:latin typeface="Titillium Web" panose="00000500000000000000" pitchFamily="2" charset="0"/>
                <a:cs typeface="Times New Roman" panose="02020603050405020304" pitchFamily="18" charset="0"/>
              </a:rPr>
              <a:t>	Nach Überlassung/Freigabe zur Ausfuhr wird aus der Ausfuhranmeldung das 				Ausfuhrbegleitdokument</a:t>
            </a:r>
          </a:p>
          <a:p>
            <a:pPr marL="342900" indent="-342900">
              <a:lnSpc>
                <a:spcPct val="150000"/>
              </a:lnSpc>
              <a:buFont typeface="Arial" panose="020B0604020202020204" pitchFamily="34" charset="0"/>
              <a:buChar char="•"/>
            </a:pPr>
            <a:endParaRPr lang="de-DE" sz="1400" dirty="0">
              <a:solidFill>
                <a:srgbClr val="004359"/>
              </a:solidFill>
              <a:latin typeface="Titillium Web" panose="00000500000000000000" pitchFamily="2" charset="0"/>
              <a:cs typeface="Calibri"/>
            </a:endParaRPr>
          </a:p>
          <a:p>
            <a:pPr marL="342900" indent="-342900">
              <a:buFont typeface="Arial"/>
              <a:buChar char="•"/>
            </a:pPr>
            <a:endParaRPr lang="de-DE" sz="1200" dirty="0">
              <a:solidFill>
                <a:srgbClr val="004359"/>
              </a:solidFill>
              <a:latin typeface="Titillium Web" panose="00000500000000000000" pitchFamily="2" charset="0"/>
              <a:cs typeface="Calibri"/>
            </a:endParaRPr>
          </a:p>
          <a:p>
            <a:endParaRPr lang="de-DE" sz="1200" dirty="0">
              <a:solidFill>
                <a:srgbClr val="004359"/>
              </a:solidFill>
              <a:latin typeface="Titillium Web" panose="00000500000000000000" pitchFamily="2" charset="0"/>
              <a:cs typeface="Calibri"/>
            </a:endParaRPr>
          </a:p>
          <a:p>
            <a:endParaRPr lang="de-DE" sz="1200" b="1" dirty="0">
              <a:solidFill>
                <a:srgbClr val="004359"/>
              </a:solidFill>
              <a:latin typeface="Titillium Web" panose="00000500000000000000" pitchFamily="2" charset="0"/>
              <a:cs typeface="Calibri"/>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Begriffe</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23EA5CC2-8C9E-43BB-93CD-D70B7C515FD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9F451F08-1876-4027-9979-14455020E7D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6602F46D-63D2-414D-845A-35C08119CE8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8706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8</a:t>
            </a:fld>
            <a:endParaRPr lang="de-DE" sz="140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557981" y="1059120"/>
            <a:ext cx="10825280" cy="73866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de-DE" sz="1400" b="1" dirty="0">
                <a:effectLst/>
                <a:latin typeface="Titillium Web" panose="00000500000000000000" pitchFamily="2" charset="0"/>
                <a:ea typeface="Calibri" panose="020F0502020204030204" pitchFamily="34" charset="0"/>
                <a:cs typeface="Times New Roman" panose="02020603050405020304" pitchFamily="18" charset="0"/>
              </a:rPr>
              <a:t>Ausführer: </a:t>
            </a:r>
            <a:r>
              <a:rPr lang="de-DE" sz="1400" dirty="0">
                <a:effectLst/>
                <a:latin typeface="Titillium Web" panose="00000500000000000000" pitchFamily="2" charset="0"/>
                <a:ea typeface="Calibri" panose="020F0502020204030204" pitchFamily="34" charset="0"/>
                <a:cs typeface="Times New Roman" panose="02020603050405020304" pitchFamily="18" charset="0"/>
              </a:rPr>
              <a:t>	Mit Änderung der Definition in Artikel 1 Nr. 19 b) UZK-DA unterscheidet sich nunmehr der zollrechtliche 		Ausführerbegriff vom außenwirtschaftsrechtlichen Ausführerbegriff gemäß § 2 Abs. 2 AWG und</a:t>
            </a:r>
          </a:p>
          <a:p>
            <a:pPr algn="just"/>
            <a:r>
              <a:rPr lang="de-DE" sz="1400" dirty="0">
                <a:latin typeface="Titillium Web" panose="00000500000000000000" pitchFamily="2" charset="0"/>
                <a:ea typeface="Calibri" panose="020F0502020204030204" pitchFamily="34" charset="0"/>
                <a:cs typeface="Times New Roman" panose="02020603050405020304" pitchFamily="18" charset="0"/>
              </a:rPr>
              <a:t>	</a:t>
            </a:r>
            <a:r>
              <a:rPr lang="de-DE" sz="1400" dirty="0">
                <a:effectLst/>
                <a:latin typeface="Titillium Web" panose="00000500000000000000" pitchFamily="2" charset="0"/>
                <a:ea typeface="Calibri" panose="020F0502020204030204" pitchFamily="34" charset="0"/>
                <a:cs typeface="Times New Roman" panose="02020603050405020304" pitchFamily="18" charset="0"/>
              </a:rPr>
              <a:t>Artikel 2 Nr. 3 Dual-</a:t>
            </a:r>
            <a:r>
              <a:rPr lang="de-DE" sz="1400" dirty="0" err="1">
                <a:effectLst/>
                <a:latin typeface="Titillium Web" panose="00000500000000000000" pitchFamily="2" charset="0"/>
                <a:ea typeface="Calibri" panose="020F0502020204030204" pitchFamily="34" charset="0"/>
                <a:cs typeface="Times New Roman" panose="02020603050405020304" pitchFamily="18" charset="0"/>
              </a:rPr>
              <a:t>use</a:t>
            </a:r>
            <a:r>
              <a:rPr lang="de-DE" sz="1400" dirty="0">
                <a:effectLst/>
                <a:latin typeface="Titillium Web" panose="00000500000000000000" pitchFamily="2" charset="0"/>
                <a:ea typeface="Calibri" panose="020F0502020204030204" pitchFamily="34" charset="0"/>
                <a:cs typeface="Times New Roman" panose="02020603050405020304" pitchFamily="18" charset="0"/>
              </a:rPr>
              <a:t>-VO.</a:t>
            </a: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Begriffe</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23EA5CC2-8C9E-43BB-93CD-D70B7C515FD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9F451F08-1876-4027-9979-14455020E7D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6602F46D-63D2-414D-845A-35C08119CE8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2" name="Tabelle 1">
            <a:extLst>
              <a:ext uri="{FF2B5EF4-FFF2-40B4-BE49-F238E27FC236}">
                <a16:creationId xmlns:a16="http://schemas.microsoft.com/office/drawing/2014/main" id="{E0D03E57-C7A9-6DFE-3CE5-8AA0F18CA576}"/>
              </a:ext>
            </a:extLst>
          </p:cNvPr>
          <p:cNvGraphicFramePr>
            <a:graphicFrameLocks noGrp="1"/>
          </p:cNvGraphicFramePr>
          <p:nvPr>
            <p:extLst>
              <p:ext uri="{D42A27DB-BD31-4B8C-83A1-F6EECF244321}">
                <p14:modId xmlns:p14="http://schemas.microsoft.com/office/powerpoint/2010/main" val="3993614732"/>
              </p:ext>
            </p:extLst>
          </p:nvPr>
        </p:nvGraphicFramePr>
        <p:xfrm>
          <a:off x="658905" y="1821521"/>
          <a:ext cx="11204688" cy="4390685"/>
        </p:xfrm>
        <a:graphic>
          <a:graphicData uri="http://schemas.openxmlformats.org/drawingml/2006/table">
            <a:tbl>
              <a:tblPr firstRow="1" firstCol="1" bandRow="1">
                <a:tableStyleId>{5C22544A-7EE6-4342-B048-85BDC9FD1C3A}</a:tableStyleId>
              </a:tblPr>
              <a:tblGrid>
                <a:gridCol w="5351500">
                  <a:extLst>
                    <a:ext uri="{9D8B030D-6E8A-4147-A177-3AD203B41FA5}">
                      <a16:colId xmlns:a16="http://schemas.microsoft.com/office/drawing/2014/main" val="2200089788"/>
                    </a:ext>
                  </a:extLst>
                </a:gridCol>
                <a:gridCol w="5853188">
                  <a:extLst>
                    <a:ext uri="{9D8B030D-6E8A-4147-A177-3AD203B41FA5}">
                      <a16:colId xmlns:a16="http://schemas.microsoft.com/office/drawing/2014/main" val="3676435631"/>
                    </a:ext>
                  </a:extLst>
                </a:gridCol>
              </a:tblGrid>
              <a:tr h="563810">
                <a:tc>
                  <a:txBody>
                    <a:bodyPr/>
                    <a:lstStyle/>
                    <a:p>
                      <a:pPr algn="ctr">
                        <a:lnSpc>
                          <a:spcPct val="107000"/>
                        </a:lnSpc>
                        <a:spcAft>
                          <a:spcPts val="800"/>
                        </a:spcAft>
                      </a:pPr>
                      <a:r>
                        <a:rPr lang="de-DE" sz="1800" dirty="0">
                          <a:solidFill>
                            <a:schemeClr val="tx1"/>
                          </a:solidFill>
                          <a:effectLst/>
                          <a:latin typeface="Titillium Web" panose="00000500000000000000" pitchFamily="2" charset="0"/>
                        </a:rPr>
                        <a:t>Ausführer nach Außenwirtschaftsrecht</a:t>
                      </a:r>
                      <a:endParaRPr lang="de-DE" sz="1800" dirty="0">
                        <a:solidFill>
                          <a:schemeClr val="tx1"/>
                        </a:solidFill>
                        <a:effectLst/>
                        <a:latin typeface="Titillium Web" panose="00000500000000000000" pitchFamily="2"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algn="ctr" defTabSz="914400" rtl="0" eaLnBrk="1" latinLnBrk="0" hangingPunct="1">
                        <a:lnSpc>
                          <a:spcPct val="107000"/>
                        </a:lnSpc>
                        <a:spcAft>
                          <a:spcPts val="800"/>
                        </a:spcAft>
                      </a:pPr>
                      <a:r>
                        <a:rPr lang="de-DE" sz="1800" b="1" kern="1200" dirty="0">
                          <a:solidFill>
                            <a:schemeClr val="tx1"/>
                          </a:solidFill>
                          <a:effectLst/>
                          <a:latin typeface="Titillium Web" panose="00000500000000000000" pitchFamily="2" charset="0"/>
                          <a:ea typeface="+mn-ea"/>
                          <a:cs typeface="+mn-cs"/>
                        </a:rPr>
                        <a:t>Ausführer nach Zollrecht</a:t>
                      </a:r>
                    </a:p>
                  </a:txBody>
                  <a:tcPr marL="68580" marR="68580" marT="0" marB="0" anchor="ctr">
                    <a:solidFill>
                      <a:schemeClr val="accent1">
                        <a:lumMod val="20000"/>
                        <a:lumOff val="80000"/>
                      </a:schemeClr>
                    </a:solidFill>
                  </a:tcPr>
                </a:tc>
                <a:extLst>
                  <a:ext uri="{0D108BD9-81ED-4DB2-BD59-A6C34878D82A}">
                    <a16:rowId xmlns:a16="http://schemas.microsoft.com/office/drawing/2014/main" val="3546391915"/>
                  </a:ext>
                </a:extLst>
              </a:tr>
              <a:tr h="475839">
                <a:tc>
                  <a:txBody>
                    <a:bodyPr/>
                    <a:lstStyle/>
                    <a:p>
                      <a:pPr algn="just">
                        <a:lnSpc>
                          <a:spcPct val="107000"/>
                        </a:lnSpc>
                        <a:spcAft>
                          <a:spcPts val="800"/>
                        </a:spcAft>
                      </a:pPr>
                      <a:r>
                        <a:rPr lang="de-DE" sz="1200" dirty="0">
                          <a:solidFill>
                            <a:schemeClr val="tx1"/>
                          </a:solidFill>
                          <a:effectLst/>
                          <a:latin typeface="Titillium Web" panose="00000500000000000000" pitchFamily="2" charset="0"/>
                        </a:rPr>
                        <a:t>Exportkontrolle</a:t>
                      </a:r>
                    </a:p>
                    <a:p>
                      <a:pPr algn="just">
                        <a:lnSpc>
                          <a:spcPct val="107000"/>
                        </a:lnSpc>
                        <a:spcAft>
                          <a:spcPts val="800"/>
                        </a:spcAft>
                      </a:pPr>
                      <a:endParaRPr lang="de-DE" sz="1200" dirty="0">
                        <a:solidFill>
                          <a:schemeClr val="tx1"/>
                        </a:solidFill>
                        <a:effectLst/>
                        <a:latin typeface="Titillium Web"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7000"/>
                        </a:lnSpc>
                        <a:spcAft>
                          <a:spcPts val="800"/>
                        </a:spcAft>
                      </a:pPr>
                      <a:r>
                        <a:rPr lang="de-DE" sz="1200" b="1" kern="1200" dirty="0">
                          <a:solidFill>
                            <a:schemeClr val="tx1"/>
                          </a:solidFill>
                          <a:effectLst/>
                          <a:latin typeface="Titillium Web" panose="00000500000000000000" pitchFamily="2" charset="0"/>
                          <a:ea typeface="+mn-ea"/>
                          <a:cs typeface="+mn-cs"/>
                        </a:rPr>
                        <a:t>Ausfuhranmeldung</a:t>
                      </a:r>
                    </a:p>
                  </a:txBody>
                  <a:tcPr marL="68580" marR="68580" marT="0" marB="0">
                    <a:solidFill>
                      <a:schemeClr val="accent1">
                        <a:lumMod val="20000"/>
                        <a:lumOff val="80000"/>
                      </a:schemeClr>
                    </a:solidFill>
                  </a:tcPr>
                </a:tc>
                <a:extLst>
                  <a:ext uri="{0D108BD9-81ED-4DB2-BD59-A6C34878D82A}">
                    <a16:rowId xmlns:a16="http://schemas.microsoft.com/office/drawing/2014/main" val="3660897257"/>
                  </a:ext>
                </a:extLst>
              </a:tr>
              <a:tr h="764649">
                <a:tc>
                  <a:txBody>
                    <a:bodyPr/>
                    <a:lstStyle/>
                    <a:p>
                      <a:pPr algn="just">
                        <a:lnSpc>
                          <a:spcPct val="107000"/>
                        </a:lnSpc>
                        <a:spcAft>
                          <a:spcPts val="800"/>
                        </a:spcAft>
                      </a:pPr>
                      <a:r>
                        <a:rPr lang="de-DE" sz="1200" dirty="0">
                          <a:solidFill>
                            <a:schemeClr val="tx1"/>
                          </a:solidFill>
                          <a:effectLst/>
                          <a:latin typeface="Titillium Web" panose="00000500000000000000" pitchFamily="2" charset="0"/>
                        </a:rPr>
                        <a:t>§ 2 Abs. 2 AWG und </a:t>
                      </a:r>
                    </a:p>
                    <a:p>
                      <a:pPr algn="just">
                        <a:lnSpc>
                          <a:spcPct val="107000"/>
                        </a:lnSpc>
                        <a:spcAft>
                          <a:spcPts val="800"/>
                        </a:spcAft>
                      </a:pPr>
                      <a:r>
                        <a:rPr lang="de-DE" sz="1200" dirty="0">
                          <a:solidFill>
                            <a:schemeClr val="tx1"/>
                          </a:solidFill>
                          <a:effectLst/>
                          <a:latin typeface="Titillium Web" panose="00000500000000000000" pitchFamily="2" charset="0"/>
                        </a:rPr>
                        <a:t>Artikel 2 Nr. 3 Dual-</a:t>
                      </a:r>
                      <a:r>
                        <a:rPr lang="de-DE" sz="1200" dirty="0" err="1">
                          <a:solidFill>
                            <a:schemeClr val="tx1"/>
                          </a:solidFill>
                          <a:effectLst/>
                          <a:latin typeface="Titillium Web" panose="00000500000000000000" pitchFamily="2" charset="0"/>
                        </a:rPr>
                        <a:t>use</a:t>
                      </a:r>
                      <a:r>
                        <a:rPr lang="de-DE" sz="1200" dirty="0">
                          <a:solidFill>
                            <a:schemeClr val="tx1"/>
                          </a:solidFill>
                          <a:effectLst/>
                          <a:latin typeface="Titillium Web" panose="00000500000000000000" pitchFamily="2" charset="0"/>
                        </a:rPr>
                        <a:t>-VO</a:t>
                      </a:r>
                    </a:p>
                    <a:p>
                      <a:pPr algn="just">
                        <a:lnSpc>
                          <a:spcPct val="107000"/>
                        </a:lnSpc>
                        <a:spcAft>
                          <a:spcPts val="800"/>
                        </a:spcAft>
                      </a:pPr>
                      <a:endParaRPr lang="de-DE" sz="1200" dirty="0">
                        <a:solidFill>
                          <a:schemeClr val="tx1"/>
                        </a:solidFill>
                        <a:effectLst/>
                        <a:latin typeface="Titillium Web"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7000"/>
                        </a:lnSpc>
                        <a:spcAft>
                          <a:spcPts val="800"/>
                        </a:spcAft>
                      </a:pPr>
                      <a:r>
                        <a:rPr lang="de-DE" sz="1200" b="1" kern="1200" dirty="0">
                          <a:solidFill>
                            <a:schemeClr val="tx1"/>
                          </a:solidFill>
                          <a:effectLst/>
                          <a:latin typeface="Titillium Web" panose="00000500000000000000" pitchFamily="2" charset="0"/>
                          <a:ea typeface="+mn-ea"/>
                          <a:cs typeface="+mn-cs"/>
                        </a:rPr>
                        <a:t>Artikel 1 Nr. 19 b) UZK-DA</a:t>
                      </a:r>
                    </a:p>
                  </a:txBody>
                  <a:tcPr marL="68580" marR="68580" marT="0" marB="0">
                    <a:solidFill>
                      <a:schemeClr val="accent1">
                        <a:lumMod val="20000"/>
                        <a:lumOff val="80000"/>
                      </a:schemeClr>
                    </a:solidFill>
                  </a:tcPr>
                </a:tc>
                <a:extLst>
                  <a:ext uri="{0D108BD9-81ED-4DB2-BD59-A6C34878D82A}">
                    <a16:rowId xmlns:a16="http://schemas.microsoft.com/office/drawing/2014/main" val="422306358"/>
                  </a:ext>
                </a:extLst>
              </a:tr>
              <a:tr h="2549890">
                <a:tc>
                  <a:txBody>
                    <a:bodyPr/>
                    <a:lstStyle/>
                    <a:p>
                      <a:pPr algn="just">
                        <a:lnSpc>
                          <a:spcPct val="107000"/>
                        </a:lnSpc>
                        <a:spcAft>
                          <a:spcPts val="800"/>
                        </a:spcAft>
                      </a:pPr>
                      <a:r>
                        <a:rPr lang="de-DE" sz="1200" dirty="0">
                          <a:solidFill>
                            <a:schemeClr val="tx1"/>
                          </a:solidFill>
                          <a:effectLst/>
                          <a:latin typeface="Titillium Web" panose="00000500000000000000" pitchFamily="2" charset="0"/>
                        </a:rPr>
                        <a:t>Der Ausführer ist im </a:t>
                      </a:r>
                      <a:r>
                        <a:rPr lang="de-DE" sz="1200" u="none" strike="noStrike" dirty="0">
                          <a:solidFill>
                            <a:schemeClr val="tx1"/>
                          </a:solidFill>
                          <a:effectLst/>
                          <a:latin typeface="Titillium Web" panose="00000500000000000000" pitchFamily="2" charset="0"/>
                          <a:hlinkClick r:id="rId5" tooltip="Außenwirtschaftsrecht">
                            <a:extLst>
                              <a:ext uri="{A12FA001-AC4F-418D-AE19-62706E023703}">
                                <ahyp:hlinkClr xmlns:ahyp="http://schemas.microsoft.com/office/drawing/2018/hyperlinkcolor" val="tx"/>
                              </a:ext>
                            </a:extLst>
                          </a:hlinkClick>
                        </a:rPr>
                        <a:t>Außenwirtschaftsrecht</a:t>
                      </a:r>
                      <a:r>
                        <a:rPr lang="de-DE" sz="1200" dirty="0">
                          <a:solidFill>
                            <a:schemeClr val="tx1"/>
                          </a:solidFill>
                          <a:effectLst/>
                          <a:latin typeface="Titillium Web" panose="00000500000000000000" pitchFamily="2" charset="0"/>
                        </a:rPr>
                        <a:t> derjenige, der für eine </a:t>
                      </a:r>
                      <a:r>
                        <a:rPr lang="de-DE" sz="1200" u="none" strike="noStrike" dirty="0">
                          <a:solidFill>
                            <a:schemeClr val="tx1"/>
                          </a:solidFill>
                          <a:effectLst/>
                          <a:latin typeface="Titillium Web" panose="00000500000000000000" pitchFamily="2" charset="0"/>
                          <a:hlinkClick r:id="rId6" tooltip="Export">
                            <a:extLst>
                              <a:ext uri="{A12FA001-AC4F-418D-AE19-62706E023703}">
                                <ahyp:hlinkClr xmlns:ahyp="http://schemas.microsoft.com/office/drawing/2018/hyperlinkcolor" val="tx"/>
                              </a:ext>
                            </a:extLst>
                          </a:hlinkClick>
                        </a:rPr>
                        <a:t>Ausfuhr</a:t>
                      </a:r>
                      <a:r>
                        <a:rPr lang="de-DE" sz="1200" dirty="0">
                          <a:solidFill>
                            <a:schemeClr val="tx1"/>
                          </a:solidFill>
                          <a:effectLst/>
                          <a:latin typeface="Titillium Web" panose="00000500000000000000" pitchFamily="2" charset="0"/>
                        </a:rPr>
                        <a:t> maßgeblich die </a:t>
                      </a:r>
                      <a:r>
                        <a:rPr lang="de-DE" sz="1200" u="none" strike="noStrike" dirty="0">
                          <a:solidFill>
                            <a:schemeClr val="tx1"/>
                          </a:solidFill>
                          <a:effectLst/>
                          <a:latin typeface="Titillium Web" panose="00000500000000000000" pitchFamily="2" charset="0"/>
                          <a:hlinkClick r:id="rId7" tooltip="Verantwortung">
                            <a:extLst>
                              <a:ext uri="{A12FA001-AC4F-418D-AE19-62706E023703}">
                                <ahyp:hlinkClr xmlns:ahyp="http://schemas.microsoft.com/office/drawing/2018/hyperlinkcolor" val="tx"/>
                              </a:ext>
                            </a:extLst>
                          </a:hlinkClick>
                        </a:rPr>
                        <a:t>Verantwortung</a:t>
                      </a:r>
                      <a:r>
                        <a:rPr lang="de-DE" sz="1200" dirty="0">
                          <a:solidFill>
                            <a:schemeClr val="tx1"/>
                          </a:solidFill>
                          <a:effectLst/>
                          <a:latin typeface="Titillium Web" panose="00000500000000000000" pitchFamily="2" charset="0"/>
                        </a:rPr>
                        <a:t> trägt.</a:t>
                      </a:r>
                    </a:p>
                    <a:p>
                      <a:pPr algn="just">
                        <a:lnSpc>
                          <a:spcPct val="107000"/>
                        </a:lnSpc>
                        <a:spcAft>
                          <a:spcPts val="800"/>
                        </a:spcAft>
                      </a:pPr>
                      <a:endParaRPr lang="de-DE" sz="1200" dirty="0">
                        <a:solidFill>
                          <a:schemeClr val="tx1"/>
                        </a:solidFill>
                        <a:effectLst/>
                        <a:latin typeface="Titillium Web" panose="00000500000000000000" pitchFamily="2" charset="0"/>
                      </a:endParaRPr>
                    </a:p>
                    <a:p>
                      <a:pPr algn="just">
                        <a:lnSpc>
                          <a:spcPct val="107000"/>
                        </a:lnSpc>
                        <a:spcAft>
                          <a:spcPts val="800"/>
                        </a:spcAft>
                      </a:pPr>
                      <a:r>
                        <a:rPr lang="de-DE" sz="1200" dirty="0">
                          <a:solidFill>
                            <a:schemeClr val="tx1"/>
                          </a:solidFill>
                          <a:effectLst/>
                          <a:latin typeface="Titillium Web" panose="00000500000000000000" pitchFamily="2" charset="0"/>
                        </a:rPr>
                        <a:t>Der Ausführer ist hier also die </a:t>
                      </a:r>
                      <a:r>
                        <a:rPr lang="de-DE" sz="1200" u="none" strike="noStrike" dirty="0">
                          <a:solidFill>
                            <a:schemeClr val="tx1"/>
                          </a:solidFill>
                          <a:effectLst/>
                          <a:latin typeface="Titillium Web" panose="00000500000000000000" pitchFamily="2" charset="0"/>
                          <a:hlinkClick r:id="rId8" tooltip="Person">
                            <a:extLst>
                              <a:ext uri="{A12FA001-AC4F-418D-AE19-62706E023703}">
                                <ahyp:hlinkClr xmlns:ahyp="http://schemas.microsoft.com/office/drawing/2018/hyperlinkcolor" val="tx"/>
                              </a:ext>
                            </a:extLst>
                          </a:hlinkClick>
                        </a:rPr>
                        <a:t>Person</a:t>
                      </a:r>
                      <a:r>
                        <a:rPr lang="de-DE" sz="1200" dirty="0">
                          <a:solidFill>
                            <a:schemeClr val="tx1"/>
                          </a:solidFill>
                          <a:effectLst/>
                          <a:latin typeface="Titillium Web" panose="00000500000000000000" pitchFamily="2" charset="0"/>
                        </a:rPr>
                        <a:t>, welche zum Zeitpunkt der Ausfuhr Vertragspartner des Empfängers in einem Drittland ist und über die Versendung der Güter bestimmt. Diese Definition zielt also auf den </a:t>
                      </a:r>
                      <a:r>
                        <a:rPr lang="de-DE" sz="1200" u="none" strike="noStrike" dirty="0">
                          <a:solidFill>
                            <a:schemeClr val="tx1"/>
                          </a:solidFill>
                          <a:effectLst/>
                          <a:latin typeface="Titillium Web" panose="00000500000000000000" pitchFamily="2" charset="0"/>
                          <a:hlinkClick r:id="rId9" tooltip="Geschäftsherr (Seite nicht vorhanden)">
                            <a:extLst>
                              <a:ext uri="{A12FA001-AC4F-418D-AE19-62706E023703}">
                                <ahyp:hlinkClr xmlns:ahyp="http://schemas.microsoft.com/office/drawing/2018/hyperlinkcolor" val="tx"/>
                              </a:ext>
                            </a:extLst>
                          </a:hlinkClick>
                        </a:rPr>
                        <a:t>Geschäftsherren</a:t>
                      </a:r>
                      <a:r>
                        <a:rPr lang="de-DE" sz="1200" dirty="0">
                          <a:solidFill>
                            <a:schemeClr val="tx1"/>
                          </a:solidFill>
                          <a:effectLst/>
                          <a:latin typeface="Titillium Web" panose="00000500000000000000" pitchFamily="2" charset="0"/>
                        </a:rPr>
                        <a:t> der Ausfuhr ab und nicht auf den Beförderer der Waren (</a:t>
                      </a:r>
                      <a:r>
                        <a:rPr lang="de-DE" sz="1200" u="none" strike="noStrike" dirty="0">
                          <a:solidFill>
                            <a:schemeClr val="tx1"/>
                          </a:solidFill>
                          <a:effectLst/>
                          <a:latin typeface="Titillium Web" panose="00000500000000000000" pitchFamily="2" charset="0"/>
                          <a:hlinkClick r:id="rId10" tooltip="Spediteur">
                            <a:extLst>
                              <a:ext uri="{A12FA001-AC4F-418D-AE19-62706E023703}">
                                <ahyp:hlinkClr xmlns:ahyp="http://schemas.microsoft.com/office/drawing/2018/hyperlinkcolor" val="tx"/>
                              </a:ext>
                            </a:extLst>
                          </a:hlinkClick>
                        </a:rPr>
                        <a:t>Spediteur</a:t>
                      </a:r>
                      <a:r>
                        <a:rPr lang="de-DE" sz="1200" dirty="0">
                          <a:solidFill>
                            <a:schemeClr val="tx1"/>
                          </a:solidFill>
                          <a:effectLst/>
                          <a:latin typeface="Titillium Web" panose="00000500000000000000" pitchFamily="2" charset="0"/>
                        </a:rPr>
                        <a:t>, </a:t>
                      </a:r>
                      <a:r>
                        <a:rPr lang="de-DE" sz="1200" u="none" strike="noStrike" dirty="0">
                          <a:solidFill>
                            <a:schemeClr val="tx1"/>
                          </a:solidFill>
                          <a:effectLst/>
                          <a:latin typeface="Titillium Web" panose="00000500000000000000" pitchFamily="2" charset="0"/>
                          <a:hlinkClick r:id="rId11" tooltip="Frachtführer">
                            <a:extLst>
                              <a:ext uri="{A12FA001-AC4F-418D-AE19-62706E023703}">
                                <ahyp:hlinkClr xmlns:ahyp="http://schemas.microsoft.com/office/drawing/2018/hyperlinkcolor" val="tx"/>
                              </a:ext>
                            </a:extLst>
                          </a:hlinkClick>
                        </a:rPr>
                        <a:t>Frachtführer</a:t>
                      </a:r>
                      <a:r>
                        <a:rPr lang="de-DE" sz="1200" dirty="0">
                          <a:solidFill>
                            <a:schemeClr val="tx1"/>
                          </a:solidFill>
                          <a:effectLst/>
                          <a:latin typeface="Titillium Web" panose="00000500000000000000" pitchFamily="2" charset="0"/>
                        </a:rPr>
                        <a:t>). Der Fahrer des grenzüberschreitenden Beförderungsmittels wird somit in aller Regel nicht der Ausführer sein. Er ist bloß dessen </a:t>
                      </a:r>
                      <a:r>
                        <a:rPr lang="de-DE" sz="1200" u="none" strike="noStrike" dirty="0">
                          <a:solidFill>
                            <a:schemeClr val="tx1"/>
                          </a:solidFill>
                          <a:effectLst/>
                          <a:latin typeface="Titillium Web" panose="00000500000000000000" pitchFamily="2" charset="0"/>
                          <a:hlinkClick r:id="rId12" tooltip="Erfüllungsgehilfe">
                            <a:extLst>
                              <a:ext uri="{A12FA001-AC4F-418D-AE19-62706E023703}">
                                <ahyp:hlinkClr xmlns:ahyp="http://schemas.microsoft.com/office/drawing/2018/hyperlinkcolor" val="tx"/>
                              </a:ext>
                            </a:extLst>
                          </a:hlinkClick>
                        </a:rPr>
                        <a:t>Erfüllungsgehilfe</a:t>
                      </a:r>
                      <a:r>
                        <a:rPr lang="de-DE" sz="1200" dirty="0">
                          <a:solidFill>
                            <a:schemeClr val="tx1"/>
                          </a:solidFill>
                          <a:effectLst/>
                          <a:latin typeface="Titillium Web" panose="00000500000000000000" pitchFamily="2" charset="0"/>
                        </a:rPr>
                        <a:t>.</a:t>
                      </a:r>
                      <a:endParaRPr lang="de-DE" sz="1200" dirty="0">
                        <a:solidFill>
                          <a:schemeClr val="tx1"/>
                        </a:solidFill>
                        <a:effectLst/>
                        <a:latin typeface="Titillium Web"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7000"/>
                        </a:lnSpc>
                        <a:spcAft>
                          <a:spcPts val="800"/>
                        </a:spcAft>
                      </a:pPr>
                      <a:r>
                        <a:rPr lang="de-DE" sz="1200" b="1" kern="1200" dirty="0">
                          <a:solidFill>
                            <a:schemeClr val="tx1"/>
                          </a:solidFill>
                          <a:effectLst/>
                          <a:latin typeface="Titillium Web" panose="00000500000000000000" pitchFamily="2" charset="0"/>
                          <a:ea typeface="+mn-ea"/>
                          <a:cs typeface="+mn-cs"/>
                        </a:rPr>
                        <a:t>Zollrechtlicher Ausführer ist grundsätzlich diejenige natürliche oder juristische Person, welche im Zollgebiet der Union ansässig ist und über das Verbringen der Ware die Bestimmungsbefugnis besitzt und diese auch ausübt.</a:t>
                      </a:r>
                    </a:p>
                    <a:p>
                      <a:pPr algn="just">
                        <a:lnSpc>
                          <a:spcPct val="107000"/>
                        </a:lnSpc>
                        <a:spcAft>
                          <a:spcPts val="800"/>
                        </a:spcAft>
                      </a:pPr>
                      <a:r>
                        <a:rPr lang="de-DE" sz="1200" b="1" kern="1200" dirty="0">
                          <a:solidFill>
                            <a:schemeClr val="tx1"/>
                          </a:solidFill>
                          <a:effectLst/>
                          <a:latin typeface="Titillium Web" panose="00000500000000000000" pitchFamily="2" charset="0"/>
                          <a:ea typeface="+mn-ea"/>
                          <a:cs typeface="+mn-cs"/>
                        </a:rPr>
                        <a:t>Ausführer ist folglich die Person, für deren Rechnung die Ausfuhranmeldung abgegeben wird und die Eigentümer der Waren ist oder das Verfügungsrecht über diese hat.</a:t>
                      </a:r>
                    </a:p>
                  </a:txBody>
                  <a:tcPr marL="68580" marR="68580" marT="0" marB="0">
                    <a:solidFill>
                      <a:schemeClr val="accent1">
                        <a:lumMod val="20000"/>
                        <a:lumOff val="80000"/>
                      </a:schemeClr>
                    </a:solidFill>
                  </a:tcPr>
                </a:tc>
                <a:extLst>
                  <a:ext uri="{0D108BD9-81ED-4DB2-BD59-A6C34878D82A}">
                    <a16:rowId xmlns:a16="http://schemas.microsoft.com/office/drawing/2014/main" val="204345155"/>
                  </a:ext>
                </a:extLst>
              </a:tr>
            </a:tbl>
          </a:graphicData>
        </a:graphic>
      </p:graphicFrame>
    </p:spTree>
    <p:extLst>
      <p:ext uri="{BB962C8B-B14F-4D97-AF65-F5344CB8AC3E}">
        <p14:creationId xmlns:p14="http://schemas.microsoft.com/office/powerpoint/2010/main" val="1202430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19913" y="6273337"/>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489635" y="6334292"/>
            <a:ext cx="373958" cy="365125"/>
          </a:xfrm>
        </p:spPr>
        <p:txBody>
          <a:bodyPr/>
          <a:lstStyle/>
          <a:p>
            <a:fld id="{FAC1C434-31DD-49E2-A4ED-9B6F0DB5DE80}" type="slidenum">
              <a:rPr lang="de-DE" sz="1400" smtClean="0">
                <a:solidFill>
                  <a:schemeClr val="bg1"/>
                </a:solidFill>
              </a:rPr>
              <a:t>9</a:t>
            </a:fld>
            <a:endParaRPr lang="de-DE" sz="1400" dirty="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557981" y="1059120"/>
            <a:ext cx="10825280" cy="516115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07000"/>
              </a:lnSpc>
              <a:spcAft>
                <a:spcPts val="800"/>
              </a:spcAft>
            </a:pPr>
            <a:r>
              <a:rPr lang="de-DE" sz="1400" b="1" dirty="0">
                <a:effectLst/>
                <a:latin typeface="Titillium Web" panose="00000500000000000000" pitchFamily="2" charset="0"/>
                <a:ea typeface="Calibri" panose="020F0502020204030204" pitchFamily="34" charset="0"/>
                <a:cs typeface="Times New Roman" panose="02020603050405020304" pitchFamily="18" charset="0"/>
              </a:rPr>
              <a:t>Ausfuhrsendung: </a:t>
            </a:r>
          </a:p>
          <a:p>
            <a:pPr marL="449580" algn="just">
              <a:lnSpc>
                <a:spcPct val="107000"/>
              </a:lnSpc>
              <a:spcAft>
                <a:spcPts val="800"/>
              </a:spcAft>
            </a:pPr>
            <a:r>
              <a:rPr lang="de-DE" sz="1400" dirty="0">
                <a:effectLst/>
                <a:latin typeface="Titillium Web" panose="00000500000000000000" pitchFamily="2" charset="0"/>
                <a:ea typeface="Calibri" panose="020F0502020204030204" pitchFamily="34" charset="0"/>
                <a:cs typeface="Times New Roman" panose="02020603050405020304" pitchFamily="18" charset="0"/>
              </a:rPr>
              <a:t>Waren, die ein Ausführer auf Grundlage eines Ausfuhrvertrages an einen Empfänger ausführt.</a:t>
            </a:r>
          </a:p>
          <a:p>
            <a:pPr algn="just">
              <a:lnSpc>
                <a:spcPct val="107000"/>
              </a:lnSpc>
              <a:spcAft>
                <a:spcPts val="800"/>
              </a:spcAft>
            </a:pPr>
            <a:r>
              <a:rPr lang="de-DE" sz="1400" b="1" dirty="0">
                <a:effectLst/>
                <a:latin typeface="Titillium Web" panose="00000500000000000000" pitchFamily="2" charset="0"/>
                <a:ea typeface="Calibri" panose="020F0502020204030204" pitchFamily="34" charset="0"/>
                <a:cs typeface="Times New Roman" panose="02020603050405020304" pitchFamily="18" charset="0"/>
              </a:rPr>
              <a:t>Ausfuhrzollstelle: </a:t>
            </a:r>
          </a:p>
          <a:p>
            <a:pPr marL="449580" algn="just">
              <a:lnSpc>
                <a:spcPct val="107000"/>
              </a:lnSpc>
              <a:spcAft>
                <a:spcPts val="800"/>
              </a:spcAft>
            </a:pPr>
            <a:r>
              <a:rPr lang="de-DE" sz="1400" dirty="0">
                <a:effectLst/>
                <a:latin typeface="Titillium Web" panose="00000500000000000000" pitchFamily="2" charset="0"/>
                <a:ea typeface="Calibri" panose="020F0502020204030204" pitchFamily="34" charset="0"/>
                <a:cs typeface="Times New Roman" panose="02020603050405020304" pitchFamily="18" charset="0"/>
              </a:rPr>
              <a:t>Zollstelle, bei der die Ausfuhranmeldung abgegeben wird. Folglich, die für den Ort, an dem der Ausführer ansässig ist, zuständige Zollstelle oder in deren Bezirk wo die Ware zur Ausfuhr verladen oder verpackt wird.</a:t>
            </a:r>
          </a:p>
          <a:p>
            <a:pPr algn="just">
              <a:lnSpc>
                <a:spcPct val="107000"/>
              </a:lnSpc>
              <a:spcAft>
                <a:spcPts val="800"/>
              </a:spcAft>
            </a:pPr>
            <a:r>
              <a:rPr lang="de-DE" sz="1400" b="1" dirty="0">
                <a:effectLst/>
                <a:latin typeface="Titillium Web" panose="00000500000000000000" pitchFamily="2" charset="0"/>
                <a:ea typeface="Calibri" panose="020F0502020204030204" pitchFamily="34" charset="0"/>
                <a:cs typeface="Times New Roman" panose="02020603050405020304" pitchFamily="18" charset="0"/>
              </a:rPr>
              <a:t>Ausgangsvermerk (AGV): </a:t>
            </a:r>
          </a:p>
          <a:p>
            <a:pPr marL="449580" algn="just">
              <a:lnSpc>
                <a:spcPct val="107000"/>
              </a:lnSpc>
              <a:spcAft>
                <a:spcPts val="800"/>
              </a:spcAft>
            </a:pPr>
            <a:r>
              <a:rPr lang="de-DE" sz="1400" dirty="0">
                <a:effectLst/>
                <a:latin typeface="Titillium Web" panose="00000500000000000000" pitchFamily="2" charset="0"/>
                <a:ea typeface="Calibri" panose="020F0502020204030204" pitchFamily="34" charset="0"/>
                <a:cs typeface="Times New Roman" panose="02020603050405020304" pitchFamily="18" charset="0"/>
              </a:rPr>
              <a:t>Der Ausgangsvermerk wird von der Ausfuhrzollstelle in elektronischer Form erstellt und auch dem Anmelder/Ausführer automatisch von ATLAS zur Verfügung gestellt, wenn die Waren das Zollgebiet der Union verlassen haben. Der Ausgangsvermerk enthält die MRN des Vorgangs und dient zusätzlich als Nachweis für Steuerzwecke. Die Zollamtliche Überwachung ist beendet.</a:t>
            </a:r>
          </a:p>
          <a:p>
            <a:pPr algn="just">
              <a:lnSpc>
                <a:spcPct val="107000"/>
              </a:lnSpc>
              <a:spcAft>
                <a:spcPts val="800"/>
              </a:spcAft>
            </a:pPr>
            <a:r>
              <a:rPr lang="de-DE" sz="1400" b="1" dirty="0">
                <a:effectLst/>
                <a:latin typeface="Titillium Web" panose="00000500000000000000" pitchFamily="2" charset="0"/>
                <a:ea typeface="Calibri" panose="020F0502020204030204" pitchFamily="34" charset="0"/>
                <a:cs typeface="Times New Roman" panose="02020603050405020304" pitchFamily="18" charset="0"/>
              </a:rPr>
              <a:t>Ausgangszollstelle: </a:t>
            </a:r>
          </a:p>
          <a:p>
            <a:pPr marL="449580" algn="just">
              <a:lnSpc>
                <a:spcPct val="107000"/>
              </a:lnSpc>
              <a:spcAft>
                <a:spcPts val="800"/>
              </a:spcAft>
            </a:pPr>
            <a:r>
              <a:rPr lang="de-DE" sz="1400" dirty="0">
                <a:effectLst/>
                <a:latin typeface="Titillium Web" panose="00000500000000000000" pitchFamily="2" charset="0"/>
                <a:ea typeface="Calibri" panose="020F0502020204030204" pitchFamily="34" charset="0"/>
                <a:cs typeface="Times New Roman" panose="02020603050405020304" pitchFamily="18" charset="0"/>
              </a:rPr>
              <a:t>Zollstelle, an der die Waren zu </a:t>
            </a:r>
            <a:r>
              <a:rPr lang="de-DE" sz="1400" dirty="0" err="1">
                <a:effectLst/>
                <a:latin typeface="Titillium Web" panose="00000500000000000000" pitchFamily="2" charset="0"/>
                <a:ea typeface="Calibri" panose="020F0502020204030204" pitchFamily="34" charset="0"/>
                <a:cs typeface="Times New Roman" panose="02020603050405020304" pitchFamily="18" charset="0"/>
              </a:rPr>
              <a:t>gestellen</a:t>
            </a:r>
            <a:r>
              <a:rPr lang="de-DE" sz="1400" dirty="0">
                <a:effectLst/>
                <a:latin typeface="Titillium Web" panose="00000500000000000000" pitchFamily="2" charset="0"/>
                <a:ea typeface="Calibri" panose="020F0502020204030204" pitchFamily="34" charset="0"/>
                <a:cs typeface="Times New Roman" panose="02020603050405020304" pitchFamily="18" charset="0"/>
              </a:rPr>
              <a:t> sind und wo sie sie das Zollgebiet der EU körperlich verlassen. Hier wird der Ausgangsvermerk erstellt und elektronisch über ATLAS zurückgemeldet.</a:t>
            </a:r>
            <a:endParaRPr lang="de-DE" sz="1400" dirty="0">
              <a:latin typeface="Titillium Web" panose="00000500000000000000"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de-DE" sz="1400" b="1" dirty="0" err="1">
                <a:latin typeface="Titillium Web" panose="00000500000000000000" pitchFamily="2" charset="0"/>
                <a:ea typeface="Calibri" panose="020F0502020204030204" pitchFamily="34" charset="0"/>
                <a:cs typeface="Times New Roman" panose="02020603050405020304" pitchFamily="18" charset="0"/>
              </a:rPr>
              <a:t>Authorized</a:t>
            </a:r>
            <a:r>
              <a:rPr lang="de-DE" sz="1400" b="1" dirty="0">
                <a:latin typeface="Titillium Web" panose="00000500000000000000" pitchFamily="2" charset="0"/>
                <a:ea typeface="Calibri" panose="020F0502020204030204" pitchFamily="34" charset="0"/>
                <a:cs typeface="Times New Roman" panose="02020603050405020304" pitchFamily="18" charset="0"/>
              </a:rPr>
              <a:t> </a:t>
            </a:r>
            <a:r>
              <a:rPr lang="de-DE" sz="1400" b="1" dirty="0" err="1">
                <a:latin typeface="Titillium Web" panose="00000500000000000000" pitchFamily="2" charset="0"/>
                <a:ea typeface="Calibri" panose="020F0502020204030204" pitchFamily="34" charset="0"/>
                <a:cs typeface="Times New Roman" panose="02020603050405020304" pitchFamily="18" charset="0"/>
              </a:rPr>
              <a:t>Economic</a:t>
            </a:r>
            <a:r>
              <a:rPr lang="de-DE" sz="1400" b="1" dirty="0">
                <a:latin typeface="Titillium Web" panose="00000500000000000000" pitchFamily="2" charset="0"/>
                <a:ea typeface="Calibri" panose="020F0502020204030204" pitchFamily="34" charset="0"/>
                <a:cs typeface="Times New Roman" panose="02020603050405020304" pitchFamily="18" charset="0"/>
              </a:rPr>
              <a:t> Operator (AEO):</a:t>
            </a:r>
          </a:p>
          <a:p>
            <a:pPr marL="449580" algn="just">
              <a:lnSpc>
                <a:spcPct val="107000"/>
              </a:lnSpc>
              <a:spcAft>
                <a:spcPts val="800"/>
              </a:spcAft>
            </a:pPr>
            <a:r>
              <a:rPr lang="de-DE" sz="1400" dirty="0">
                <a:latin typeface="Titillium Web" panose="00000500000000000000" pitchFamily="2" charset="0"/>
                <a:ea typeface="Calibri" panose="020F0502020204030204" pitchFamily="34" charset="0"/>
                <a:cs typeface="Times New Roman" panose="02020603050405020304" pitchFamily="18" charset="0"/>
              </a:rPr>
              <a:t>Der Zugelassene Wirtschaftsbeteiligte kann nachweisen, dass er bestimmte Standards einhalten kann und, dass er besonders sicher im Umgang mit gesetzlichen Vorgaben und/oder Sicherheitsvorschriften ist (AEO-C und AEO-S). AEO gehört zum Framework </a:t>
            </a:r>
            <a:r>
              <a:rPr lang="de-DE" sz="1400" dirty="0" err="1">
                <a:latin typeface="Titillium Web" panose="00000500000000000000" pitchFamily="2" charset="0"/>
                <a:ea typeface="Calibri" panose="020F0502020204030204" pitchFamily="34" charset="0"/>
                <a:cs typeface="Times New Roman" panose="02020603050405020304" pitchFamily="18" charset="0"/>
              </a:rPr>
              <a:t>of</a:t>
            </a:r>
            <a:r>
              <a:rPr lang="de-DE" sz="1400" dirty="0">
                <a:latin typeface="Titillium Web" panose="00000500000000000000" pitchFamily="2" charset="0"/>
                <a:ea typeface="Calibri" panose="020F0502020204030204" pitchFamily="34" charset="0"/>
                <a:cs typeface="Times New Roman" panose="02020603050405020304" pitchFamily="18" charset="0"/>
              </a:rPr>
              <a:t> Standard </a:t>
            </a:r>
            <a:r>
              <a:rPr lang="de-DE" sz="1400" dirty="0" err="1">
                <a:latin typeface="Titillium Web" panose="00000500000000000000" pitchFamily="2" charset="0"/>
                <a:ea typeface="Calibri" panose="020F0502020204030204" pitchFamily="34" charset="0"/>
                <a:cs typeface="Times New Roman" panose="02020603050405020304" pitchFamily="18" charset="0"/>
              </a:rPr>
              <a:t>to</a:t>
            </a:r>
            <a:r>
              <a:rPr lang="de-DE" sz="1400" dirty="0">
                <a:latin typeface="Titillium Web" panose="00000500000000000000" pitchFamily="2" charset="0"/>
                <a:ea typeface="Calibri" panose="020F0502020204030204" pitchFamily="34" charset="0"/>
                <a:cs typeface="Times New Roman" panose="02020603050405020304" pitchFamily="18" charset="0"/>
              </a:rPr>
              <a:t> Secure and </a:t>
            </a:r>
            <a:r>
              <a:rPr lang="de-DE" sz="1400" dirty="0" err="1">
                <a:latin typeface="Titillium Web" panose="00000500000000000000" pitchFamily="2" charset="0"/>
                <a:ea typeface="Calibri" panose="020F0502020204030204" pitchFamily="34" charset="0"/>
                <a:cs typeface="Times New Roman" panose="02020603050405020304" pitchFamily="18" charset="0"/>
              </a:rPr>
              <a:t>Facilitate</a:t>
            </a:r>
            <a:r>
              <a:rPr lang="de-DE" sz="1400" dirty="0">
                <a:latin typeface="Titillium Web" panose="00000500000000000000" pitchFamily="2" charset="0"/>
                <a:ea typeface="Calibri" panose="020F0502020204030204" pitchFamily="34" charset="0"/>
                <a:cs typeface="Times New Roman" panose="02020603050405020304" pitchFamily="18" charset="0"/>
              </a:rPr>
              <a:t> Global Trade" (SAFE). Weltweite Rahmenbedingungen für ein modernes effektives Risikomanagement in den Zollverwaltungen. Ein AEO gilt als besonders vertrauenswürdig und zuverlässig, dafür erhält er besondere Vergünstigungen bei der Zollabfertigung.</a:t>
            </a: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Die Ausfuhranmeldung	 	20.05.2025</a:t>
            </a:r>
          </a:p>
        </p:txBody>
      </p:sp>
      <p:sp>
        <p:nvSpPr>
          <p:cNvPr id="9" name="Rechteck 8">
            <a:extLst>
              <a:ext uri="{FF2B5EF4-FFF2-40B4-BE49-F238E27FC236}">
                <a16:creationId xmlns:a16="http://schemas.microsoft.com/office/drawing/2014/main" id="{80FC03EA-DC16-4631-AF16-8ECB63BE9314}"/>
              </a:ext>
            </a:extLst>
          </p:cNvPr>
          <p:cNvSpPr/>
          <p:nvPr/>
        </p:nvSpPr>
        <p:spPr>
          <a:xfrm>
            <a:off x="131421" y="97422"/>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Begriffe</a:t>
            </a:r>
            <a:endParaRPr lang="de-DE" sz="2200" b="1" dirty="0">
              <a:solidFill>
                <a:schemeClr val="bg1"/>
              </a:solidFill>
              <a:latin typeface="Titillium Web" panose="00000500000000000000" pitchFamily="2" charset="0"/>
              <a:cs typeface="Calibri" panose="020F0502020204030204"/>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5" name="Gleichschenkliges Dreieck 34">
            <a:extLst>
              <a:ext uri="{FF2B5EF4-FFF2-40B4-BE49-F238E27FC236}">
                <a16:creationId xmlns:a16="http://schemas.microsoft.com/office/drawing/2014/main" id="{23EA5CC2-8C9E-43BB-93CD-D70B7C515FDB}"/>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36">
            <a:extLst>
              <a:ext uri="{FF2B5EF4-FFF2-40B4-BE49-F238E27FC236}">
                <a16:creationId xmlns:a16="http://schemas.microsoft.com/office/drawing/2014/main" id="{9F451F08-1876-4027-9979-14455020E7D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38">
            <a:extLst>
              <a:ext uri="{FF2B5EF4-FFF2-40B4-BE49-F238E27FC236}">
                <a16:creationId xmlns:a16="http://schemas.microsoft.com/office/drawing/2014/main" id="{6602F46D-63D2-414D-845A-35C08119CE8F}"/>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665978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9" ma:contentTypeDescription="Ein neues Dokument erstellen." ma:contentTypeScope="" ma:versionID="8aa7a6ad380a30cfa043813422f9882d">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a82a12d528fa1fbaff4235029ff765f5"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40547E-DAB0-4DEC-90DE-DEBED8BCF32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24B0710-27A2-4E59-865A-11A12597D21D}">
  <ds:schemaRefs>
    <ds:schemaRef ds:uri="http://schemas.microsoft.com/sharepoint/v3/contenttype/forms"/>
  </ds:schemaRefs>
</ds:datastoreItem>
</file>

<file path=customXml/itemProps3.xml><?xml version="1.0" encoding="utf-8"?>
<ds:datastoreItem xmlns:ds="http://schemas.openxmlformats.org/officeDocument/2006/customXml" ds:itemID="{D1553468-2FA8-41A6-9685-41EF198520B1}"/>
</file>

<file path=docProps/app.xml><?xml version="1.0" encoding="utf-8"?>
<Properties xmlns="http://schemas.openxmlformats.org/officeDocument/2006/extended-properties" xmlns:vt="http://schemas.openxmlformats.org/officeDocument/2006/docPropsVTypes">
  <TotalTime>0</TotalTime>
  <Words>6575</Words>
  <Application>Microsoft Office PowerPoint</Application>
  <PresentationFormat>Breitbild</PresentationFormat>
  <Paragraphs>947</Paragraphs>
  <Slides>64</Slides>
  <Notes>64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64</vt:i4>
      </vt:variant>
    </vt:vector>
  </HeadingPairs>
  <TitlesOfParts>
    <vt:vector size="72" baseType="lpstr">
      <vt:lpstr>Arial</vt:lpstr>
      <vt:lpstr>Calibri</vt:lpstr>
      <vt:lpstr>Calibri Light</vt:lpstr>
      <vt:lpstr>EUAlbertina</vt:lpstr>
      <vt:lpstr>Source Sans Pro</vt:lpstr>
      <vt:lpstr>Symbol</vt:lpstr>
      <vt:lpstr>Titillium Web</vt:lpstr>
      <vt:lpstr>Office</vt:lpstr>
      <vt:lpstr>zum Live Online-Training „Die Ausfuhranmeldung“ mit Birgit Susdorf</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PaR - Patrick Reuber</dc:creator>
  <cp:lastModifiedBy>Birgit Susdorf</cp:lastModifiedBy>
  <cp:revision>16</cp:revision>
  <dcterms:created xsi:type="dcterms:W3CDTF">2020-07-03T07:38:39Z</dcterms:created>
  <dcterms:modified xsi:type="dcterms:W3CDTF">2025-05-19T05:43:20Z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